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  <p:sldMasterId id="2147483678" r:id="rId6"/>
    <p:sldMasterId id="2147483690" r:id="rId7"/>
  </p:sldMasterIdLst>
  <p:notesMasterIdLst>
    <p:notesMasterId r:id="rId8"/>
  </p:notesMasterIdLst>
  <p:sldIdLst>
    <p:sldId id="256" r:id="rId9"/>
    <p:sldId id="257" r:id="rId10"/>
  </p:sldIdLst>
  <p:sldSz cy="68580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gK+XhTJt7w3gVIBXErN9YtZ8n8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2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3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3" name="Google Shape;223;p3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37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3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3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7" name="Google Shape;257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4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3" name="Google Shape;273;p4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8" name="Google Shape;308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5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5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5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9" name="Google Shape;329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5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0" name="Google Shape;340;p5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1" name="Google Shape;341;p5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Google Shape;342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5" name="Google Shape;345;p5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Google Shape;347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Google Shape;348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5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50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666"/>
                </a:srgbClr>
              </a:gs>
              <a:gs pos="36000">
                <a:srgbClr val="FAC867">
                  <a:alpha val="5882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3725"/>
                </a:srgbClr>
              </a:gs>
              <a:gs pos="36000">
                <a:srgbClr val="FAC867">
                  <a:alpha val="6666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803"/>
                </a:srgbClr>
              </a:gs>
              <a:gs pos="31000">
                <a:srgbClr val="FAC867">
                  <a:alpha val="4705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980"/>
                </a:srgbClr>
              </a:gs>
              <a:gs pos="36000">
                <a:srgbClr val="FAC867">
                  <a:alpha val="9803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843"/>
                </a:srgbClr>
              </a:gs>
              <a:gs pos="36000">
                <a:srgbClr val="FAC867">
                  <a:alpha val="7843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1">
            <a:alphaModFix/>
          </a:blip>
          <a:srcRect b="0" l="364" r="0" t="0"/>
          <a:stretch/>
        </p:blipFill>
        <p:spPr>
          <a:xfrm>
            <a:off x="0" y="0"/>
            <a:ext cx="91731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PMO-MON-102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888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5"/>
          <p:cNvSpPr/>
          <p:nvPr/>
        </p:nvSpPr>
        <p:spPr>
          <a:xfrm>
            <a:off x="251520" y="6237312"/>
            <a:ext cx="1643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PMO-MON-101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RETROSPECTIVA DEL SPRINT X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1"/>
          <p:cNvSpPr txBox="1"/>
          <p:nvPr/>
        </p:nvSpPr>
        <p:spPr>
          <a:xfrm>
            <a:off x="1403648" y="4293096"/>
            <a:ext cx="602039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dd/mm/aaaa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"/>
          <p:cNvSpPr txBox="1"/>
          <p:nvPr/>
        </p:nvSpPr>
        <p:spPr>
          <a:xfrm>
            <a:off x="467544" y="1412776"/>
            <a:ext cx="4243469" cy="3262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aprendimos?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estamos haciendo bien?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podemos hacer mejor?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Relaciones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a realizar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