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22E38B7-F55A-46B5-BF2A-0F715F85FABC}">
  <a:tblStyle styleId="{622E38B7-F55A-46B5-BF2A-0F715F85FA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635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635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635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635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635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635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05925b8eb7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05925b8eb7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05925b8eb7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05925b8eb7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05925b8eb7_3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05925b8eb7_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0592abe833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0592abe833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0592abe83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0592abe83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592abe83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0592abe83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5925b8eb7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05925b8eb7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0592abe833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0592abe83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05925b8eb7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05925b8eb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0592abe833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0592abe833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hyperlink" Target="mailto:75279834@continental.edu.pe" TargetMode="External"/><Relationship Id="rId10" Type="http://schemas.openxmlformats.org/officeDocument/2006/relationships/hyperlink" Target="mailto:73078001@continental.edu.pe" TargetMode="External"/><Relationship Id="rId13" Type="http://schemas.openxmlformats.org/officeDocument/2006/relationships/hyperlink" Target="mailto:70418611@continental.edu.pe" TargetMode="External"/><Relationship Id="rId12" Type="http://schemas.openxmlformats.org/officeDocument/2006/relationships/hyperlink" Target="mailto:75604164@continental.edu.pe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hyperlink" Target="mailto:73196982@continental.edu.pe" TargetMode="External"/><Relationship Id="rId9" Type="http://schemas.openxmlformats.org/officeDocument/2006/relationships/hyperlink" Target="mailto:77917170@continental.edu.pe" TargetMode="External"/><Relationship Id="rId15" Type="http://schemas.openxmlformats.org/officeDocument/2006/relationships/hyperlink" Target="mailto:75476786@continental.edu.pe" TargetMode="External"/><Relationship Id="rId14" Type="http://schemas.openxmlformats.org/officeDocument/2006/relationships/hyperlink" Target="mailto:osalinas@continental.edu.pe" TargetMode="External"/><Relationship Id="rId16" Type="http://schemas.openxmlformats.org/officeDocument/2006/relationships/hyperlink" Target="mailto:paulore4@gmail.com" TargetMode="External"/><Relationship Id="rId5" Type="http://schemas.openxmlformats.org/officeDocument/2006/relationships/hyperlink" Target="mailto:75990114@continental.edu.pe" TargetMode="External"/><Relationship Id="rId6" Type="http://schemas.openxmlformats.org/officeDocument/2006/relationships/hyperlink" Target="mailto:75466571@continental.edu.pe" TargetMode="External"/><Relationship Id="rId7" Type="http://schemas.openxmlformats.org/officeDocument/2006/relationships/hyperlink" Target="mailto:75065810@continental.edu.pe" TargetMode="External"/><Relationship Id="rId8" Type="http://schemas.openxmlformats.org/officeDocument/2006/relationships/hyperlink" Target="mailto:71485921@continental.edu.pe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954300" y="2006675"/>
            <a:ext cx="12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Autores</a:t>
            </a:r>
            <a:r>
              <a:rPr b="1" i="0" lang="e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911838" y="1007663"/>
            <a:ext cx="7320300" cy="8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2400">
                <a:solidFill>
                  <a:srgbClr val="FFFFFF"/>
                </a:solidFill>
              </a:rPr>
              <a:t>Desarrollo de una Aplicación de de Entrenamiento Personal</a:t>
            </a:r>
            <a:endParaRPr b="1" i="0" sz="5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8950" y="0"/>
            <a:ext cx="3086100" cy="9239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7" name="Google Shape;57;p13"/>
          <p:cNvGraphicFramePr/>
          <p:nvPr/>
        </p:nvGraphicFramePr>
        <p:xfrm>
          <a:off x="357875" y="267180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{622E38B7-F55A-46B5-BF2A-0F715F85FABC}</a:tableStyleId>
              </a:tblPr>
              <a:tblGrid>
                <a:gridCol w="2113200"/>
                <a:gridCol w="1969200"/>
              </a:tblGrid>
              <a:tr h="1273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1000">
                          <a:solidFill>
                            <a:schemeClr val="lt1"/>
                          </a:solidFill>
                        </a:rPr>
                        <a:t>Jean Pool Angeles Lara </a:t>
                      </a:r>
                      <a:endParaRPr i="1"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1000" u="sng">
                          <a:solidFill>
                            <a:schemeClr val="lt1"/>
                          </a:solidFill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73196982@continental.edu.pe</a:t>
                      </a:r>
                      <a:r>
                        <a:rPr i="1" lang="es" sz="1000">
                          <a:solidFill>
                            <a:schemeClr val="lt1"/>
                          </a:solidFill>
                        </a:rPr>
                        <a:t> </a:t>
                      </a:r>
                      <a:endParaRPr i="1"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73025" marL="73025" anchor="ctr"/>
                </a:tc>
              </a:tr>
              <a:tr h="1273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1000">
                          <a:solidFill>
                            <a:schemeClr val="lt1"/>
                          </a:solidFill>
                        </a:rPr>
                        <a:t>Jared Israel Portillo Cordova</a:t>
                      </a:r>
                      <a:endParaRPr i="1"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1000" u="sng">
                          <a:solidFill>
                            <a:schemeClr val="lt1"/>
                          </a:solidFill>
                          <a:hlinkClick r:id="rId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75990114@continental.edu.pe</a:t>
                      </a:r>
                      <a:r>
                        <a:rPr i="1" lang="es" sz="1000">
                          <a:solidFill>
                            <a:schemeClr val="lt1"/>
                          </a:solidFill>
                        </a:rPr>
                        <a:t> </a:t>
                      </a:r>
                      <a:endParaRPr i="1"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73025" marL="73025" anchor="ctr"/>
                </a:tc>
              </a:tr>
              <a:tr h="1751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1000">
                          <a:solidFill>
                            <a:schemeClr val="lt1"/>
                          </a:solidFill>
                        </a:rPr>
                        <a:t>Francisco Jesus Mendoza Santivañez </a:t>
                      </a:r>
                      <a:endParaRPr i="1"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1000" u="sng">
                          <a:solidFill>
                            <a:schemeClr val="lt1"/>
                          </a:solidFill>
                          <a:hlinkClick r:id="rId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75466571@continental.edu.pe</a:t>
                      </a:r>
                      <a:r>
                        <a:rPr i="1" lang="es" sz="1000">
                          <a:solidFill>
                            <a:schemeClr val="lt1"/>
                          </a:solidFill>
                        </a:rPr>
                        <a:t> </a:t>
                      </a:r>
                      <a:endParaRPr i="1"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73025" marL="73025" anchor="ctr"/>
                </a:tc>
              </a:tr>
              <a:tr h="2335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1000">
                          <a:solidFill>
                            <a:schemeClr val="lt1"/>
                          </a:solidFill>
                        </a:rPr>
                        <a:t>Frank Edwin   Perez Cardenas </a:t>
                      </a:r>
                      <a:endParaRPr i="1"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1000" u="sng">
                          <a:solidFill>
                            <a:schemeClr val="lt1"/>
                          </a:solidFill>
                          <a:hlinkClick r:id="rId7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75065810@continental.edu.pe</a:t>
                      </a:r>
                      <a:r>
                        <a:rPr i="1" lang="es" sz="1000">
                          <a:solidFill>
                            <a:schemeClr val="lt1"/>
                          </a:solidFill>
                        </a:rPr>
                        <a:t> </a:t>
                      </a:r>
                      <a:endParaRPr i="1"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73025" marL="73025" anchor="ctr"/>
                </a:tc>
              </a:tr>
              <a:tr h="1273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1000">
                          <a:solidFill>
                            <a:schemeClr val="lt1"/>
                          </a:solidFill>
                        </a:rPr>
                        <a:t>Raúl Espinoza Aquino </a:t>
                      </a:r>
                      <a:endParaRPr i="1"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1000" u="sng">
                          <a:solidFill>
                            <a:schemeClr val="lt1"/>
                          </a:solidFill>
                          <a:hlinkClick r:id="rId8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71485921@continental.edu.pe</a:t>
                      </a:r>
                      <a:r>
                        <a:rPr i="1" lang="es" sz="1000">
                          <a:solidFill>
                            <a:schemeClr val="lt1"/>
                          </a:solidFill>
                        </a:rPr>
                        <a:t> </a:t>
                      </a:r>
                      <a:endParaRPr i="1"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73025" marL="73025" anchor="ctr"/>
                </a:tc>
              </a:tr>
              <a:tr h="1751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1000">
                          <a:solidFill>
                            <a:schemeClr val="lt1"/>
                          </a:solidFill>
                        </a:rPr>
                        <a:t>keysi Simbron Guerra </a:t>
                      </a:r>
                      <a:endParaRPr i="1"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1000" u="sng">
                          <a:solidFill>
                            <a:schemeClr val="lt1"/>
                          </a:solidFill>
                          <a:hlinkClick r:id="rId9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77917170@continental.edu.pe</a:t>
                      </a:r>
                      <a:r>
                        <a:rPr i="1" lang="es" sz="1000">
                          <a:solidFill>
                            <a:schemeClr val="lt1"/>
                          </a:solidFill>
                        </a:rPr>
                        <a:t> </a:t>
                      </a:r>
                      <a:endParaRPr i="1"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73025" marL="73025" anchor="ctr"/>
                </a:tc>
              </a:tr>
              <a:tr h="1273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1000">
                          <a:solidFill>
                            <a:schemeClr val="lt1"/>
                          </a:solidFill>
                        </a:rPr>
                        <a:t>Giohan Ibsen Torres Orihuela </a:t>
                      </a:r>
                      <a:endParaRPr i="1"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1000" u="sng">
                          <a:solidFill>
                            <a:schemeClr val="lt1"/>
                          </a:solidFill>
                          <a:hlinkClick r:id="rId10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73078001@continental.edu.pe</a:t>
                      </a:r>
                      <a:endParaRPr i="1"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73025" marL="73025" anchor="ctr"/>
                </a:tc>
              </a:tr>
              <a:tr h="2919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1000">
                          <a:solidFill>
                            <a:schemeClr val="lt1"/>
                          </a:solidFill>
                        </a:rPr>
                        <a:t>Frank Puertas Fuentes</a:t>
                      </a:r>
                      <a:endParaRPr i="1"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1000" u="sng">
                          <a:solidFill>
                            <a:schemeClr val="lt1"/>
                          </a:solidFill>
                          <a:hlinkClick r:id="rId11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75279834@continental.edu.pe</a:t>
                      </a:r>
                      <a:r>
                        <a:rPr i="1" lang="es" sz="1000">
                          <a:solidFill>
                            <a:schemeClr val="lt1"/>
                          </a:solidFill>
                        </a:rPr>
                        <a:t> </a:t>
                      </a:r>
                      <a:endParaRPr i="1"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73025" marL="73025" anchor="ctr"/>
                </a:tc>
              </a:tr>
            </a:tbl>
          </a:graphicData>
        </a:graphic>
      </p:graphicFrame>
      <p:graphicFrame>
        <p:nvGraphicFramePr>
          <p:cNvPr id="58" name="Google Shape;58;p13"/>
          <p:cNvGraphicFramePr/>
          <p:nvPr/>
        </p:nvGraphicFramePr>
        <p:xfrm>
          <a:off x="4800275" y="2749263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{622E38B7-F55A-46B5-BF2A-0F715F85FABC}</a:tableStyleId>
              </a:tblPr>
              <a:tblGrid>
                <a:gridCol w="1611475"/>
                <a:gridCol w="1892850"/>
              </a:tblGrid>
              <a:tr h="1273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1000">
                          <a:solidFill>
                            <a:schemeClr val="lt1"/>
                          </a:solidFill>
                        </a:rPr>
                        <a:t>Wilson Lopes Garcia</a:t>
                      </a:r>
                      <a:endParaRPr i="1"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1000" u="sng">
                          <a:solidFill>
                            <a:schemeClr val="lt1"/>
                          </a:solidFill>
                          <a:hlinkClick r:id="rId12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75604164@continental.edu.pe</a:t>
                      </a:r>
                      <a:r>
                        <a:rPr i="1" lang="es" sz="1000">
                          <a:solidFill>
                            <a:schemeClr val="lt1"/>
                          </a:solidFill>
                        </a:rPr>
                        <a:t> </a:t>
                      </a:r>
                      <a:endParaRPr i="1"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73025" marL="73025" anchor="ctr"/>
                </a:tc>
              </a:tr>
              <a:tr h="2335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1000">
                          <a:solidFill>
                            <a:schemeClr val="lt1"/>
                          </a:solidFill>
                        </a:rPr>
                        <a:t>Jose Yupari Ramos</a:t>
                      </a:r>
                      <a:endParaRPr i="1"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1000" u="sng">
                          <a:solidFill>
                            <a:schemeClr val="lt1"/>
                          </a:solidFill>
                          <a:hlinkClick r:id="rId1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70418611@continental.edu.pe</a:t>
                      </a:r>
                      <a:r>
                        <a:rPr i="1" lang="es" sz="1000">
                          <a:solidFill>
                            <a:schemeClr val="lt1"/>
                          </a:solidFill>
                        </a:rPr>
                        <a:t> </a:t>
                      </a:r>
                      <a:endParaRPr i="1"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73025" marL="73025" anchor="ctr"/>
                </a:tc>
              </a:tr>
              <a:tr h="40872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1000">
                          <a:solidFill>
                            <a:schemeClr val="lt1"/>
                          </a:solidFill>
                        </a:rPr>
                        <a:t>Omar Salinas Fernandez</a:t>
                      </a:r>
                      <a:endParaRPr i="1"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1000" u="sng">
                          <a:solidFill>
                            <a:schemeClr val="lt1"/>
                          </a:solidFill>
                          <a:hlinkClick r:id="rId1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osalinas@continental.edu.pe</a:t>
                      </a:r>
                      <a:endParaRPr i="1" sz="10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73025" marL="73025" anchor="ctr"/>
                </a:tc>
              </a:tr>
              <a:tr h="2546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1000">
                          <a:solidFill>
                            <a:schemeClr val="lt1"/>
                          </a:solidFill>
                        </a:rPr>
                        <a:t>Italo  Lopez Ricapa</a:t>
                      </a:r>
                      <a:endParaRPr i="1"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1000" u="sng">
                          <a:solidFill>
                            <a:schemeClr val="lt1"/>
                          </a:solidFill>
                          <a:hlinkClick r:id="rId1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75476786@continental.edu.pe</a:t>
                      </a:r>
                      <a:endParaRPr i="1" sz="10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73025" marL="73025" anchor="ctr"/>
                </a:tc>
              </a:tr>
              <a:tr h="2919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1000">
                          <a:solidFill>
                            <a:schemeClr val="lt1"/>
                          </a:solidFill>
                        </a:rPr>
                        <a:t>Paul ore</a:t>
                      </a:r>
                      <a:endParaRPr i="1"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1000" u="sng">
                          <a:solidFill>
                            <a:schemeClr val="lt1"/>
                          </a:solidFill>
                          <a:hlinkClick r:id="rId1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paulore4@gmail.com</a:t>
                      </a:r>
                      <a:endParaRPr i="1" sz="10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73025" marL="73025" anchor="ctr"/>
                </a:tc>
              </a:tr>
            </a:tbl>
          </a:graphicData>
        </a:graphic>
      </p:graphicFrame>
      <p:sp>
        <p:nvSpPr>
          <p:cNvPr id="59" name="Google Shape;59;p13"/>
          <p:cNvSpPr txBox="1"/>
          <p:nvPr/>
        </p:nvSpPr>
        <p:spPr>
          <a:xfrm>
            <a:off x="3352350" y="4495950"/>
            <a:ext cx="2439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" sz="2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Huancayo -202</a:t>
            </a:r>
            <a:r>
              <a:rPr lang="es" sz="2300">
                <a:solidFill>
                  <a:srgbClr val="FFFFFF"/>
                </a:solidFill>
              </a:rPr>
              <a:t>4</a:t>
            </a:r>
            <a:endParaRPr sz="2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1058350" y="166375"/>
            <a:ext cx="5214300" cy="7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ASPECTOS A MEJORAR:</a:t>
            </a:r>
            <a:endParaRPr sz="7200"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6425" y="1077450"/>
            <a:ext cx="2195700" cy="398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650" y="1077450"/>
            <a:ext cx="5106460" cy="392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914075" y="1166950"/>
            <a:ext cx="6848400" cy="24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/>
              <a:t>GRACIAS </a:t>
            </a:r>
            <a:endParaRPr sz="7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311699" y="362075"/>
            <a:ext cx="7248300" cy="87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/>
              <a:t>Historias de Usuario Desarrolladas</a:t>
            </a:r>
            <a:endParaRPr b="1" sz="3000"/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1287"/>
            <a:ext cx="9143999" cy="2685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152400" y="166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BACKLOG DEL PRODUCTO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0" l="267" r="62029" t="0"/>
          <a:stretch/>
        </p:blipFill>
        <p:spPr>
          <a:xfrm>
            <a:off x="342550" y="854600"/>
            <a:ext cx="4908974" cy="171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1125" y="2624351"/>
            <a:ext cx="7024725" cy="162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10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220"/>
              <a:t>Sprint 1</a:t>
            </a:r>
            <a:endParaRPr sz="4220"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400" y="1956975"/>
            <a:ext cx="8689900" cy="235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0950" y="110225"/>
            <a:ext cx="3108050" cy="155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67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200"/>
              <a:t>Sprint 2</a:t>
            </a:r>
            <a:endParaRPr sz="4200"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00" y="2346450"/>
            <a:ext cx="8839201" cy="1950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2000" y="394500"/>
            <a:ext cx="3393000" cy="169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48450"/>
            <a:ext cx="8839199" cy="4446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139950" y="155750"/>
            <a:ext cx="8520600" cy="5727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s" sz="2320">
                <a:solidFill>
                  <a:schemeClr val="lt1"/>
                </a:solidFill>
              </a:rPr>
              <a:t>Diseño de la Base de datos</a:t>
            </a:r>
            <a:endParaRPr i="1" sz="2320">
              <a:solidFill>
                <a:schemeClr val="lt1"/>
              </a:solidFill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400" y="875275"/>
            <a:ext cx="8469149" cy="4110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50" y="1623225"/>
            <a:ext cx="2074550" cy="206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 txBox="1"/>
          <p:nvPr/>
        </p:nvSpPr>
        <p:spPr>
          <a:xfrm>
            <a:off x="127100" y="127100"/>
            <a:ext cx="4792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2"/>
                </a:solidFill>
              </a:rPr>
              <a:t>Implementación y Documentación de </a:t>
            </a:r>
            <a:r>
              <a:rPr lang="es" sz="1600">
                <a:solidFill>
                  <a:schemeClr val="dk2"/>
                </a:solidFill>
              </a:rPr>
              <a:t>Github</a:t>
            </a:r>
            <a:r>
              <a:rPr lang="es" sz="1600">
                <a:solidFill>
                  <a:schemeClr val="dk2"/>
                </a:solidFill>
              </a:rPr>
              <a:t>: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05" name="Google Shape;105;p20"/>
          <p:cNvSpPr txBox="1"/>
          <p:nvPr/>
        </p:nvSpPr>
        <p:spPr>
          <a:xfrm>
            <a:off x="519625" y="672850"/>
            <a:ext cx="54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</a:rPr>
              <a:t>Link: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1016725" y="726700"/>
            <a:ext cx="3169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2"/>
                </a:solidFill>
              </a:rPr>
              <a:t>https://github.com/frankgonzmc/AppGym</a:t>
            </a:r>
            <a:endParaRPr sz="900">
              <a:solidFill>
                <a:schemeClr val="dk2"/>
              </a:solidFill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9650" y="1447700"/>
            <a:ext cx="2424125" cy="2414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/>
          <p:nvPr/>
        </p:nvSpPr>
        <p:spPr>
          <a:xfrm>
            <a:off x="2429213" y="2459550"/>
            <a:ext cx="426000" cy="22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40950" y="1447712"/>
            <a:ext cx="2026802" cy="224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/>
          <p:nvPr/>
        </p:nvSpPr>
        <p:spPr>
          <a:xfrm>
            <a:off x="5153213" y="2459550"/>
            <a:ext cx="426000" cy="22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