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hBo4OcAQ9T0GpqbQW7YwWumtgm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72" name="Google Shape;72;p3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8" name="Google Shape;88;p3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9" name="Google Shape;89;p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4" name="Google Shape;94;p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5" name="Google Shape;95;p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" name="Google Shape;97;p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8" name="Google Shape;98;p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9" name="Google Shape;99;p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00" name="Google Shape;100;p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5" name="Google Shape;105;p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6" name="Google Shape;106;p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11" name="Google Shape;111;p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12" name="Google Shape;112;p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" name="Google Shape;114;p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" name="Google Shape;115;p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6" name="Google Shape;116;p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7" name="Google Shape;117;p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2"/>
          <p:cNvSpPr txBox="1"/>
          <p:nvPr>
            <p:ph idx="1" type="body"/>
          </p:nvPr>
        </p:nvSpPr>
        <p:spPr>
          <a:xfrm rot="5400000">
            <a:off x="3927259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84" name="Google Shape;28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3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90" name="Google Shape;29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354" name="Google Shape;35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357" name="Google Shape;357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58" name="Google Shape;358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9" name="Google Shape;359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0" name="Google Shape;360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1" name="Google Shape;361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2" name="Google Shape;362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" name="Google Shape;363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4" name="Google Shape;364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5" name="Google Shape;365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6" name="Google Shape;366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7" name="Google Shape;367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8" name="Google Shape;368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9" name="Google Shape;369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0" name="Google Shape;370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75" name="Google Shape;37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6" name="Google Shape;37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7" name="Google Shape;37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8" name="Google Shape;37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9" name="Google Shape;379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80" name="Google Shape;38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1" name="Google Shape;38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2" name="Google Shape;38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3" name="Google Shape;38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4" name="Google Shape;38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5" name="Google Shape;38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86" name="Google Shape;38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7" name="Google Shape;38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8" name="Google Shape;38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9" name="Google Shape;38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0" name="Google Shape;39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91" name="Google Shape;391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92" name="Google Shape;392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3" name="Google Shape;393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4" name="Google Shape;394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5" name="Google Shape;395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6" name="Google Shape;396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97" name="Google Shape;397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8" name="Google Shape;398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9" name="Google Shape;399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0" name="Google Shape;400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1" name="Google Shape;401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2" name="Google Shape;402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03" name="Google Shape;403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4" name="Google Shape;404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5" name="Google Shape;405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6" name="Google Shape;406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7" name="Google Shape;407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408" name="Google Shape;408;p15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6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16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12" name="Google Shape;4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7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17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8" name="Google Shape;4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421" name="Google Shape;421;p17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422" name="Google Shape;422;p1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3" name="Google Shape;423;p1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4" name="Google Shape;424;p1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5" name="Google Shape;425;p1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6" name="Google Shape;426;p1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7" name="Google Shape;427;p1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8" name="Google Shape;428;p1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9" name="Google Shape;429;p1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0" name="Google Shape;430;p1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1" name="Google Shape;431;p1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2" name="Google Shape;432;p1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3" name="Google Shape;433;p1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4" name="Google Shape;434;p1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5" name="Google Shape;435;p1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6" name="Google Shape;436;p1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38" name="Google Shape;438;p1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9" name="Google Shape;439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0" name="Google Shape;440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1" name="Google Shape;441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2" name="Google Shape;442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3" name="Google Shape;443;p1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44" name="Google Shape;444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45" name="Google Shape;445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6" name="Google Shape;446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7" name="Google Shape;447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8" name="Google Shape;448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9" name="Google Shape;449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50" name="Google Shape;450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1" name="Google Shape;451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2" name="Google Shape;452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3" name="Google Shape;453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4" name="Google Shape;454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55" name="Google Shape;455;p1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6" name="Google Shape;456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0" name="Google Shape;460;p17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61" name="Google Shape;461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62" name="Google Shape;462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3" name="Google Shape;463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4" name="Google Shape;464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5" name="Google Shape;465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6" name="Google Shape;466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67" name="Google Shape;467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8" name="Google Shape;468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9" name="Google Shape;469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0" name="Google Shape;470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1" name="Google Shape;471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472" name="Google Shape;472;p17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18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76" name="Google Shape;476;p18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77" name="Google Shape;4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9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2" name="Google Shape;482;p19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83" name="Google Shape;483;p19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4" name="Google Shape;484;p19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85" name="Google Shape;48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1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88" name="Google Shape;488;p1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2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93" name="Google Shape;493;p20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2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498" name="Google Shape;498;p21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499" name="Google Shape;499;p2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0" name="Google Shape;500;p2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1" name="Google Shape;501;p21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2" name="Google Shape;502;p21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3" name="Google Shape;503;p2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4" name="Google Shape;504;p21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5" name="Google Shape;505;p21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6" name="Google Shape;506;p21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7" name="Google Shape;507;p21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8" name="Google Shape;508;p21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9" name="Google Shape;509;p2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0" name="Google Shape;510;p21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1" name="Google Shape;511;p21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2" name="Google Shape;512;p21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3" name="Google Shape;513;p21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4" name="Google Shape;514;p21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15" name="Google Shape;515;p21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516" name="Google Shape;516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7" name="Google Shape;517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8" name="Google Shape;518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9" name="Google Shape;519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0" name="Google Shape;520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21" name="Google Shape;521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2" name="Google Shape;522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3" name="Google Shape;523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4" name="Google Shape;524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5" name="Google Shape;525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6" name="Google Shape;526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27" name="Google Shape;527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8" name="Google Shape;528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9" name="Google Shape;529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0" name="Google Shape;530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1" name="Google Shape;531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32" name="Google Shape;532;p21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533" name="Google Shape;533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4" name="Google Shape;534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5" name="Google Shape;535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6" name="Google Shape;536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7" name="Google Shape;537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38" name="Google Shape;538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9" name="Google Shape;539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0" name="Google Shape;540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1" name="Google Shape;541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2" name="Google Shape;542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3" name="Google Shape;543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44" name="Google Shape;544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5" name="Google Shape;545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6" name="Google Shape;546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7" name="Google Shape;547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8" name="Google Shape;548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2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22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552" name="Google Shape;552;p22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53" name="Google Shape;55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2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25" name="Google Shape;1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28" name="Google Shape;128;p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29" name="Google Shape;129;p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5" name="Google Shape;145;p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6" name="Google Shape;146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51" name="Google Shape;151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2" name="Google Shape;152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3" name="Google Shape;153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7" name="Google Shape;157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62" name="Google Shape;162;p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3" name="Google Shape;163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68" name="Google Shape;168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69" name="Google Shape;169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0" name="Google Shape;170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4" name="Google Shape;174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79" name="Google Shape;179;p4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3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8" name="Google Shape;558;p23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559" name="Google Shape;559;p23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60" name="Google Shape;56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2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24"/>
          <p:cNvSpPr txBox="1"/>
          <p:nvPr>
            <p:ph idx="1" type="body"/>
          </p:nvPr>
        </p:nvSpPr>
        <p:spPr>
          <a:xfrm rot="5400000">
            <a:off x="3927259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66" name="Google Shape;56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2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5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25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72" name="Google Shape;57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2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83" name="Google Shape;18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6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9" name="Google Shape;18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92" name="Google Shape;192;p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93" name="Google Shape;193;p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9" name="Google Shape;209;p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10" name="Google Shape;210;p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p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15" name="Google Shape;215;p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16" name="Google Shape;216;p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7" name="Google Shape;217;p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8" name="Google Shape;218;p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9" name="Google Shape;219;p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0" name="Google Shape;220;p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21" name="Google Shape;221;p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26" name="Google Shape;226;p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27" name="Google Shape;227;p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8" name="Google Shape;228;p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p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1" name="Google Shape;231;p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32" name="Google Shape;232;p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33" name="Google Shape;233;p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4" name="Google Shape;234;p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5" name="Google Shape;235;p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6" name="Google Shape;236;p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7" name="Google Shape;237;p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8" name="Google Shape;238;p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p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243" name="Google Shape;243;p6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7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7" name="Google Shape;247;p7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8" name="Google Shape;2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51" name="Google Shape;251;p7"/>
          <p:cNvSpPr txBox="1"/>
          <p:nvPr/>
        </p:nvSpPr>
        <p:spPr>
          <a:xfrm>
            <a:off x="500418" y="6209302"/>
            <a:ext cx="4653886" cy="342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s-PA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SCRUM Práctico en Proyectos de Desarrollo de Software</a:t>
            </a:r>
            <a:endParaRPr b="1"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7"/>
          <p:cNvSpPr txBox="1"/>
          <p:nvPr/>
        </p:nvSpPr>
        <p:spPr>
          <a:xfrm>
            <a:off x="9598925" y="6227005"/>
            <a:ext cx="2156346" cy="3066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s-PA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Udemy – Héctor Bravo</a:t>
            </a:r>
            <a:endParaRPr b="1"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5" name="Google Shape;255;p8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56" name="Google Shape;256;p8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7" name="Google Shape;257;p8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58" name="Google Shape;2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1" name="Google Shape;261;p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6" name="Google Shape;266;p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0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270" name="Google Shape;270;p10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1" name="Google Shape;2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1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11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8" name="Google Shape;27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" name="Google Shape;32;p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" name="Google Shape;33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8" name="Google Shape;38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oogle Shape;39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" name="Google Shape;41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" name="Google Shape;42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4" name="Google Shape;44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9" name="Google Shape;49;p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50" name="Google Shape;50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5" name="Google Shape;55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6" name="Google Shape;56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61" name="Google Shape;61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66" name="Google Shape;66;p2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5" name="Google Shape;295;p14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6" name="Google Shape;29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7" name="Google Shape;29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8" name="Google Shape;298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299" name="Google Shape;299;p14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300" name="Google Shape;300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9" name="Google Shape;309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16" name="Google Shape;316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17" name="Google Shape;317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8" name="Google Shape;318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9" name="Google Shape;319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0" name="Google Shape;320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1" name="Google Shape;321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22" name="Google Shape;322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23" name="Google Shape;323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4" name="Google Shape;324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5" name="Google Shape;325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6" name="Google Shape;326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7" name="Google Shape;327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28" name="Google Shape;328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9" name="Google Shape;329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0" name="Google Shape;330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1" name="Google Shape;331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33" name="Google Shape;333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34" name="Google Shape;334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5" name="Google Shape;335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6" name="Google Shape;336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7" name="Google Shape;337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8" name="Google Shape;338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39" name="Google Shape;339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0" name="Google Shape;340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1" name="Google Shape;341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2" name="Google Shape;342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3" name="Google Shape;343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4" name="Google Shape;344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5" name="Google Shape;345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6" name="Google Shape;346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7" name="Google Shape;347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350" name="Google Shape;350;p14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9" name="Google Shape;579;p1"/>
          <p:cNvCxnSpPr/>
          <p:nvPr/>
        </p:nvCxnSpPr>
        <p:spPr>
          <a:xfrm>
            <a:off x="576453" y="4800600"/>
            <a:ext cx="7202395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0" name="Google Shape;580;p1"/>
          <p:cNvCxnSpPr/>
          <p:nvPr/>
        </p:nvCxnSpPr>
        <p:spPr>
          <a:xfrm>
            <a:off x="576453" y="4533900"/>
            <a:ext cx="554807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1" name="Google Shape;581;p1"/>
          <p:cNvCxnSpPr/>
          <p:nvPr/>
        </p:nvCxnSpPr>
        <p:spPr>
          <a:xfrm>
            <a:off x="576453" y="4267200"/>
            <a:ext cx="3722608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2" name="Google Shape;582;p1"/>
          <p:cNvCxnSpPr/>
          <p:nvPr/>
        </p:nvCxnSpPr>
        <p:spPr>
          <a:xfrm>
            <a:off x="576453" y="4000500"/>
            <a:ext cx="212532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3" name="Google Shape;583;p1"/>
          <p:cNvCxnSpPr/>
          <p:nvPr/>
        </p:nvCxnSpPr>
        <p:spPr>
          <a:xfrm>
            <a:off x="576453" y="3733800"/>
            <a:ext cx="356912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4" name="Google Shape;584;p1"/>
          <p:cNvCxnSpPr/>
          <p:nvPr/>
        </p:nvCxnSpPr>
        <p:spPr>
          <a:xfrm>
            <a:off x="11150894" y="2605828"/>
            <a:ext cx="0" cy="442172"/>
          </a:xfrm>
          <a:prstGeom prst="straightConnector1">
            <a:avLst/>
          </a:prstGeom>
          <a:noFill/>
          <a:ln cap="flat" cmpd="sng" w="9525">
            <a:solidFill>
              <a:srgbClr val="1F497E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5" name="Google Shape;585;p1"/>
          <p:cNvCxnSpPr/>
          <p:nvPr/>
        </p:nvCxnSpPr>
        <p:spPr>
          <a:xfrm>
            <a:off x="5959736" y="2605828"/>
            <a:ext cx="0" cy="442172"/>
          </a:xfrm>
          <a:prstGeom prst="straightConnector1">
            <a:avLst/>
          </a:prstGeom>
          <a:noFill/>
          <a:ln cap="flat" cmpd="sng" w="9525">
            <a:solidFill>
              <a:srgbClr val="1F497E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6" name="Google Shape;586;p1"/>
          <p:cNvSpPr txBox="1"/>
          <p:nvPr/>
        </p:nvSpPr>
        <p:spPr>
          <a:xfrm>
            <a:off x="185100" y="3098975"/>
            <a:ext cx="584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8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1" sz="1800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1"/>
          <p:cNvSpPr txBox="1"/>
          <p:nvPr/>
        </p:nvSpPr>
        <p:spPr>
          <a:xfrm>
            <a:off x="11411020" y="3098975"/>
            <a:ext cx="660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8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1" i="0" sz="18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1"/>
          <p:cNvSpPr/>
          <p:nvPr/>
        </p:nvSpPr>
        <p:spPr>
          <a:xfrm>
            <a:off x="933365" y="3048000"/>
            <a:ext cx="10337700" cy="381000"/>
          </a:xfrm>
          <a:prstGeom prst="rect">
            <a:avLst/>
          </a:prstGeom>
          <a:gradFill>
            <a:gsLst>
              <a:gs pos="0">
                <a:srgbClr val="44546A"/>
              </a:gs>
              <a:gs pos="100000">
                <a:srgbClr val="44546A"/>
              </a:gs>
            </a:gsLst>
            <a:lin ang="5400000" scaled="0"/>
          </a:gradFill>
          <a:ln>
            <a:noFill/>
          </a:ln>
          <a:effectLst>
            <a:reflection blurRad="0" dir="5400000" dist="50800" endA="300" endPos="55500" kx="0" rotWithShape="0" algn="bl" stA="5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1"/>
          <p:cNvSpPr txBox="1"/>
          <p:nvPr/>
        </p:nvSpPr>
        <p:spPr>
          <a:xfrm>
            <a:off x="996865" y="3145473"/>
            <a:ext cx="268407" cy="186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0" name="Google Shape;590;p1"/>
          <p:cNvCxnSpPr/>
          <p:nvPr/>
        </p:nvCxnSpPr>
        <p:spPr>
          <a:xfrm>
            <a:off x="2828756" y="3127425"/>
            <a:ext cx="0" cy="203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1" name="Google Shape;591;p1"/>
          <p:cNvSpPr txBox="1"/>
          <p:nvPr/>
        </p:nvSpPr>
        <p:spPr>
          <a:xfrm>
            <a:off x="3570050" y="3098926"/>
            <a:ext cx="232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2" name="Google Shape;592;p1"/>
          <p:cNvCxnSpPr/>
          <p:nvPr/>
        </p:nvCxnSpPr>
        <p:spPr>
          <a:xfrm>
            <a:off x="4552985" y="3136950"/>
            <a:ext cx="0" cy="203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3" name="Google Shape;593;p1"/>
          <p:cNvSpPr txBox="1"/>
          <p:nvPr/>
        </p:nvSpPr>
        <p:spPr>
          <a:xfrm>
            <a:off x="5856636" y="3135973"/>
            <a:ext cx="267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Nov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4" name="Google Shape;594;p1"/>
          <p:cNvCxnSpPr/>
          <p:nvPr/>
        </p:nvCxnSpPr>
        <p:spPr>
          <a:xfrm>
            <a:off x="7937752" y="3136950"/>
            <a:ext cx="0" cy="203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5" name="Google Shape;595;p1"/>
          <p:cNvSpPr txBox="1"/>
          <p:nvPr/>
        </p:nvSpPr>
        <p:spPr>
          <a:xfrm>
            <a:off x="9641952" y="3145498"/>
            <a:ext cx="229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1"/>
          <p:cNvSpPr txBox="1"/>
          <p:nvPr/>
        </p:nvSpPr>
        <p:spPr>
          <a:xfrm>
            <a:off x="6181986" y="2493857"/>
            <a:ext cx="6604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Release 1.0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1"/>
          <p:cNvSpPr txBox="1"/>
          <p:nvPr/>
        </p:nvSpPr>
        <p:spPr>
          <a:xfrm>
            <a:off x="6181969" y="2677075"/>
            <a:ext cx="849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/11/2024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1"/>
          <p:cNvSpPr/>
          <p:nvPr/>
        </p:nvSpPr>
        <p:spPr>
          <a:xfrm rot="-5400000">
            <a:off x="5985136" y="2605828"/>
            <a:ext cx="165100" cy="165100"/>
          </a:xfrm>
          <a:prstGeom prst="flowChartMerge">
            <a:avLst/>
          </a:prstGeom>
          <a:solidFill>
            <a:srgbClr val="EA16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1"/>
          <p:cNvSpPr txBox="1"/>
          <p:nvPr/>
        </p:nvSpPr>
        <p:spPr>
          <a:xfrm>
            <a:off x="11373144" y="2493857"/>
            <a:ext cx="6604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Release 2.0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1"/>
          <p:cNvSpPr txBox="1"/>
          <p:nvPr/>
        </p:nvSpPr>
        <p:spPr>
          <a:xfrm>
            <a:off x="11373144" y="2677075"/>
            <a:ext cx="55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07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/12/2024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1"/>
          <p:cNvSpPr/>
          <p:nvPr/>
        </p:nvSpPr>
        <p:spPr>
          <a:xfrm rot="-5400000">
            <a:off x="11176294" y="2605828"/>
            <a:ext cx="165100" cy="165100"/>
          </a:xfrm>
          <a:prstGeom prst="flowChartMerge">
            <a:avLst/>
          </a:prstGeom>
          <a:solidFill>
            <a:srgbClr val="EA16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1"/>
          <p:cNvSpPr/>
          <p:nvPr/>
        </p:nvSpPr>
        <p:spPr>
          <a:xfrm>
            <a:off x="933365" y="3632200"/>
            <a:ext cx="1778000" cy="2032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1"/>
          <p:cNvSpPr txBox="1"/>
          <p:nvPr/>
        </p:nvSpPr>
        <p:spPr>
          <a:xfrm>
            <a:off x="2752552" y="3656300"/>
            <a:ext cx="1370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/09/2024 - 30/09/2024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1"/>
          <p:cNvSpPr txBox="1"/>
          <p:nvPr/>
        </p:nvSpPr>
        <p:spPr>
          <a:xfrm>
            <a:off x="127000" y="3648540"/>
            <a:ext cx="4572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1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1"/>
          <p:cNvSpPr/>
          <p:nvPr/>
        </p:nvSpPr>
        <p:spPr>
          <a:xfrm>
            <a:off x="2701775" y="3898900"/>
            <a:ext cx="1871400" cy="2031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1"/>
          <p:cNvSpPr txBox="1"/>
          <p:nvPr/>
        </p:nvSpPr>
        <p:spPr>
          <a:xfrm>
            <a:off x="4730825" y="3923000"/>
            <a:ext cx="1689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30/10/2024 - 11/10/2024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1"/>
          <p:cNvSpPr txBox="1"/>
          <p:nvPr/>
        </p:nvSpPr>
        <p:spPr>
          <a:xfrm>
            <a:off x="127000" y="3915240"/>
            <a:ext cx="4572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2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1"/>
          <p:cNvSpPr/>
          <p:nvPr/>
        </p:nvSpPr>
        <p:spPr>
          <a:xfrm>
            <a:off x="4552975" y="4165600"/>
            <a:ext cx="1518000" cy="203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1"/>
          <p:cNvSpPr txBox="1"/>
          <p:nvPr/>
        </p:nvSpPr>
        <p:spPr>
          <a:xfrm>
            <a:off x="6147177" y="4177650"/>
            <a:ext cx="1370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/10/2024 - 20/11/2024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1"/>
          <p:cNvSpPr txBox="1"/>
          <p:nvPr/>
        </p:nvSpPr>
        <p:spPr>
          <a:xfrm>
            <a:off x="127000" y="4181940"/>
            <a:ext cx="4572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3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1"/>
          <p:cNvSpPr/>
          <p:nvPr/>
        </p:nvSpPr>
        <p:spPr>
          <a:xfrm>
            <a:off x="6066475" y="4432300"/>
            <a:ext cx="1285800" cy="2031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1"/>
          <p:cNvSpPr txBox="1"/>
          <p:nvPr/>
        </p:nvSpPr>
        <p:spPr>
          <a:xfrm>
            <a:off x="7517873" y="4456900"/>
            <a:ext cx="1424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/11/2024 -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 27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1"/>
          <p:cNvSpPr txBox="1"/>
          <p:nvPr/>
        </p:nvSpPr>
        <p:spPr>
          <a:xfrm>
            <a:off x="127000" y="4448640"/>
            <a:ext cx="4572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4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1"/>
          <p:cNvSpPr/>
          <p:nvPr/>
        </p:nvSpPr>
        <p:spPr>
          <a:xfrm>
            <a:off x="7352275" y="4699050"/>
            <a:ext cx="1778100" cy="203100"/>
          </a:xfrm>
          <a:prstGeom prst="rect">
            <a:avLst/>
          </a:prstGeom>
          <a:solidFill>
            <a:srgbClr val="6F31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1"/>
          <p:cNvSpPr txBox="1"/>
          <p:nvPr/>
        </p:nvSpPr>
        <p:spPr>
          <a:xfrm>
            <a:off x="9274375" y="4723650"/>
            <a:ext cx="1424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/11/2024 - 5/12/2024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1"/>
          <p:cNvSpPr txBox="1"/>
          <p:nvPr/>
        </p:nvSpPr>
        <p:spPr>
          <a:xfrm>
            <a:off x="127000" y="4715340"/>
            <a:ext cx="4572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5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1"/>
          <p:cNvSpPr txBox="1"/>
          <p:nvPr/>
        </p:nvSpPr>
        <p:spPr>
          <a:xfrm>
            <a:off x="811027" y="372382"/>
            <a:ext cx="82755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Planificación de Lanzamiento (Línea de Tiempo)</a:t>
            </a:r>
            <a:endParaRPr b="1"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1"/>
          <p:cNvSpPr txBox="1"/>
          <p:nvPr/>
        </p:nvSpPr>
        <p:spPr>
          <a:xfrm>
            <a:off x="242576" y="6362393"/>
            <a:ext cx="77968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Puedes utilizar Office Timeline para crear/editar la planificación de lanzamiento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2018-09-14T20:39:04Z</dcterms:created>
  <dc:creator>Hector Bravo Consultor GE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