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7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Huettner" userId="f6e454b679c82f39" providerId="LiveId" clId="{C0439B61-969D-4C5C-9E45-D6D744088C1B}"/>
    <pc:docChg chg="undo custSel addSld modSld">
      <pc:chgData name="Frank Huettner" userId="f6e454b679c82f39" providerId="LiveId" clId="{C0439B61-969D-4C5C-9E45-D6D744088C1B}" dt="2022-05-06T04:47:00.759" v="107" actId="20577"/>
      <pc:docMkLst>
        <pc:docMk/>
      </pc:docMkLst>
      <pc:sldChg chg="addSp modSp mod">
        <pc:chgData name="Frank Huettner" userId="f6e454b679c82f39" providerId="LiveId" clId="{C0439B61-969D-4C5C-9E45-D6D744088C1B}" dt="2022-04-27T09:54:49.243" v="1" actId="571"/>
        <pc:sldMkLst>
          <pc:docMk/>
          <pc:sldMk cId="141979344" sldId="256"/>
        </pc:sldMkLst>
        <pc:spChg chg="mod">
          <ac:chgData name="Frank Huettner" userId="f6e454b679c82f39" providerId="LiveId" clId="{C0439B61-969D-4C5C-9E45-D6D744088C1B}" dt="2022-04-27T09:54:36.368" v="0" actId="207"/>
          <ac:spMkLst>
            <pc:docMk/>
            <pc:sldMk cId="141979344" sldId="256"/>
            <ac:spMk id="12" creationId="{1BFFADBA-3353-4E86-A482-32A4C04C4DD1}"/>
          </ac:spMkLst>
        </pc:spChg>
        <pc:spChg chg="mod">
          <ac:chgData name="Frank Huettner" userId="f6e454b679c82f39" providerId="LiveId" clId="{C0439B61-969D-4C5C-9E45-D6D744088C1B}" dt="2022-04-27T09:54:49.243" v="1" actId="571"/>
          <ac:spMkLst>
            <pc:docMk/>
            <pc:sldMk cId="141979344" sldId="256"/>
            <ac:spMk id="18" creationId="{38FB5664-6D26-48E1-90E3-E84E943220D6}"/>
          </ac:spMkLst>
        </pc:spChg>
        <pc:spChg chg="mod">
          <ac:chgData name="Frank Huettner" userId="f6e454b679c82f39" providerId="LiveId" clId="{C0439B61-969D-4C5C-9E45-D6D744088C1B}" dt="2022-04-27T09:54:49.243" v="1" actId="571"/>
          <ac:spMkLst>
            <pc:docMk/>
            <pc:sldMk cId="141979344" sldId="256"/>
            <ac:spMk id="19" creationId="{230432DF-CB12-4823-ABD8-86EC56CE3B35}"/>
          </ac:spMkLst>
        </pc:spChg>
        <pc:grpChg chg="add mod">
          <ac:chgData name="Frank Huettner" userId="f6e454b679c82f39" providerId="LiveId" clId="{C0439B61-969D-4C5C-9E45-D6D744088C1B}" dt="2022-04-27T09:54:49.243" v="1" actId="571"/>
          <ac:grpSpMkLst>
            <pc:docMk/>
            <pc:sldMk cId="141979344" sldId="256"/>
            <ac:grpSpMk id="17" creationId="{28451332-AF0D-4A9E-B6D7-26FF6B1D26B4}"/>
          </ac:grpSpMkLst>
        </pc:grpChg>
      </pc:sldChg>
      <pc:sldChg chg="addSp delSp modSp new mod">
        <pc:chgData name="Frank Huettner" userId="f6e454b679c82f39" providerId="LiveId" clId="{C0439B61-969D-4C5C-9E45-D6D744088C1B}" dt="2022-04-27T10:15:35.020" v="42" actId="1076"/>
        <pc:sldMkLst>
          <pc:docMk/>
          <pc:sldMk cId="534528220" sldId="257"/>
        </pc:sldMkLst>
        <pc:spChg chg="del">
          <ac:chgData name="Frank Huettner" userId="f6e454b679c82f39" providerId="LiveId" clId="{C0439B61-969D-4C5C-9E45-D6D744088C1B}" dt="2022-04-27T10:05:04.842" v="3" actId="478"/>
          <ac:spMkLst>
            <pc:docMk/>
            <pc:sldMk cId="534528220" sldId="257"/>
            <ac:spMk id="2" creationId="{9761B6AF-C050-406F-A3AA-77FFC2925317}"/>
          </ac:spMkLst>
        </pc:spChg>
        <pc:spChg chg="del">
          <ac:chgData name="Frank Huettner" userId="f6e454b679c82f39" providerId="LiveId" clId="{C0439B61-969D-4C5C-9E45-D6D744088C1B}" dt="2022-04-27T10:05:04.842" v="3" actId="478"/>
          <ac:spMkLst>
            <pc:docMk/>
            <pc:sldMk cId="534528220" sldId="257"/>
            <ac:spMk id="3" creationId="{E94A27A1-B2B2-4B05-94D6-DFDD96D1346E}"/>
          </ac:spMkLst>
        </pc:spChg>
        <pc:spChg chg="add mod">
          <ac:chgData name="Frank Huettner" userId="f6e454b679c82f39" providerId="LiveId" clId="{C0439B61-969D-4C5C-9E45-D6D744088C1B}" dt="2022-04-27T10:12:43.290" v="20" actId="1076"/>
          <ac:spMkLst>
            <pc:docMk/>
            <pc:sldMk cId="534528220" sldId="257"/>
            <ac:spMk id="5" creationId="{B922FAD1-39BA-4C66-93D5-93187B41A7FC}"/>
          </ac:spMkLst>
        </pc:spChg>
        <pc:picChg chg="add mod">
          <ac:chgData name="Frank Huettner" userId="f6e454b679c82f39" providerId="LiveId" clId="{C0439B61-969D-4C5C-9E45-D6D744088C1B}" dt="2022-04-27T10:12:43.290" v="20" actId="1076"/>
          <ac:picMkLst>
            <pc:docMk/>
            <pc:sldMk cId="534528220" sldId="257"/>
            <ac:picMk id="4" creationId="{21A7F403-D3DE-4E7E-A64E-A455AB34FB4F}"/>
          </ac:picMkLst>
        </pc:picChg>
        <pc:picChg chg="add mod">
          <ac:chgData name="Frank Huettner" userId="f6e454b679c82f39" providerId="LiveId" clId="{C0439B61-969D-4C5C-9E45-D6D744088C1B}" dt="2022-04-27T10:15:35.020" v="42" actId="1076"/>
          <ac:picMkLst>
            <pc:docMk/>
            <pc:sldMk cId="534528220" sldId="257"/>
            <ac:picMk id="7" creationId="{717B96B2-B3FB-4148-9B41-C5F13791C83B}"/>
          </ac:picMkLst>
        </pc:picChg>
        <pc:picChg chg="add del mod">
          <ac:chgData name="Frank Huettner" userId="f6e454b679c82f39" providerId="LiveId" clId="{C0439B61-969D-4C5C-9E45-D6D744088C1B}" dt="2022-04-27T10:13:16.474" v="30" actId="478"/>
          <ac:picMkLst>
            <pc:docMk/>
            <pc:sldMk cId="534528220" sldId="257"/>
            <ac:picMk id="1026" creationId="{A9816920-597C-4794-BBB8-8D11CF7600AE}"/>
          </ac:picMkLst>
        </pc:picChg>
        <pc:picChg chg="add del mod">
          <ac:chgData name="Frank Huettner" userId="f6e454b679c82f39" providerId="LiveId" clId="{C0439B61-969D-4C5C-9E45-D6D744088C1B}" dt="2022-04-27T10:13:08.996" v="26" actId="478"/>
          <ac:picMkLst>
            <pc:docMk/>
            <pc:sldMk cId="534528220" sldId="257"/>
            <ac:picMk id="1028" creationId="{86E454C8-EC16-48E3-A920-07D5766BA334}"/>
          </ac:picMkLst>
        </pc:picChg>
        <pc:picChg chg="add mod">
          <ac:chgData name="Frank Huettner" userId="f6e454b679c82f39" providerId="LiveId" clId="{C0439B61-969D-4C5C-9E45-D6D744088C1B}" dt="2022-04-27T10:13:15.596" v="29" actId="1076"/>
          <ac:picMkLst>
            <pc:docMk/>
            <pc:sldMk cId="534528220" sldId="257"/>
            <ac:picMk id="1030" creationId="{DAEE220A-F741-41C0-B922-59366C0DC88D}"/>
          </ac:picMkLst>
        </pc:picChg>
        <pc:picChg chg="add mod">
          <ac:chgData name="Frank Huettner" userId="f6e454b679c82f39" providerId="LiveId" clId="{C0439B61-969D-4C5C-9E45-D6D744088C1B}" dt="2022-04-27T10:13:45.996" v="34" actId="1076"/>
          <ac:picMkLst>
            <pc:docMk/>
            <pc:sldMk cId="534528220" sldId="257"/>
            <ac:picMk id="1032" creationId="{8AE7DE8D-E961-4978-9668-F1B48DDACC27}"/>
          </ac:picMkLst>
        </pc:picChg>
      </pc:sldChg>
      <pc:sldChg chg="modSp mod">
        <pc:chgData name="Frank Huettner" userId="f6e454b679c82f39" providerId="LiveId" clId="{C0439B61-969D-4C5C-9E45-D6D744088C1B}" dt="2022-05-06T04:47:00.759" v="107" actId="20577"/>
        <pc:sldMkLst>
          <pc:docMk/>
          <pc:sldMk cId="2144397923" sldId="727"/>
        </pc:sldMkLst>
        <pc:spChg chg="mod">
          <ac:chgData name="Frank Huettner" userId="f6e454b679c82f39" providerId="LiveId" clId="{C0439B61-969D-4C5C-9E45-D6D744088C1B}" dt="2022-05-06T04:46:41.122" v="77" actId="6549"/>
          <ac:spMkLst>
            <pc:docMk/>
            <pc:sldMk cId="2144397923" sldId="727"/>
            <ac:spMk id="13" creationId="{A56D8138-924E-4062-BC46-C955E794B107}"/>
          </ac:spMkLst>
        </pc:spChg>
        <pc:spChg chg="mod">
          <ac:chgData name="Frank Huettner" userId="f6e454b679c82f39" providerId="LiveId" clId="{C0439B61-969D-4C5C-9E45-D6D744088C1B}" dt="2022-05-06T04:43:25.208" v="44" actId="20577"/>
          <ac:spMkLst>
            <pc:docMk/>
            <pc:sldMk cId="2144397923" sldId="727"/>
            <ac:spMk id="19" creationId="{9D31AA07-35CA-D526-7755-A13501715320}"/>
          </ac:spMkLst>
        </pc:spChg>
        <pc:spChg chg="mod">
          <ac:chgData name="Frank Huettner" userId="f6e454b679c82f39" providerId="LiveId" clId="{C0439B61-969D-4C5C-9E45-D6D744088C1B}" dt="2022-05-06T04:47:00.759" v="107" actId="20577"/>
          <ac:spMkLst>
            <pc:docMk/>
            <pc:sldMk cId="2144397923" sldId="727"/>
            <ac:spMk id="24" creationId="{86132F9E-E97C-C853-4E18-D3928A954C3B}"/>
          </ac:spMkLst>
        </pc:spChg>
        <pc:picChg chg="mod">
          <ac:chgData name="Frank Huettner" userId="f6e454b679c82f39" providerId="LiveId" clId="{C0439B61-969D-4C5C-9E45-D6D744088C1B}" dt="2022-05-06T04:46:00.320" v="71" actId="1076"/>
          <ac:picMkLst>
            <pc:docMk/>
            <pc:sldMk cId="2144397923" sldId="727"/>
            <ac:picMk id="14" creationId="{BF6F4B64-BED2-4CFB-90D9-4BC454626A16}"/>
          </ac:picMkLst>
        </pc:picChg>
        <pc:picChg chg="mod">
          <ac:chgData name="Frank Huettner" userId="f6e454b679c82f39" providerId="LiveId" clId="{C0439B61-969D-4C5C-9E45-D6D744088C1B}" dt="2022-05-06T04:46:00.320" v="71" actId="1076"/>
          <ac:picMkLst>
            <pc:docMk/>
            <pc:sldMk cId="2144397923" sldId="727"/>
            <ac:picMk id="21" creationId="{4B2692CB-A515-4191-A558-75ACD19A332B}"/>
          </ac:picMkLst>
        </pc:picChg>
      </pc:sldChg>
    </pc:docChg>
  </pc:docChgLst>
  <pc:docChgLst>
    <pc:chgData name="Frank Huettner" userId="f6e454b679c82f39" providerId="LiveId" clId="{2CDC581C-FB38-43C9-BD92-8AF66ED7370A}"/>
    <pc:docChg chg="custSel addSld delSld modSld">
      <pc:chgData name="Frank Huettner" userId="f6e454b679c82f39" providerId="LiveId" clId="{2CDC581C-FB38-43C9-BD92-8AF66ED7370A}" dt="2022-05-01T07:47:27.551" v="4"/>
      <pc:docMkLst>
        <pc:docMk/>
      </pc:docMkLst>
      <pc:sldChg chg="delSp new mod">
        <pc:chgData name="Frank Huettner" userId="f6e454b679c82f39" providerId="LiveId" clId="{2CDC581C-FB38-43C9-BD92-8AF66ED7370A}" dt="2022-05-01T07:47:17.312" v="1" actId="478"/>
        <pc:sldMkLst>
          <pc:docMk/>
          <pc:sldMk cId="4282365769" sldId="258"/>
        </pc:sldMkLst>
        <pc:spChg chg="del">
          <ac:chgData name="Frank Huettner" userId="f6e454b679c82f39" providerId="LiveId" clId="{2CDC581C-FB38-43C9-BD92-8AF66ED7370A}" dt="2022-05-01T07:47:17.312" v="1" actId="478"/>
          <ac:spMkLst>
            <pc:docMk/>
            <pc:sldMk cId="4282365769" sldId="258"/>
            <ac:spMk id="2" creationId="{AFCB8F0B-B033-D17D-FEED-7DDB8EA2EC40}"/>
          </ac:spMkLst>
        </pc:spChg>
        <pc:spChg chg="del">
          <ac:chgData name="Frank Huettner" userId="f6e454b679c82f39" providerId="LiveId" clId="{2CDC581C-FB38-43C9-BD92-8AF66ED7370A}" dt="2022-05-01T07:47:17.312" v="1" actId="478"/>
          <ac:spMkLst>
            <pc:docMk/>
            <pc:sldMk cId="4282365769" sldId="258"/>
            <ac:spMk id="3" creationId="{2EB4FF47-EAE8-4CA4-805E-8E25EA62D4E6}"/>
          </ac:spMkLst>
        </pc:spChg>
      </pc:sldChg>
      <pc:sldChg chg="add del">
        <pc:chgData name="Frank Huettner" userId="f6e454b679c82f39" providerId="LiveId" clId="{2CDC581C-FB38-43C9-BD92-8AF66ED7370A}" dt="2022-05-01T07:47:27.551" v="4"/>
        <pc:sldMkLst>
          <pc:docMk/>
          <pc:sldMk cId="2144397923" sldId="72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78A-3851-4C1A-AD23-8C3E3E407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7DA43-E9E9-4BE1-A5A8-66B9D35A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5595-5C82-4E47-9DEE-7F5B7336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B1E9-80CA-4032-BAFF-DCB1A450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1854-EEB0-4773-B35B-B089BD9A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1D08-5E8E-4400-9C10-FDB61A9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ABB2F-5FFE-4D98-970C-743AE593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6063-ADCE-4ADD-87BB-8405D9C2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A4F1-5E5E-45D9-8221-4C318C24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A377-608E-4384-9CB1-89EC98B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99925-127D-4E43-80FE-4EBB94F41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EDB00-DD9A-42CB-96AF-478629AA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2EB1-BAFE-4BF2-B623-C504E92C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CA1A-5F27-47C2-8196-D1F5615B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EF78-BA5F-441F-8DC6-D1E9E4E0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8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FDAC69-8979-47D3-BE52-F1219EF77B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142926"/>
            <a:ext cx="12191999" cy="57150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59FFEE-1424-456A-8425-1CB0F2400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457" y="168434"/>
            <a:ext cx="3752753" cy="801300"/>
          </a:xfrm>
          <a:prstGeom prst="rect">
            <a:avLst/>
          </a:prstGeom>
        </p:spPr>
      </p:pic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904E1C8-CB53-493C-B993-C63C90B4B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" y="4715940"/>
            <a:ext cx="12192001" cy="853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 anchor="ctr">
            <a:noAutofit/>
          </a:bodyPr>
          <a:lstStyle>
            <a:lvl1pPr marL="1380744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rgbClr val="000000"/>
                </a:solidFill>
                <a:latin typeface="Frutiger Neue LT Condensed" panose="02000503000000000000" pitchFamily="2" charset="0"/>
              </a:defRPr>
            </a:lvl1pPr>
            <a:lvl2pPr>
              <a:defRPr sz="2800">
                <a:latin typeface="Frutiger LT Std 47 Light Cn" panose="020B0406020204020204" pitchFamily="34" charset="0"/>
              </a:defRPr>
            </a:lvl2pPr>
            <a:lvl3pPr>
              <a:defRPr sz="2800">
                <a:latin typeface="Frutiger LT Std 47 Light Cn" panose="020B0406020204020204" pitchFamily="34" charset="0"/>
              </a:defRPr>
            </a:lvl3pPr>
            <a:lvl4pPr>
              <a:defRPr sz="2800">
                <a:latin typeface="Frutiger LT Std 47 Light Cn" panose="020B0406020204020204" pitchFamily="34" charset="0"/>
              </a:defRPr>
            </a:lvl4pPr>
            <a:lvl5pPr>
              <a:defRPr sz="2800">
                <a:latin typeface="Frutiger LT Std 47 Light Cn" panose="020B04060202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1D97683-5FC6-4F41-B8F1-DC1220E85F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655391"/>
            <a:ext cx="12192003" cy="57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 anchor="ctr">
            <a:noAutofit/>
          </a:bodyPr>
          <a:lstStyle>
            <a:lvl1pPr marL="1380744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Frutiger Neue LT" panose="02000503000000000000" pitchFamily="2" charset="0"/>
              </a:defRPr>
            </a:lvl1pPr>
            <a:lvl2pPr>
              <a:defRPr sz="2800">
                <a:latin typeface="Frutiger LT Std 47 Light Cn" panose="020B0406020204020204" pitchFamily="34" charset="0"/>
              </a:defRPr>
            </a:lvl2pPr>
            <a:lvl3pPr>
              <a:defRPr sz="2800">
                <a:latin typeface="Frutiger LT Std 47 Light Cn" panose="020B0406020204020204" pitchFamily="34" charset="0"/>
              </a:defRPr>
            </a:lvl3pPr>
            <a:lvl4pPr>
              <a:defRPr sz="2800">
                <a:latin typeface="Frutiger LT Std 47 Light Cn" panose="020B0406020204020204" pitchFamily="34" charset="0"/>
              </a:defRPr>
            </a:lvl4pPr>
            <a:lvl5pPr>
              <a:defRPr sz="2800">
                <a:latin typeface="Frutiger LT Std 47 Light Cn" panose="020B04060202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9" y="128955"/>
            <a:ext cx="1147819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28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7" y="1547447"/>
            <a:ext cx="11478195" cy="4759569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130000"/>
              </a:lnSpc>
              <a:defRPr sz="18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30000"/>
              </a:lnSpc>
              <a:defRPr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130000"/>
              </a:lnSpc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3413D4F-409D-49AC-967D-CF1DE16A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092" y="6665411"/>
            <a:ext cx="2682240" cy="178071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200" b="0" spc="-50" baseline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LID4096" dirty="0"/>
              <a:t>Frank Huettner</a:t>
            </a:r>
            <a:r>
              <a:rPr lang="en-US" dirty="0"/>
              <a:t>, </a:t>
            </a:r>
            <a:r>
              <a:rPr lang="sv-SE" dirty="0"/>
              <a:t>SKK GSB </a:t>
            </a:r>
            <a:r>
              <a:rPr lang="en-US" dirty="0"/>
              <a:t>|</a:t>
            </a:r>
            <a:r>
              <a:rPr lang="de-DE" dirty="0"/>
              <a:t> </a:t>
            </a:r>
            <a:fld id="{F4F72B2A-6024-4B0C-A408-39D755A72C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81C5-1334-4BFB-B78D-C2E3240CA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952" y="6665411"/>
            <a:ext cx="8778240" cy="1780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b="0" kern="1200" spc="-50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4CA1E9-6FAA-405E-8ED4-6884BF7457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651" y="641174"/>
            <a:ext cx="11478683" cy="3634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69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18F6411-187C-4484-A4DD-4BA28A880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7717833-B624-4569-88F0-F7A9F7A834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4715940"/>
            <a:ext cx="12192000" cy="8535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138240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>
              <a:defRPr sz="2800">
                <a:latin typeface="Frutiger LT Std 47 Light Cn" panose="020B0406020204020204" pitchFamily="34" charset="0"/>
              </a:defRPr>
            </a:lvl2pPr>
            <a:lvl3pPr>
              <a:defRPr sz="2800">
                <a:latin typeface="Frutiger LT Std 47 Light Cn" panose="020B0406020204020204" pitchFamily="34" charset="0"/>
              </a:defRPr>
            </a:lvl3pPr>
            <a:lvl4pPr>
              <a:defRPr sz="2800">
                <a:latin typeface="Frutiger LT Std 47 Light Cn" panose="020B0406020204020204" pitchFamily="34" charset="0"/>
              </a:defRPr>
            </a:lvl4pPr>
            <a:lvl5pPr>
              <a:defRPr sz="2800">
                <a:latin typeface="Frutiger LT Std 47 Light Cn" panose="020B04060202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F820FA0E-4598-425B-85A1-0FE516703F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655391"/>
            <a:ext cx="12192000" cy="575814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138240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>
              <a:defRPr sz="2800">
                <a:latin typeface="Frutiger LT Std 47 Light Cn" panose="020B0406020204020204" pitchFamily="34" charset="0"/>
              </a:defRPr>
            </a:lvl2pPr>
            <a:lvl3pPr>
              <a:defRPr sz="2800">
                <a:latin typeface="Frutiger LT Std 47 Light Cn" panose="020B0406020204020204" pitchFamily="34" charset="0"/>
              </a:defRPr>
            </a:lvl3pPr>
            <a:lvl4pPr>
              <a:defRPr sz="2800">
                <a:latin typeface="Frutiger LT Std 47 Light Cn" panose="020B0406020204020204" pitchFamily="34" charset="0"/>
              </a:defRPr>
            </a:lvl4pPr>
            <a:lvl5pPr>
              <a:defRPr sz="2800">
                <a:latin typeface="Frutiger LT Std 47 Light Cn" panose="020B04060202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BE02AECA-5869-42C6-BE38-E693AEA2F1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236168" y="6665411"/>
            <a:ext cx="2928000" cy="178071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200" b="0" spc="-50" baseline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LID4096" dirty="0"/>
              <a:t>Frank Huettner</a:t>
            </a:r>
            <a:r>
              <a:rPr lang="en-US" dirty="0"/>
              <a:t>, </a:t>
            </a:r>
            <a:r>
              <a:rPr lang="sv-SE" dirty="0"/>
              <a:t>SKK GSB </a:t>
            </a:r>
            <a:r>
              <a:rPr lang="en-US" dirty="0"/>
              <a:t>|</a:t>
            </a:r>
            <a:r>
              <a:rPr lang="de-DE" dirty="0"/>
              <a:t> </a:t>
            </a:r>
            <a:fld id="{F4F72B2A-6024-4B0C-A408-39D755A72C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0442EAA-9947-4AFB-B579-941C64612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12" y="6665411"/>
            <a:ext cx="9244688" cy="1780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b="0" kern="1200" spc="-50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5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9" y="128955"/>
            <a:ext cx="1147819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28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7" y="1547447"/>
            <a:ext cx="11478195" cy="4759569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130000"/>
              </a:lnSpc>
              <a:defRPr sz="18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30000"/>
              </a:lnSpc>
              <a:defRPr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130000"/>
              </a:lnSpc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4CA1E9-6FAA-405E-8ED4-6884BF7457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651" y="641174"/>
            <a:ext cx="11478683" cy="3634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6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399-9E2C-413B-802A-D1440E60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D28A-07E4-4DE0-B1D4-19201B81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7581-F7F2-40DD-BC10-E960BCE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ED6D-F831-4C60-9506-65C2BC9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D2CB-6C43-4A42-A776-6C075E92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30FE-E866-4ECA-9882-49BC3277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85B40-D01B-421B-BFF8-D9310D6B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BA05-B32F-407B-8F3E-B4CAEFE2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593F-9D05-4604-8491-86204A24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E4CA-C5D8-4B41-B01B-16BA8B6C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E7E7-FB61-40CD-99A2-BF86B9C4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ABB8-D187-479A-A820-C7513655C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2D874-9D18-44DC-BA3E-99EF1A3B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F2ADF-1FB0-4159-8452-8E2FA68D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92334-6BF4-488B-91F2-02E0AB5A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6D610-27C2-4578-A3AB-DF83EA43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5E3D-547F-4131-B7D9-1A18A6F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1865-45E0-44C4-A53E-FEBDF690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5F40-7254-4135-B862-44CCFB04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A57C5-1BA7-42B0-B976-24FBD4725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66AA5-69DC-4EEC-966F-7EF3A93E7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9EB88-12BB-48EE-8A03-636D4E80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F5027-AE9B-40AB-BFF8-66B0A44E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CE953-9F9F-48EC-A4A9-959F7D03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E514-6F8B-42A5-B67A-F6982B8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7CE9E-5F29-4F44-B9AA-6B25BCA6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BAF5-4E39-4478-BDDD-662E676A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69D80-EC01-4DDB-8E58-52057F1C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4B4D6-3158-43AF-A29B-54803BDA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6E6F8-BC19-44FD-87C0-7016686D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7519-2A9E-41AB-9406-B6EDE6CB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1327-7ECB-493B-AE6F-015BB057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AD39-46A8-418E-91DB-2B51398C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E2A70-7ECB-43C6-9E3E-D5F81B58F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7A955-D8B0-4F97-853C-897F28E1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CEDF-28B2-49A9-9CBB-C62664FF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8AF4-B104-4127-8791-ECA9109A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7450-45BB-4599-8725-435CD7F1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F4DEA-8BD7-4E1D-AAEC-C99E8832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700B5-895A-47AA-AADD-144EAC7A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5D52-3FE5-45D5-A5B5-539B3886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4A826-AA81-4F15-AE17-96AD1C2E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C7684-63E2-4F81-BFE8-6DCB8CA4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C93F1-5441-432D-9C73-8312B873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DC0A0-BB8B-44D2-ACD2-77DBE256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3C2D-4E9F-48AE-9770-0C9062EF8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7329-97D0-46BE-9A48-3CE45B1561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8606-8ED9-4482-8BC5-A853B9FE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610E-046F-486A-95B1-97A058234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5611-FE91-4B4D-B3F6-F4A7FA3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00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Frutiger BQ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rgbClr val="7D7B7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Roboto" panose="02000000000000000000" pitchFamily="2" charset="0"/>
        <a:buChar char="&gt;"/>
        <a:defRPr sz="2000" kern="1200">
          <a:solidFill>
            <a:srgbClr val="072A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C98287-1FFB-4720-9882-C5AB611F007F}"/>
              </a:ext>
            </a:extLst>
          </p:cNvPr>
          <p:cNvGrpSpPr>
            <a:grpSpLocks/>
          </p:cNvGrpSpPr>
          <p:nvPr/>
        </p:nvGrpSpPr>
        <p:grpSpPr bwMode="auto">
          <a:xfrm>
            <a:off x="314736" y="3013086"/>
            <a:ext cx="1647560" cy="366908"/>
            <a:chOff x="730" y="1211"/>
            <a:chExt cx="958" cy="252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5AEA91AC-F87A-46C9-B9CC-5DE416151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1212"/>
              <a:ext cx="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D0E0E95-75E8-4079-949C-F19AB137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1211"/>
              <a:ext cx="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 dirty="0">
                  <a:latin typeface="Lexend Deca" pitchFamily="2" charset="0"/>
                  <a:ea typeface="Roboto Black" panose="02000000000000000000" pitchFamily="2" charset="0"/>
                  <a:cs typeface="Lexend Deca" pitchFamily="2" charset="0"/>
                </a:rPr>
                <a:t>Input</a:t>
              </a:r>
              <a:endParaRPr lang="en-US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8239523-BD7D-465E-8B83-5C46DE9FC0F5}"/>
              </a:ext>
            </a:extLst>
          </p:cNvPr>
          <p:cNvGrpSpPr>
            <a:grpSpLocks/>
          </p:cNvGrpSpPr>
          <p:nvPr/>
        </p:nvGrpSpPr>
        <p:grpSpPr bwMode="auto">
          <a:xfrm>
            <a:off x="4979855" y="3013085"/>
            <a:ext cx="1664758" cy="366908"/>
            <a:chOff x="3660" y="1211"/>
            <a:chExt cx="968" cy="252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E84A93C5-C5C1-4B0E-A5EC-3D265F959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212"/>
              <a:ext cx="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02C8A73-3AFA-4B25-B05B-ECEC16A1F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211"/>
              <a:ext cx="6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latin typeface="Lexend Deca" pitchFamily="2" charset="0"/>
                  <a:ea typeface="Roboto Black" panose="02000000000000000000" pitchFamily="2" charset="0"/>
                  <a:cs typeface="Lexend Deca" pitchFamily="2" charset="0"/>
                </a:rPr>
                <a:t>Outputs</a:t>
              </a:r>
              <a:endParaRPr lang="en-US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</p:grpSp>
      <p:sp>
        <p:nvSpPr>
          <p:cNvPr id="11" name="Rectangle 12">
            <a:extLst>
              <a:ext uri="{FF2B5EF4-FFF2-40B4-BE49-F238E27FC236}">
                <a16:creationId xmlns:a16="http://schemas.microsoft.com/office/drawing/2014/main" id="{8DF3C1D7-C33D-4FE8-9CD3-2781DCF6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561" y="2504219"/>
            <a:ext cx="2731028" cy="1093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Transformation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Value Adding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Using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FADBA-3353-4E86-A482-32A4C04C4DD1}"/>
              </a:ext>
            </a:extLst>
          </p:cNvPr>
          <p:cNvSpPr/>
          <p:nvPr/>
        </p:nvSpPr>
        <p:spPr>
          <a:xfrm>
            <a:off x="5888567" y="1257977"/>
            <a:ext cx="43222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de-DE" sz="2800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Potential MISMATCH</a:t>
            </a:r>
            <a:br>
              <a:rPr lang="en-US" altLang="de-DE" sz="2800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</a:br>
            <a:r>
              <a:rPr lang="en-US" altLang="de-DE" sz="2800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of Supply and Demand</a:t>
            </a:r>
            <a:endParaRPr lang="en-US" sz="2800" dirty="0">
              <a:latin typeface="Lexend Deca" pitchFamily="2" charset="0"/>
              <a:ea typeface="Roboto Black" panose="02000000000000000000" pitchFamily="2" charset="0"/>
              <a:cs typeface="Lexend De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A06599-7D40-46D7-A86D-BB4A648D3CD2}"/>
              </a:ext>
            </a:extLst>
          </p:cNvPr>
          <p:cNvCxnSpPr>
            <a:cxnSpLocks/>
          </p:cNvCxnSpPr>
          <p:nvPr/>
        </p:nvCxnSpPr>
        <p:spPr>
          <a:xfrm flipH="1">
            <a:off x="6685553" y="2288272"/>
            <a:ext cx="279029" cy="5738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3B85DB-0283-46AC-807B-8D9FD1A4F6CA}"/>
              </a:ext>
            </a:extLst>
          </p:cNvPr>
          <p:cNvGrpSpPr>
            <a:grpSpLocks/>
          </p:cNvGrpSpPr>
          <p:nvPr/>
        </p:nvGrpSpPr>
        <p:grpSpPr bwMode="auto">
          <a:xfrm>
            <a:off x="6719805" y="3013086"/>
            <a:ext cx="1647560" cy="366908"/>
            <a:chOff x="730" y="1211"/>
            <a:chExt cx="958" cy="252"/>
          </a:xfrm>
        </p:grpSpPr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EB4D8EA7-9A9C-4722-B6CC-58E6C64B0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1212"/>
              <a:ext cx="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4D536203-8242-4514-AE1A-9AE7A23CD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1211"/>
              <a:ext cx="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 dirty="0">
                  <a:latin typeface="Lexend Deca" pitchFamily="2" charset="0"/>
                  <a:ea typeface="Roboto Black" panose="02000000000000000000" pitchFamily="2" charset="0"/>
                  <a:cs typeface="Lexend Deca" pitchFamily="2" charset="0"/>
                </a:rPr>
                <a:t>Input</a:t>
              </a:r>
              <a:endParaRPr lang="en-US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</p:grpSp>
      <p:sp>
        <p:nvSpPr>
          <p:cNvPr id="20" name="Rectangle 12">
            <a:extLst>
              <a:ext uri="{FF2B5EF4-FFF2-40B4-BE49-F238E27FC236}">
                <a16:creationId xmlns:a16="http://schemas.microsoft.com/office/drawing/2014/main" id="{39173F4A-AEFA-4FEA-BDD9-6F1838864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630" y="2504219"/>
            <a:ext cx="2731028" cy="1093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Transformation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Value Adding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Lexend Deca" pitchFamily="2" charset="0"/>
                <a:ea typeface="Roboto Black" panose="02000000000000000000" pitchFamily="2" charset="0"/>
                <a:cs typeface="Lexend Deca" pitchFamily="2" charset="0"/>
              </a:rPr>
              <a:t>Using Resources</a:t>
            </a:r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28451332-AF0D-4A9E-B6D7-26FF6B1D26B4}"/>
              </a:ext>
            </a:extLst>
          </p:cNvPr>
          <p:cNvGrpSpPr>
            <a:grpSpLocks/>
          </p:cNvGrpSpPr>
          <p:nvPr/>
        </p:nvGrpSpPr>
        <p:grpSpPr bwMode="auto">
          <a:xfrm>
            <a:off x="11501391" y="3013085"/>
            <a:ext cx="1664758" cy="366908"/>
            <a:chOff x="3660" y="1211"/>
            <a:chExt cx="968" cy="252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38FB5664-6D26-48E1-90E3-E84E94322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212"/>
              <a:ext cx="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230432DF-CB12-4823-ABD8-86EC56CE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211"/>
              <a:ext cx="6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latin typeface="Lexend Deca" pitchFamily="2" charset="0"/>
                  <a:ea typeface="Roboto Black" panose="02000000000000000000" pitchFamily="2" charset="0"/>
                  <a:cs typeface="Lexend Deca" pitchFamily="2" charset="0"/>
                </a:rPr>
                <a:t>Outputs</a:t>
              </a:r>
              <a:endParaRPr lang="en-US" dirty="0">
                <a:latin typeface="Lexend Deca" pitchFamily="2" charset="0"/>
                <a:ea typeface="Roboto Black" panose="02000000000000000000" pitchFamily="2" charset="0"/>
                <a:cs typeface="Lexend De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hnliches Foto">
            <a:extLst>
              <a:ext uri="{FF2B5EF4-FFF2-40B4-BE49-F238E27FC236}">
                <a16:creationId xmlns:a16="http://schemas.microsoft.com/office/drawing/2014/main" id="{21A7F403-D3DE-4E7E-A64E-A455AB34F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t="15491" r="14635" b="13346"/>
          <a:stretch/>
        </p:blipFill>
        <p:spPr bwMode="auto">
          <a:xfrm>
            <a:off x="6980767" y="2294467"/>
            <a:ext cx="4411134" cy="2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22FAD1-39BA-4C66-93D5-93187B41A7FC}"/>
              </a:ext>
            </a:extLst>
          </p:cNvPr>
          <p:cNvSpPr/>
          <p:nvPr/>
        </p:nvSpPr>
        <p:spPr>
          <a:xfrm>
            <a:off x="8785754" y="2294467"/>
            <a:ext cx="26061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exend Deca ExtraBold" pitchFamily="2" charset="0"/>
                <a:ea typeface="Roboto Black" panose="02000000000000000000" pitchFamily="2" charset="0"/>
              </a:rPr>
              <a:t>H&amp;M accused for burning unsold clothes in 2017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EE220A-F741-41C0-B922-59366C0D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44" y="917184"/>
            <a:ext cx="2279243" cy="49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E7DE8D-E961-4978-9668-F1B48DDA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44" y="1247728"/>
            <a:ext cx="239955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17B96B2-B3FB-4148-9B41-C5F13791C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231674">
            <a:off x="871429" y="2198434"/>
            <a:ext cx="3878671" cy="10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2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36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69D24-045A-4C11-BB1B-222AD809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r>
              <a:rPr lang="LID4096">
                <a:solidFill>
                  <a:srgbClr val="A6ABB4"/>
                </a:solidFill>
                <a:latin typeface="Lexend Deca Light"/>
              </a:rPr>
              <a:t>Frank Huettner</a:t>
            </a:r>
            <a:r>
              <a:rPr lang="en-US">
                <a:solidFill>
                  <a:srgbClr val="A6ABB4"/>
                </a:solidFill>
                <a:latin typeface="Lexend Deca Light"/>
              </a:rPr>
              <a:t>, </a:t>
            </a:r>
            <a:r>
              <a:rPr lang="sv-SE">
                <a:solidFill>
                  <a:srgbClr val="A6ABB4"/>
                </a:solidFill>
                <a:latin typeface="Lexend Deca Light"/>
              </a:rPr>
              <a:t>SKK GSB </a:t>
            </a:r>
            <a:r>
              <a:rPr lang="en-US">
                <a:solidFill>
                  <a:srgbClr val="A6ABB4"/>
                </a:solidFill>
                <a:latin typeface="Lexend Deca Light"/>
              </a:rPr>
              <a:t>|</a:t>
            </a:r>
            <a:r>
              <a:rPr lang="de-DE">
                <a:solidFill>
                  <a:srgbClr val="A6ABB4"/>
                </a:solidFill>
                <a:latin typeface="Lexend Deca Light"/>
              </a:rPr>
              <a:t> </a:t>
            </a:r>
            <a:fld id="{F4F72B2A-6024-4B0C-A408-39D755A72C11}" type="slidenum">
              <a:rPr lang="de-DE">
                <a:solidFill>
                  <a:srgbClr val="A6ABB4"/>
                </a:solidFill>
                <a:latin typeface="Lexend Deca Light"/>
              </a:rPr>
              <a:pPr defTabSz="457200"/>
              <a:t>4</a:t>
            </a:fld>
            <a:endParaRPr lang="de-DE" dirty="0">
              <a:solidFill>
                <a:srgbClr val="A6ABB4"/>
              </a:solidFill>
              <a:latin typeface="Lexend Deca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AE614-4993-4F56-98D8-4E94A35DF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Images: picryl.com, pixabay.com, flickr.com</a:t>
            </a:r>
          </a:p>
        </p:txBody>
      </p:sp>
      <p:pic>
        <p:nvPicPr>
          <p:cNvPr id="8" name="Picture 7" descr="A person pushing a cart full of boxes&#10;&#10;Description automatically generated with medium confidence">
            <a:extLst>
              <a:ext uri="{FF2B5EF4-FFF2-40B4-BE49-F238E27FC236}">
                <a16:creationId xmlns:a16="http://schemas.microsoft.com/office/drawing/2014/main" id="{46A26D1B-444B-4D2C-9F71-B38EB25CC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21538" r="18543" b="12615"/>
          <a:stretch/>
        </p:blipFill>
        <p:spPr>
          <a:xfrm>
            <a:off x="1588604" y="1174308"/>
            <a:ext cx="1686549" cy="1566082"/>
          </a:xfrm>
          <a:prstGeom prst="rect">
            <a:avLst/>
          </a:prstGeom>
        </p:spPr>
      </p:pic>
      <p:pic>
        <p:nvPicPr>
          <p:cNvPr id="1026" name="Picture 2" descr="News-vendor problem — pagmo 2.17.0 documentation">
            <a:extLst>
              <a:ext uri="{FF2B5EF4-FFF2-40B4-BE49-F238E27FC236}">
                <a16:creationId xmlns:a16="http://schemas.microsoft.com/office/drawing/2014/main" id="{D077D57C-EBC7-47AC-8EB8-B81D8336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24" y="1119333"/>
            <a:ext cx="1467508" cy="15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6D8138-924E-4062-BC46-C955E794B107}"/>
              </a:ext>
            </a:extLst>
          </p:cNvPr>
          <p:cNvSpPr txBox="1"/>
          <p:nvPr/>
        </p:nvSpPr>
        <p:spPr>
          <a:xfrm>
            <a:off x="6189548" y="4545894"/>
            <a:ext cx="2281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Lexend Deca SemiBold"/>
              </a:rPr>
              <a:t>Less demand than newspapers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dirty="0">
                <a:solidFill>
                  <a:srgbClr val="000000"/>
                </a:solidFill>
                <a:latin typeface="Lexend Deca Light"/>
              </a:rPr>
              <a:t>Leftover discarded at scrap value (cost of overage)</a:t>
            </a:r>
          </a:p>
        </p:txBody>
      </p:sp>
      <p:pic>
        <p:nvPicPr>
          <p:cNvPr id="14" name="Picture 13" descr="A picture containing stacked&#10;&#10;Description automatically generated">
            <a:extLst>
              <a:ext uri="{FF2B5EF4-FFF2-40B4-BE49-F238E27FC236}">
                <a16:creationId xmlns:a16="http://schemas.microsoft.com/office/drawing/2014/main" id="{BF6F4B64-BED2-4CFB-90D9-4BC454626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49" y="4624887"/>
            <a:ext cx="1950720" cy="1380744"/>
          </a:xfrm>
          <a:prstGeom prst="rect">
            <a:avLst/>
          </a:prstGeom>
        </p:spPr>
      </p:pic>
      <p:pic>
        <p:nvPicPr>
          <p:cNvPr id="21" name="Picture 20" descr="A picture containing text, way, road, scene&#10;&#10;Description automatically generated">
            <a:extLst>
              <a:ext uri="{FF2B5EF4-FFF2-40B4-BE49-F238E27FC236}">
                <a16:creationId xmlns:a16="http://schemas.microsoft.com/office/drawing/2014/main" id="{4B2692CB-A515-4191-A558-75ACD19A33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9" t="44929" r="49261" b="23660"/>
          <a:stretch/>
        </p:blipFill>
        <p:spPr>
          <a:xfrm>
            <a:off x="8470949" y="35732"/>
            <a:ext cx="2037874" cy="13725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31AA07-35CA-D526-7755-A13501715320}"/>
              </a:ext>
            </a:extLst>
          </p:cNvPr>
          <p:cNvSpPr txBox="1"/>
          <p:nvPr/>
        </p:nvSpPr>
        <p:spPr>
          <a:xfrm>
            <a:off x="1521217" y="3211021"/>
            <a:ext cx="205687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Lexend Deca SemiBold"/>
              </a:rPr>
              <a:t>Morning</a:t>
            </a:r>
            <a:r>
              <a:rPr lang="en-US" dirty="0">
                <a:solidFill>
                  <a:srgbClr val="000000"/>
                </a:solidFill>
                <a:latin typeface="Lexend Deca Light"/>
              </a:rPr>
              <a:t> Newsvendor gets newspapers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dirty="0">
                <a:solidFill>
                  <a:srgbClr val="000000"/>
                </a:solidFill>
                <a:latin typeface="Lexend Deca Light"/>
              </a:rPr>
              <a:t>from whole seller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sz="2000" dirty="0">
                <a:solidFill>
                  <a:srgbClr val="FF6C0F"/>
                </a:solidFill>
                <a:latin typeface="Lexend Deca SemiBold"/>
              </a:rPr>
              <a:t>How many?</a:t>
            </a:r>
            <a:endParaRPr lang="en-US" dirty="0">
              <a:solidFill>
                <a:srgbClr val="FF6C0F"/>
              </a:solidFill>
              <a:latin typeface="Lexend Deca Semi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E4AD29-E8CE-37FA-2361-8C8D28A187AE}"/>
              </a:ext>
            </a:extLst>
          </p:cNvPr>
          <p:cNvSpPr txBox="1"/>
          <p:nvPr/>
        </p:nvSpPr>
        <p:spPr>
          <a:xfrm>
            <a:off x="3711931" y="3166244"/>
            <a:ext cx="1605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Lexend Deca SemiBold"/>
              </a:rPr>
              <a:t>Throughout the day </a:t>
            </a:r>
            <a:r>
              <a:rPr lang="en-US" dirty="0">
                <a:solidFill>
                  <a:srgbClr val="000000"/>
                </a:solidFill>
                <a:latin typeface="Lexend Deca Light"/>
              </a:rPr>
              <a:t>Selling newspapers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132F9E-E97C-C853-4E18-D3928A954C3B}"/>
              </a:ext>
            </a:extLst>
          </p:cNvPr>
          <p:cNvSpPr txBox="1"/>
          <p:nvPr/>
        </p:nvSpPr>
        <p:spPr>
          <a:xfrm>
            <a:off x="6189549" y="-12946"/>
            <a:ext cx="2425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Lexend Deca SemiBold"/>
              </a:rPr>
              <a:t>More demand </a:t>
            </a:r>
            <a:br>
              <a:rPr lang="en-US" dirty="0">
                <a:solidFill>
                  <a:srgbClr val="000000"/>
                </a:solidFill>
                <a:latin typeface="Lexend Deca SemiBold"/>
              </a:rPr>
            </a:br>
            <a:r>
              <a:rPr lang="en-US" dirty="0">
                <a:solidFill>
                  <a:srgbClr val="000000"/>
                </a:solidFill>
                <a:latin typeface="Lexend Deca SemiBold"/>
              </a:rPr>
              <a:t>than newspapers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dirty="0">
                <a:solidFill>
                  <a:srgbClr val="000000"/>
                </a:solidFill>
                <a:latin typeface="Lexend Deca Light"/>
              </a:rPr>
              <a:t>Newsvendor misses potential profit </a:t>
            </a:r>
            <a:br>
              <a:rPr lang="en-US" dirty="0">
                <a:solidFill>
                  <a:srgbClr val="000000"/>
                </a:solidFill>
                <a:latin typeface="Lexend Deca Light"/>
              </a:rPr>
            </a:br>
            <a:r>
              <a:rPr lang="en-US" dirty="0">
                <a:solidFill>
                  <a:srgbClr val="000000"/>
                </a:solidFill>
                <a:latin typeface="Lexend Deca Light"/>
              </a:rPr>
              <a:t>(cost of underage)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E2D957-1BF5-9842-566F-F383EBC426AB}"/>
              </a:ext>
            </a:extLst>
          </p:cNvPr>
          <p:cNvGrpSpPr/>
          <p:nvPr/>
        </p:nvGrpSpPr>
        <p:grpSpPr>
          <a:xfrm>
            <a:off x="1588604" y="1226458"/>
            <a:ext cx="4731101" cy="3579244"/>
            <a:chOff x="452831" y="1274908"/>
            <a:chExt cx="5362445" cy="357924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D7ED33-468E-7300-A42E-65591AAE8A85}"/>
                </a:ext>
              </a:extLst>
            </p:cNvPr>
            <p:cNvSpPr/>
            <p:nvPr/>
          </p:nvSpPr>
          <p:spPr>
            <a:xfrm>
              <a:off x="452831" y="2902226"/>
              <a:ext cx="4450473" cy="328613"/>
            </a:xfrm>
            <a:prstGeom prst="rect">
              <a:avLst/>
            </a:prstGeom>
            <a:solidFill>
              <a:srgbClr val="A6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US">
                <a:solidFill>
                  <a:prstClr val="white"/>
                </a:solidFill>
                <a:latin typeface="Lexend Deca Light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F49CE22D-FE00-215D-9CDE-12DE9E299F15}"/>
                </a:ext>
              </a:extLst>
            </p:cNvPr>
            <p:cNvSpPr/>
            <p:nvPr/>
          </p:nvSpPr>
          <p:spPr>
            <a:xfrm rot="2934724">
              <a:off x="4411808" y="3456143"/>
              <a:ext cx="2093843" cy="702176"/>
            </a:xfrm>
            <a:prstGeom prst="rightArrow">
              <a:avLst/>
            </a:prstGeom>
            <a:solidFill>
              <a:srgbClr val="A6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Lexend Deca Light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18E57259-2C7E-53DD-F62E-0F0A1323AB0F}"/>
                </a:ext>
              </a:extLst>
            </p:cNvPr>
            <p:cNvSpPr/>
            <p:nvPr/>
          </p:nvSpPr>
          <p:spPr>
            <a:xfrm rot="18665276" flipV="1">
              <a:off x="4417266" y="1970742"/>
              <a:ext cx="2093843" cy="702176"/>
            </a:xfrm>
            <a:prstGeom prst="rightArrow">
              <a:avLst/>
            </a:prstGeom>
            <a:solidFill>
              <a:srgbClr val="A6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Lexend De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39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gsb #072B61  #FF6C0F">
      <a:dk1>
        <a:srgbClr val="000000"/>
      </a:dk1>
      <a:lt1>
        <a:sysClr val="window" lastClr="FFFFFF"/>
      </a:lt1>
      <a:dk2>
        <a:srgbClr val="072B61"/>
      </a:dk2>
      <a:lt2>
        <a:srgbClr val="1B70EE"/>
      </a:lt2>
      <a:accent1>
        <a:srgbClr val="873400"/>
      </a:accent1>
      <a:accent2>
        <a:srgbClr val="FF6C0F"/>
      </a:accent2>
      <a:accent3>
        <a:srgbClr val="393536"/>
      </a:accent3>
      <a:accent4>
        <a:srgbClr val="6A962C"/>
      </a:accent4>
      <a:accent5>
        <a:srgbClr val="FF80AB"/>
      </a:accent5>
      <a:accent6>
        <a:srgbClr val="A6ABB4"/>
      </a:accent6>
      <a:hlink>
        <a:srgbClr val="072B61"/>
      </a:hlink>
      <a:folHlink>
        <a:srgbClr val="072B61"/>
      </a:folHlink>
    </a:clrScheme>
    <a:fontScheme name="lexend">
      <a:majorFont>
        <a:latin typeface="Lexend Deca SemiBold"/>
        <a:ea typeface=""/>
        <a:cs typeface=""/>
      </a:majorFont>
      <a:minorFont>
        <a:latin typeface="Lexend Dec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Arial</vt:lpstr>
      <vt:lpstr>Calibri</vt:lpstr>
      <vt:lpstr>Calibri Light</vt:lpstr>
      <vt:lpstr>Frutiger BQ</vt:lpstr>
      <vt:lpstr>Frutiger LT Std 47 Light Cn</vt:lpstr>
      <vt:lpstr>Frutiger Neue LT</vt:lpstr>
      <vt:lpstr>Frutiger Neue LT Condensed</vt:lpstr>
      <vt:lpstr>Lexend Deca</vt:lpstr>
      <vt:lpstr>Lexend Deca ExtraBold</vt:lpstr>
      <vt:lpstr>Lexend Deca Light</vt:lpstr>
      <vt:lpstr>Lexend Deca SemiBold</vt:lpstr>
      <vt:lpstr>Roboto</vt:lpstr>
      <vt:lpstr>Wingdings</vt:lpstr>
      <vt:lpstr>Office Theme</vt:lpstr>
      <vt:lpstr>1_Office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Huettner</dc:creator>
  <cp:lastModifiedBy>Frank Huettner</cp:lastModifiedBy>
  <cp:revision>1</cp:revision>
  <dcterms:created xsi:type="dcterms:W3CDTF">2022-04-27T09:30:24Z</dcterms:created>
  <dcterms:modified xsi:type="dcterms:W3CDTF">2022-05-06T04:47:02Z</dcterms:modified>
</cp:coreProperties>
</file>