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2669-B043-B5FF-68DC-8BBA6AE28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Roulette Terminal App (T1A3)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4C9DF-22B6-6C6C-3F1B-F4789C786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637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0FEC-EA2A-BD40-8837-10F75906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View history feature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4A3F-A1C0-5705-4FF1-7BBA4665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366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generating the random number, the application adds the results to a ‘history.csv’ file.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view the result history in the main navigation menu by entering ‘2’.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AAD6D-B0D8-8239-8201-BB76DF95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54" y="4338505"/>
            <a:ext cx="586821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1FFF-4562-5626-2D43-FA645435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3" y="241301"/>
            <a:ext cx="9905998" cy="1244599"/>
          </a:xfrm>
        </p:spPr>
        <p:txBody>
          <a:bodyPr/>
          <a:lstStyle/>
          <a:p>
            <a:r>
              <a:rPr lang="en-US" dirty="0"/>
              <a:t>Main.py file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A3BE-7D2F-1A04-817F-B2365FED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701800"/>
            <a:ext cx="4673601" cy="4914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file contains the code necessary to run the application.</a:t>
            </a:r>
          </a:p>
          <a:p>
            <a:r>
              <a:rPr lang="en-US" dirty="0"/>
              <a:t>The most important part of this file is the navigation menu code. I declared two local variables in the ‘if conditional’ – ‘</a:t>
            </a:r>
            <a:r>
              <a:rPr lang="en-US" dirty="0" err="1"/>
              <a:t>total_funds</a:t>
            </a:r>
            <a:r>
              <a:rPr lang="en-US" dirty="0"/>
              <a:t>’ and ‘</a:t>
            </a:r>
            <a:r>
              <a:rPr lang="en-US" dirty="0" err="1"/>
              <a:t>what_you_bet_on</a:t>
            </a:r>
            <a:r>
              <a:rPr lang="en-US" dirty="0"/>
              <a:t>’. </a:t>
            </a:r>
          </a:p>
          <a:p>
            <a:r>
              <a:rPr lang="en-US" dirty="0"/>
              <a:t>I reassigned the ‘</a:t>
            </a:r>
            <a:r>
              <a:rPr lang="en-US" dirty="0" err="1"/>
              <a:t>total_funds</a:t>
            </a:r>
            <a:r>
              <a:rPr lang="en-US" dirty="0"/>
              <a:t>’ variable as I wanted to display the remaining funds after exiting the game.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6CDE3-23DA-E7DA-3B2B-B23A673A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91" y="1220422"/>
            <a:ext cx="6516009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5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822F-BD47-3C6D-835C-74B8C6D7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Funds() function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BE3A-9EF3-7B25-C087-25EC88A9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380254" cy="3541714"/>
          </a:xfrm>
        </p:spPr>
        <p:txBody>
          <a:bodyPr/>
          <a:lstStyle/>
          <a:p>
            <a:r>
              <a:rPr lang="en-US" dirty="0"/>
              <a:t>Used a while loop to ask the user to enter funds of minimum $5. If the user enters less than 5, it asks the user again until they enter a valid input.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70921-9529-47C4-6A31-6EFEB347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95" y="1848184"/>
            <a:ext cx="6883028" cy="4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6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A2BD-6470-B28A-714B-20133CA7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4382"/>
          </a:xfrm>
        </p:spPr>
        <p:txBody>
          <a:bodyPr/>
          <a:lstStyle/>
          <a:p>
            <a:r>
              <a:rPr lang="en-US" dirty="0" err="1"/>
              <a:t>Bet_selection</a:t>
            </a:r>
            <a:r>
              <a:rPr lang="en-US" dirty="0"/>
              <a:t>() function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4B2C-8262-BE94-E16A-1F86ED8A2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917700"/>
            <a:ext cx="4216400" cy="3873501"/>
          </a:xfrm>
        </p:spPr>
        <p:txBody>
          <a:bodyPr/>
          <a:lstStyle/>
          <a:p>
            <a:r>
              <a:rPr lang="en-US" dirty="0"/>
              <a:t>Uses a while loop set to True.</a:t>
            </a:r>
          </a:p>
          <a:p>
            <a:r>
              <a:rPr lang="en-US" dirty="0"/>
              <a:t>Uses input() method to ask user to enter what to bet on, and appends to a list if the bet is valid.</a:t>
            </a:r>
          </a:p>
          <a:p>
            <a:r>
              <a:rPr lang="en-US" dirty="0"/>
              <a:t>Catches any errors like ‘</a:t>
            </a:r>
            <a:r>
              <a:rPr lang="en-US" dirty="0" err="1"/>
              <a:t>ValueError</a:t>
            </a:r>
            <a:r>
              <a:rPr lang="en-US" dirty="0"/>
              <a:t>’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65D2D-1D55-6F36-2745-B31C0C43B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6" y="1495080"/>
            <a:ext cx="6357194" cy="5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29CD-FA0E-5E85-0262-CA2DDF14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Betting() function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3D98-515C-D7AC-7509-ECA01B56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811588" cy="3541714"/>
          </a:xfrm>
        </p:spPr>
        <p:txBody>
          <a:bodyPr/>
          <a:lstStyle/>
          <a:p>
            <a:r>
              <a:rPr lang="en-US" dirty="0"/>
              <a:t>Uses a while loop set to True.</a:t>
            </a:r>
          </a:p>
          <a:p>
            <a:r>
              <a:rPr lang="en-US" dirty="0"/>
              <a:t>Asks the user to enter a bet less than total funds and greater than 5.</a:t>
            </a:r>
          </a:p>
          <a:p>
            <a:r>
              <a:rPr lang="en-US" dirty="0"/>
              <a:t>Catches </a:t>
            </a:r>
            <a:r>
              <a:rPr lang="en-US" dirty="0" err="1"/>
              <a:t>ValueError</a:t>
            </a:r>
            <a:r>
              <a:rPr lang="en-US" dirty="0"/>
              <a:t>.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CD4AE2-DD9F-65DC-5C25-E840F89E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48" y="1814260"/>
            <a:ext cx="6884389" cy="43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9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DEE-909B-EBDA-D565-761CC8AA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402618"/>
            <a:ext cx="9905998" cy="994382"/>
          </a:xfrm>
        </p:spPr>
        <p:txBody>
          <a:bodyPr/>
          <a:lstStyle/>
          <a:p>
            <a:r>
              <a:rPr lang="en-US" dirty="0"/>
              <a:t>Play() Function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BFF1-7575-A89C-72DB-C481A69E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97000"/>
            <a:ext cx="4013201" cy="4394201"/>
          </a:xfrm>
        </p:spPr>
        <p:txBody>
          <a:bodyPr>
            <a:normAutofit/>
          </a:bodyPr>
          <a:lstStyle/>
          <a:p>
            <a:r>
              <a:rPr lang="en-US" dirty="0"/>
              <a:t>This function incorporates most of the other functions. It uses data returned from other functions.</a:t>
            </a:r>
          </a:p>
          <a:p>
            <a:r>
              <a:rPr lang="en-US" dirty="0"/>
              <a:t>Example is the ‘</a:t>
            </a:r>
            <a:r>
              <a:rPr lang="en-US" dirty="0" err="1"/>
              <a:t>total_funds</a:t>
            </a:r>
            <a:r>
              <a:rPr lang="en-US" dirty="0"/>
              <a:t>’ variable is subtracted by the ‘</a:t>
            </a:r>
            <a:r>
              <a:rPr lang="en-US" dirty="0" err="1"/>
              <a:t>next_bet</a:t>
            </a:r>
            <a:r>
              <a:rPr lang="en-US" dirty="0"/>
              <a:t>’ variable, which was assigned to the ‘betting()’ function.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A774E5-85A3-BC78-C4D8-4F5A931BE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027" y="2352546"/>
            <a:ext cx="623974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5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9972-669D-1FFB-E57A-4430AC01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6181"/>
            <a:ext cx="9905998" cy="1478570"/>
          </a:xfrm>
        </p:spPr>
        <p:txBody>
          <a:bodyPr/>
          <a:lstStyle/>
          <a:p>
            <a:r>
              <a:rPr lang="en-US" dirty="0"/>
              <a:t>Play() function continued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A64C-C533-6E4A-6617-D40D7301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2630"/>
            <a:ext cx="3539645" cy="48656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After entering in your first bets, a prompt will come up, asking if you want to start game or continue betting.</a:t>
            </a:r>
          </a:p>
          <a:p>
            <a:r>
              <a:rPr lang="en-AU" dirty="0"/>
              <a:t>Used a while loop to catch any other input other that ‘yes’ or ‘no’.</a:t>
            </a:r>
          </a:p>
          <a:p>
            <a:r>
              <a:rPr lang="en-AU" dirty="0"/>
              <a:t>If ‘yes’ the game starts and the results are displayed and funds are calculated.</a:t>
            </a:r>
          </a:p>
          <a:p>
            <a:r>
              <a:rPr lang="en-AU" dirty="0"/>
              <a:t>Another prompt is ask after the game, to see if the user wants to exit or continue playing. If they want to continue, the ‘</a:t>
            </a:r>
            <a:r>
              <a:rPr lang="en-AU" dirty="0" err="1"/>
              <a:t>what_you_bet_on</a:t>
            </a:r>
            <a:r>
              <a:rPr lang="en-AU" dirty="0"/>
              <a:t>’ variable is reset to empty.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6F22B-B34D-B788-E763-C296BE3A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59" y="1652630"/>
            <a:ext cx="6191923" cy="41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0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BF8B-B06A-BBB2-4046-7BE72E3C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355601"/>
            <a:ext cx="9905998" cy="994382"/>
          </a:xfrm>
        </p:spPr>
        <p:txBody>
          <a:bodyPr/>
          <a:lstStyle/>
          <a:p>
            <a:r>
              <a:rPr lang="en-US" dirty="0" err="1"/>
              <a:t>Display_result</a:t>
            </a:r>
            <a:r>
              <a:rPr lang="en-US" dirty="0"/>
              <a:t>() function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863D-FD38-3696-7A96-EB61612A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8400"/>
            <a:ext cx="3214688" cy="5333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Used the random module to generate random number.</a:t>
            </a:r>
          </a:p>
          <a:p>
            <a:r>
              <a:rPr lang="en-US" dirty="0"/>
              <a:t>Used a for loop to iterate through the ‘</a:t>
            </a:r>
            <a:r>
              <a:rPr lang="en-US" dirty="0" err="1"/>
              <a:t>data_set</a:t>
            </a:r>
            <a:r>
              <a:rPr lang="en-US" dirty="0"/>
              <a:t>’ variable, and matched it to the respective color and even/odd.</a:t>
            </a:r>
          </a:p>
          <a:p>
            <a:r>
              <a:rPr lang="en-US" dirty="0"/>
              <a:t>The ‘</a:t>
            </a:r>
            <a:r>
              <a:rPr lang="en-US" dirty="0" err="1"/>
              <a:t>data_set</a:t>
            </a:r>
            <a:r>
              <a:rPr lang="en-US" dirty="0"/>
              <a:t>’ variable contains a list of dictionaries with all the available numbers and data to bet on.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5E638-4A23-08F4-98C9-70FA17CA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84" y="1349982"/>
            <a:ext cx="7297756" cy="40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78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02C1-5F21-99B7-8F51-3BFB8977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Win_lose</a:t>
            </a:r>
            <a:r>
              <a:rPr lang="en-US" dirty="0"/>
              <a:t>() function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CE43-5693-BACA-B0F5-F73D3E37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5600"/>
            <a:ext cx="3722688" cy="46138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Uses a for loop to iterate through the ‘</a:t>
            </a:r>
            <a:r>
              <a:rPr lang="en-US" dirty="0" err="1"/>
              <a:t>what_you_bet_on</a:t>
            </a:r>
            <a:r>
              <a:rPr lang="en-US" dirty="0"/>
              <a:t>’ variable (list).</a:t>
            </a:r>
          </a:p>
          <a:p>
            <a:r>
              <a:rPr lang="en-US" dirty="0"/>
              <a:t>It matches it with the generated random number from the ‘</a:t>
            </a:r>
            <a:r>
              <a:rPr lang="en-US" dirty="0" err="1"/>
              <a:t>display_result</a:t>
            </a:r>
            <a:r>
              <a:rPr lang="en-US" dirty="0"/>
              <a:t>()’ function.</a:t>
            </a:r>
          </a:p>
          <a:p>
            <a:r>
              <a:rPr lang="en-US" dirty="0"/>
              <a:t>Then calculates amount won and displays the remaining funds.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B047C-BE8A-DD15-AFD6-156AF2A9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350" y="1690444"/>
            <a:ext cx="6869809" cy="39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5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5A5A-16EF-C8FD-2940-CDBE2DB9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from build process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C2F-FED3-9C95-1EC9-9BD172C4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keep track of all the variables and where they change in the functions after calling the functions.</a:t>
            </a:r>
          </a:p>
          <a:p>
            <a:r>
              <a:rPr lang="en-US" dirty="0"/>
              <a:t>Trying not to write repeated code.</a:t>
            </a:r>
          </a:p>
          <a:p>
            <a:pPr marL="0" indent="0">
              <a:buNone/>
            </a:pPr>
            <a:r>
              <a:rPr lang="en-US" dirty="0" err="1"/>
              <a:t>Favourite</a:t>
            </a:r>
            <a:r>
              <a:rPr lang="en-US" dirty="0"/>
              <a:t> part:-</a:t>
            </a:r>
          </a:p>
          <a:p>
            <a:r>
              <a:rPr lang="en-US" dirty="0"/>
              <a:t>Completing the ‘play()’ function, as that was what tied everything together, and was the most difficult to make and keep track of.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773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21FC-2C96-2213-733F-586C6A00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Roulette Terminal Application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FC00-3999-8036-DE4E-542FD06D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create a basic roulette type game.</a:t>
            </a:r>
          </a:p>
          <a:p>
            <a:r>
              <a:rPr lang="en-US" dirty="0"/>
              <a:t>The game is similar to roulette, where you can bet on ‘even’, ‘odd’, ‘red’, ‘black’, or any number from 0 to 36 inclusive.</a:t>
            </a:r>
          </a:p>
          <a:p>
            <a:r>
              <a:rPr lang="en-US" dirty="0"/>
              <a:t>The payout rules are 18 to 1 if the number lands on the number that you bet on. All other bets pay out 1 to 1.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4383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7B7B-27A9-B2C1-C020-B61DC523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1708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 for listening</a:t>
            </a:r>
            <a:br>
              <a:rPr lang="en-AU" sz="4800" dirty="0"/>
            </a:b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185767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4D4-1FF9-2CFE-E5AA-A3290DF2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2450"/>
            <a:ext cx="9905998" cy="815840"/>
          </a:xfrm>
        </p:spPr>
        <p:txBody>
          <a:bodyPr/>
          <a:lstStyle/>
          <a:p>
            <a:r>
              <a:rPr lang="en-US" dirty="0"/>
              <a:t>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34B2-93CA-2509-491C-4CC0A884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0510"/>
            <a:ext cx="9905999" cy="55199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There are a total of nine features in this application. These are:-</a:t>
            </a:r>
          </a:p>
          <a:p>
            <a:r>
              <a:rPr lang="en-US" dirty="0"/>
              <a:t>The navigation menu.</a:t>
            </a:r>
          </a:p>
          <a:p>
            <a:r>
              <a:rPr lang="en-US" dirty="0"/>
              <a:t>The enter funds feature.</a:t>
            </a:r>
          </a:p>
          <a:p>
            <a:r>
              <a:rPr lang="en-US" dirty="0"/>
              <a:t>The choose what to bet on feature.</a:t>
            </a:r>
          </a:p>
          <a:p>
            <a:r>
              <a:rPr lang="en-US" dirty="0"/>
              <a:t>The bet amount feature.</a:t>
            </a:r>
          </a:p>
          <a:p>
            <a:r>
              <a:rPr lang="en-US" dirty="0"/>
              <a:t>Generate random number feature.</a:t>
            </a:r>
          </a:p>
          <a:p>
            <a:r>
              <a:rPr lang="en-US" dirty="0"/>
              <a:t>Display win amount feature.</a:t>
            </a:r>
          </a:p>
          <a:p>
            <a:r>
              <a:rPr lang="en-US" dirty="0"/>
              <a:t>Play feature.</a:t>
            </a:r>
          </a:p>
          <a:p>
            <a:r>
              <a:rPr lang="en-US" dirty="0"/>
              <a:t>Add result history feature.</a:t>
            </a:r>
          </a:p>
          <a:p>
            <a:r>
              <a:rPr lang="en-US" dirty="0"/>
              <a:t>View result history feature.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663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1AF9-648B-6C4C-24E3-BF2DD82B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Feature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F404-47A5-5240-7F83-F84AA35A3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given three options to start with, type '1' to play roulette, '2' to view the history of results, and '3' to exit the application.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9E3173-BBAE-FDE1-5830-093FBB4E2E62}"/>
              </a:ext>
            </a:extLst>
          </p:cNvPr>
          <p:cNvSpPr txBox="1">
            <a:spLocks/>
          </p:cNvSpPr>
          <p:nvPr/>
        </p:nvSpPr>
        <p:spPr>
          <a:xfrm>
            <a:off x="1141411" y="3861572"/>
            <a:ext cx="9905999" cy="117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DDA3C-5D3C-A7C7-B3FE-BAE8F0D0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98" y="3426903"/>
            <a:ext cx="976448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0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F534-34A4-4D87-79C5-3C07AF38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Funds Feature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B39A-44B0-EFAA-9DE0-50D548BD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98866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feature allows the user to enter funds at the start of the game.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minimum of $5 can be entered, as bets are a minimum of $5.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85D9A-26F5-76F5-EADE-708FC37A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5" y="3767518"/>
            <a:ext cx="10522954" cy="16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D2EF-13AC-A57A-1C7B-1D7DF839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what to bet on and bet amount feature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135C-45F8-E7F0-C4D9-4754D435C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3862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choose what to bet on feature lets the user choose what to bet on and appends it to a list data structure.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 bet amount feature lets the user enter the amount they wish to bet on what they have chosen.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F10C5-C618-B54A-7DBD-28A18726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65" y="4693640"/>
            <a:ext cx="925006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8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FE-040F-59E5-0F02-8D8BC8DD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3170"/>
          </a:xfrm>
        </p:spPr>
        <p:txBody>
          <a:bodyPr/>
          <a:lstStyle/>
          <a:p>
            <a:r>
              <a:rPr lang="en-US" dirty="0"/>
              <a:t>Generate random number feature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C432-C754-7478-73A4-F6A2A929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55204"/>
            <a:ext cx="9905999" cy="126550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feature generates a random number and displays 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landed on and if it is red or black and even or odd.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2F651-13BB-412E-F566-C7E38DFA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03" y="3522516"/>
            <a:ext cx="10074796" cy="23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1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9C25-633D-2C4D-49D0-C2037FA1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win amount feature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F891-2BC9-522D-93F9-C9D2587B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isplays the amount won if you won in the game, and the remaining funds.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59D41-933A-CFE0-C3E9-0D414AC2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03" y="3522516"/>
            <a:ext cx="10074796" cy="23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5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21D9-016D-1D11-5D4E-2B2B1664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feature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068-1FD0-FE03-ECC3-0B7349A7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 feature essentially controls the flow of the game.</a:t>
            </a:r>
          </a:p>
          <a:p>
            <a:r>
              <a:rPr lang="en-US" dirty="0"/>
              <a:t>There are multiple conditional statements like ‘do you want to continue betting or start game?’, and ‘do you wish to exit game?’, etc.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777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270</TotalTime>
  <Words>923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Roulette Terminal App (T1A3)</vt:lpstr>
      <vt:lpstr>Roulette Terminal Application</vt:lpstr>
      <vt:lpstr>Features</vt:lpstr>
      <vt:lpstr>Navigation Menu Feature</vt:lpstr>
      <vt:lpstr>Enter Funds Feature</vt:lpstr>
      <vt:lpstr>Choose what to bet on and bet amount feature</vt:lpstr>
      <vt:lpstr>Generate random number feature</vt:lpstr>
      <vt:lpstr>Display win amount feature</vt:lpstr>
      <vt:lpstr>Play feature</vt:lpstr>
      <vt:lpstr>Add and View history feature</vt:lpstr>
      <vt:lpstr>Main.py file</vt:lpstr>
      <vt:lpstr>Funds() function</vt:lpstr>
      <vt:lpstr>Bet_selection() function</vt:lpstr>
      <vt:lpstr>Betting() function</vt:lpstr>
      <vt:lpstr>Play() Function</vt:lpstr>
      <vt:lpstr>Play() function continued</vt:lpstr>
      <vt:lpstr>Display_result() function</vt:lpstr>
      <vt:lpstr>Win_lose() function</vt:lpstr>
      <vt:lpstr>Challenges from build process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Roulette Terminal App (T1A3)</dc:title>
  <dc:creator>Francis Lam</dc:creator>
  <cp:lastModifiedBy>Francis Lam</cp:lastModifiedBy>
  <cp:revision>2</cp:revision>
  <dcterms:created xsi:type="dcterms:W3CDTF">2023-05-05T13:12:25Z</dcterms:created>
  <dcterms:modified xsi:type="dcterms:W3CDTF">2023-05-06T09:21:59Z</dcterms:modified>
</cp:coreProperties>
</file>