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27CA-B6E9-0AB1-B7EF-61D1A2E3E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Insights 360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13C1-38B7-6433-03B0-555D98D317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Power BI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13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D811-0AD1-8E74-960D-33274808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CE28-1261-C6C0-994A-EDB54220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View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E3BDC2-69B6-D555-2597-AA8FC84BE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299049"/>
            <a:ext cx="669057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Performance Overview: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High-level analysis of revenue, net sales, and profit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Contribution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Breakdown of key segments driving overall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Assessment: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profit and margins for strategic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&amp; Segment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Performance comparison across different markets and business units.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Year-on-Year Comparison: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of growth trends and financial performance over time. </a:t>
            </a:r>
          </a:p>
        </p:txBody>
      </p:sp>
    </p:spTree>
    <p:extLst>
      <p:ext uri="{BB962C8B-B14F-4D97-AF65-F5344CB8AC3E}">
        <p14:creationId xmlns:p14="http://schemas.microsoft.com/office/powerpoint/2010/main" val="6293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4BA3-5DBD-8F58-F550-453DC2B9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C37CB-3F8E-EF62-BFDF-C2066E11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403742"/>
            <a:ext cx="7315200" cy="4040990"/>
          </a:xfrm>
        </p:spPr>
      </p:pic>
    </p:spTree>
    <p:extLst>
      <p:ext uri="{BB962C8B-B14F-4D97-AF65-F5344CB8AC3E}">
        <p14:creationId xmlns:p14="http://schemas.microsoft.com/office/powerpoint/2010/main" val="298015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4DA3-2DA7-AD9C-5D01-5720425F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57E366-CF1F-D662-F062-89EFD837A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70" y="1733399"/>
            <a:ext cx="69528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 of Net Sales, Gross Margin %, and Net Profit % against the previous fiscal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&amp; Market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YoY growth and percentage change in Net Sales across segments and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Summary: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Comprehensive table presenting key financial metrics for detailed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charts visualizing financial metrics over time for trend analysis. </a:t>
            </a:r>
          </a:p>
        </p:txBody>
      </p:sp>
    </p:spTree>
    <p:extLst>
      <p:ext uri="{BB962C8B-B14F-4D97-AF65-F5344CB8AC3E}">
        <p14:creationId xmlns:p14="http://schemas.microsoft.com/office/powerpoint/2010/main" val="211575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E1EC-1D7E-D1FA-D3A5-09D58A0A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42BD-E9F3-57BE-7BF6-2CB8438F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Finance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D7865E-FF42-A778-C602-E8E4D07E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93174"/>
            <a:ext cx="7315200" cy="4062126"/>
          </a:xfrm>
        </p:spPr>
      </p:pic>
    </p:spTree>
    <p:extLst>
      <p:ext uri="{BB962C8B-B14F-4D97-AF65-F5344CB8AC3E}">
        <p14:creationId xmlns:p14="http://schemas.microsoft.com/office/powerpoint/2010/main" val="151251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22065-8F89-15F5-BF34-CEF3D461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52F2-EBE7-84C4-9E03-B244328C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3C1A1B-E4F2-CD32-7C6A-3DB81D3A54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1431917"/>
            <a:ext cx="67889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&amp; Market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Detailed analysis of sales trends across customers and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&amp; Profitability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Comparative evaluation of Net Sales and Gross Margin 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&amp; Deductions Overview: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Distribution of key cost components impacting overall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Contribution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Identification of high-performing customers and markets driving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Evaluation: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Insights into sales growth patterns and profitability fluctuations over time. </a:t>
            </a:r>
          </a:p>
        </p:txBody>
      </p:sp>
    </p:spTree>
    <p:extLst>
      <p:ext uri="{BB962C8B-B14F-4D97-AF65-F5344CB8AC3E}">
        <p14:creationId xmlns:p14="http://schemas.microsoft.com/office/powerpoint/2010/main" val="206688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AA1D2-A038-D722-BE8E-1CB7472B7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823B-0B52-154C-C3F0-ED1739E2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2353E-1D54-EBE9-9A15-F6873C4D1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85391"/>
            <a:ext cx="7315200" cy="4077692"/>
          </a:xfrm>
        </p:spPr>
      </p:pic>
    </p:spTree>
    <p:extLst>
      <p:ext uri="{BB962C8B-B14F-4D97-AF65-F5344CB8AC3E}">
        <p14:creationId xmlns:p14="http://schemas.microsoft.com/office/powerpoint/2010/main" val="34286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F132B-B65B-B608-7DAA-4CA3831E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6094-66A7-82F4-9B84-C46970A1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View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678106-DFFC-D940-3A7B-5DBFC09ED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7" y="1489493"/>
            <a:ext cx="73591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Profit after marketing deductions across segments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Impact on Revenue: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Assessment of how marketing expenses influence overall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&amp; Regional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Comparative analysis of Net Profit across different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Efficiency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Review of marketing expenditures in relation to revenue contribution.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&amp; Variance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Tracking changes in Net Profit over time to identify key drivers. </a:t>
            </a:r>
          </a:p>
        </p:txBody>
      </p:sp>
    </p:spTree>
    <p:extLst>
      <p:ext uri="{BB962C8B-B14F-4D97-AF65-F5344CB8AC3E}">
        <p14:creationId xmlns:p14="http://schemas.microsoft.com/office/powerpoint/2010/main" val="132871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9BC0-98CB-9D1F-0E50-5EB76A60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9A226-3817-99E5-7F0D-943645638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86632"/>
            <a:ext cx="7315200" cy="4075210"/>
          </a:xfrm>
        </p:spPr>
      </p:pic>
    </p:spTree>
    <p:extLst>
      <p:ext uri="{BB962C8B-B14F-4D97-AF65-F5344CB8AC3E}">
        <p14:creationId xmlns:p14="http://schemas.microsoft.com/office/powerpoint/2010/main" val="410331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3897-3E48-71B0-9C4D-32AC0D5A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D36-C4C6-A045-945A-BB305904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View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3E0FCAC-45A2-7EEC-904B-272BD3D2C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427678"/>
            <a:ext cx="683806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Evaluation of Net Error and Absolute Net Error to measure supply chain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Availability Insights: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Identification of out-of-stock and surplus products across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Demand-Supply Balance: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Assessment of inventory efficiency in meeting market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Performance: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Analysis of supply chain discrepancies and their impact on fulfillment.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Monitoring: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Tracking stock fluctuations over time to optimize inventory management. </a:t>
            </a:r>
          </a:p>
        </p:txBody>
      </p:sp>
    </p:spTree>
    <p:extLst>
      <p:ext uri="{BB962C8B-B14F-4D97-AF65-F5344CB8AC3E}">
        <p14:creationId xmlns:p14="http://schemas.microsoft.com/office/powerpoint/2010/main" val="401539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E971-E881-8AC6-1925-8C3E7AAC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2D235-E19A-0746-8C7A-A73F09041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88509"/>
            <a:ext cx="7315200" cy="4071456"/>
          </a:xfrm>
        </p:spPr>
      </p:pic>
    </p:spTree>
    <p:extLst>
      <p:ext uri="{BB962C8B-B14F-4D97-AF65-F5344CB8AC3E}">
        <p14:creationId xmlns:p14="http://schemas.microsoft.com/office/powerpoint/2010/main" val="12343062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34</TotalTime>
  <Words>376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 2</vt:lpstr>
      <vt:lpstr>Frame</vt:lpstr>
      <vt:lpstr>Business Insights 360</vt:lpstr>
      <vt:lpstr>Finance View</vt:lpstr>
      <vt:lpstr>Finance View</vt:lpstr>
      <vt:lpstr>Sales View</vt:lpstr>
      <vt:lpstr>Sales View</vt:lpstr>
      <vt:lpstr>Marketing View</vt:lpstr>
      <vt:lpstr>Marketing View</vt:lpstr>
      <vt:lpstr>Supply Chain View</vt:lpstr>
      <vt:lpstr>Supply Chain View</vt:lpstr>
      <vt:lpstr>Executive View</vt:lpstr>
      <vt:lpstr>Executive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Frank</dc:creator>
  <cp:lastModifiedBy>Simon Frank</cp:lastModifiedBy>
  <cp:revision>1</cp:revision>
  <dcterms:created xsi:type="dcterms:W3CDTF">2025-02-14T06:33:52Z</dcterms:created>
  <dcterms:modified xsi:type="dcterms:W3CDTF">2025-02-14T07:08:12Z</dcterms:modified>
</cp:coreProperties>
</file>