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8" r:id="rId3"/>
    <p:sldId id="278" r:id="rId4"/>
    <p:sldId id="279" r:id="rId5"/>
    <p:sldId id="281" r:id="rId6"/>
    <p:sldId id="287" r:id="rId7"/>
    <p:sldId id="283" r:id="rId8"/>
    <p:sldId id="286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A1F300-24F5-2D22-F97F-B433395A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43" y="125506"/>
            <a:ext cx="10712327" cy="68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Power BI Project: Spotify Listening Patterns Analysis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how users engage with music over time.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Identifying trends in album, artist, and track listening patterns.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Helping streaming platforms make data-driven decisions.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A034A-4737-537B-4806-D840847B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261E-3711-F538-225B-70E574D9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0181-800E-70EC-B3C7-7C75362A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Insights from the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Albums, Artists &amp; Tracks Played Over 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Track listening trends.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vs Weekend Listening Patterns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Identify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Albums, Artists &amp; Tracks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Most played content.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Year-over-Year Growth Analysis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Compare latest vs previous year trends.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Listening Hours Heatmap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Spot peak engagement times.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Quadrant Analysis for Track Engagement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Categorize tracks based on listening time vs frequency.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17D3-D963-F5BC-79A6-75036ACF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BBA7-760C-4F74-A150-202ABA5F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Power BI Features Used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A5CF-9AD2-FDF9-A8DD-FED746BA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Power BI Tools &amp; Techniques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Cleaning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Structuring raw data for analysis.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 Calculations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Advanced metrics for deeper insights.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Drill-Through &amp; Hierarchical Navigation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Interactive data exploration.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Heatmaps, Scatter Plots &amp; Interactive Dashboards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Engaging visual storytelling.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273CB-2FB8-5EED-459A-1F58F896B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7218-C026-E600-1AD8-64CBD8FC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Spotify Listening Trends – 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6AEF-D495-0263-6D95-42CFB9F7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Analyzing Spotify user listening patterns for albums, artists, and tracks.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Albums Played: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7,907 (-21.82% YoY) | Top Album: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Beatles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(2,063 plays)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Artists Played: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4,112 (-26.39% YoY) | Top Artist: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Beatles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(13.6K plays)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Played: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13,665 (-11.49% YoY) | Top Track: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"Ode to the Mets"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(207 plays)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&amp;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Listening Behavior: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engagement on weekends (~63%)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Declining music consumption in 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recommendations to retain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Weekend-focused promotional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analysis by platform &amp; device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0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9E20933-A223-2A89-9DC6-28B001AC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104413"/>
            <a:ext cx="10121153" cy="67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6D27-2CCD-1005-5F9D-917D85C5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3ADB-024F-951F-A4AD-F190FABC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Spotify Listening Patterns: Hours &amp; Track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2270-6A9F-92E7-0980-33B345FD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Listening Hours vs. Days (Heatmap on Left):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activity around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midnight and evening hours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Sundays and late-night hours show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listening time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Listening Time vs. Track Frequency (Scatter Plot on Right):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tracks have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average listening time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played tracks (green)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tend to have a longer listening duration.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Filters (Top Right):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filter by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year, shuffle mode, and skipped tracks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Insights: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Listening Hours: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personalized recommendations for late-night listeners.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Retention: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 tracks with high frequency but low listening time to improve engagement.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Skip &amp; Shuffle Behavior: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Further analyze how these factors impact listening duration.</a:t>
            </a:r>
          </a:p>
        </p:txBody>
      </p:sp>
    </p:spTree>
    <p:extLst>
      <p:ext uri="{BB962C8B-B14F-4D97-AF65-F5344CB8AC3E}">
        <p14:creationId xmlns:p14="http://schemas.microsoft.com/office/powerpoint/2010/main" val="33674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628576B-0011-091B-7DA2-2854161E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4" y="150656"/>
            <a:ext cx="9974557" cy="67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95732-52FA-FF61-5548-8053CBFB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C79E-C2CD-1A82-E21B-DFE4A6D4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Spotify Album Playback Analysis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C46C-98AE-D91E-A49C-287D5956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300" b="1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b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A drill-through matrix for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album playback data.</a:t>
            </a:r>
          </a:p>
          <a:p>
            <a:pPr>
              <a:buNone/>
            </a:pPr>
            <a:r>
              <a:rPr lang="en-IN" sz="1300" b="1" dirty="0">
                <a:latin typeface="Arial" panose="020B0604020202020204" pitchFamily="34" charset="0"/>
                <a:cs typeface="Arial" panose="020B0604020202020204" pitchFamily="34" charset="0"/>
              </a:rPr>
              <a:t>Drill-Through Levels: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Album → Artist → Track → Platform → Date</a:t>
            </a:r>
          </a:p>
          <a:p>
            <a:pPr>
              <a:buNone/>
            </a:pPr>
            <a:r>
              <a:rPr lang="en-IN" sz="1300" b="1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Albums, Artists, Tracks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Total Play Time (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Avg. Listening Time (min)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The table provides an album-wise breakdown to understand listening patterns on Spotify.</a:t>
            </a:r>
          </a:p>
        </p:txBody>
      </p:sp>
    </p:spTree>
    <p:extLst>
      <p:ext uri="{BB962C8B-B14F-4D97-AF65-F5344CB8AC3E}">
        <p14:creationId xmlns:p14="http://schemas.microsoft.com/office/powerpoint/2010/main" val="242039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30</TotalTime>
  <Words>508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Brushed Metal 16x9</vt:lpstr>
      <vt:lpstr>Spotify Data Analysis</vt:lpstr>
      <vt:lpstr>Project Overview</vt:lpstr>
      <vt:lpstr>Key Insights</vt:lpstr>
      <vt:lpstr>Power BI Features Used</vt:lpstr>
      <vt:lpstr>Spotify Listening Trends – Power BI Dashboard</vt:lpstr>
      <vt:lpstr>PowerPoint Presentation</vt:lpstr>
      <vt:lpstr>Spotify Listening Patterns: Hours &amp; Track Frequency</vt:lpstr>
      <vt:lpstr>PowerPoint Presentation</vt:lpstr>
      <vt:lpstr>Spotify Album Playback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Frank</dc:creator>
  <cp:lastModifiedBy>Simon Frank</cp:lastModifiedBy>
  <cp:revision>1</cp:revision>
  <dcterms:created xsi:type="dcterms:W3CDTF">2025-03-24T08:48:01Z</dcterms:created>
  <dcterms:modified xsi:type="dcterms:W3CDTF">2025-03-24T09:18:18Z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