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0" d="100"/>
          <a:sy n="90" d="100"/>
        </p:scale>
        <p:origin x="-137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DF13C44-572C-324E-83E4-0829980D1E9E}" type="datetimeFigureOut">
              <a:rPr lang="en-US" smtClean="0"/>
              <a:t>20/10/2014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C02F3-7B09-B245-93FF-174EE8E75F86}"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AU" smtClean="0"/>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AU"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DDF13C44-572C-324E-83E4-0829980D1E9E}" type="datetimeFigureOut">
              <a:rPr lang="en-US" smtClean="0"/>
              <a:t>20/10/2014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DC02F3-7B09-B245-93FF-174EE8E75F86}"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AU"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DDF13C44-572C-324E-83E4-0829980D1E9E}" type="datetimeFigureOut">
              <a:rPr lang="en-US" smtClean="0"/>
              <a:t>20/10/2014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DC02F3-7B09-B245-93FF-174EE8E75F8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AU"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DDF13C44-572C-324E-83E4-0829980D1E9E}" type="datetimeFigureOut">
              <a:rPr lang="en-US" smtClean="0"/>
              <a:t>20/10/2014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DC02F3-7B09-B245-93FF-174EE8E75F86}"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5" name="Date Placeholder 4"/>
          <p:cNvSpPr>
            <a:spLocks noGrp="1"/>
          </p:cNvSpPr>
          <p:nvPr>
            <p:ph type="dt" sz="half" idx="10"/>
          </p:nvPr>
        </p:nvSpPr>
        <p:spPr/>
        <p:txBody>
          <a:bodyPr/>
          <a:lstStyle/>
          <a:p>
            <a:fld id="{DDF13C44-572C-324E-83E4-0829980D1E9E}" type="datetimeFigureOut">
              <a:rPr lang="en-US" smtClean="0"/>
              <a:t>20/10/2014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DC02F3-7B09-B245-93FF-174EE8E75F86}"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AU"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AU" smtClean="0"/>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AU"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DDF13C44-572C-324E-83E4-0829980D1E9E}" type="datetimeFigureOut">
              <a:rPr lang="en-US" smtClean="0"/>
              <a:t>20/10/2014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DC02F3-7B09-B245-93FF-174EE8E75F86}"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AU"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DDF13C44-572C-324E-83E4-0829980D1E9E}" type="datetimeFigureOut">
              <a:rPr lang="en-US" smtClean="0"/>
              <a:t>20/10/2014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C02F3-7B09-B245-93FF-174EE8E75F86}"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AU"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DDF13C44-572C-324E-83E4-0829980D1E9E}" type="datetimeFigureOut">
              <a:rPr lang="en-US" smtClean="0"/>
              <a:t>20/10/2014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C02F3-7B09-B245-93FF-174EE8E75F86}"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AU"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DDF13C44-572C-324E-83E4-0829980D1E9E}" type="datetimeFigureOut">
              <a:rPr lang="en-US" smtClean="0"/>
              <a:t>20/10/2014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C02F3-7B09-B245-93FF-174EE8E75F8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DDF13C44-572C-324E-83E4-0829980D1E9E}" type="datetimeFigureOut">
              <a:rPr lang="en-US" smtClean="0"/>
              <a:t>20/10/2014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C02F3-7B09-B245-93FF-174EE8E75F86}"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AU" smtClean="0"/>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AU" smtClean="0"/>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AU"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AU" smtClean="0"/>
              <a:t>Click to edit Master text styles</a:t>
            </a:r>
          </a:p>
        </p:txBody>
      </p:sp>
      <p:sp>
        <p:nvSpPr>
          <p:cNvPr id="4" name="Date Placeholder 3"/>
          <p:cNvSpPr>
            <a:spLocks noGrp="1"/>
          </p:cNvSpPr>
          <p:nvPr>
            <p:ph type="dt" sz="half" idx="10"/>
          </p:nvPr>
        </p:nvSpPr>
        <p:spPr/>
        <p:txBody>
          <a:bodyPr/>
          <a:lstStyle/>
          <a:p>
            <a:fld id="{DDF13C44-572C-324E-83E4-0829980D1E9E}" type="datetimeFigureOut">
              <a:rPr lang="en-US" smtClean="0"/>
              <a:t>20/10/2014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C02F3-7B09-B245-93FF-174EE8E75F8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AU" smtClean="0"/>
              <a:t>Drag picture to placeholder or click icon to add</a:t>
            </a:r>
            <a:endParaRPr/>
          </a:p>
        </p:txBody>
      </p:sp>
      <p:sp>
        <p:nvSpPr>
          <p:cNvPr id="4" name="Date Placeholder 3"/>
          <p:cNvSpPr>
            <a:spLocks noGrp="1"/>
          </p:cNvSpPr>
          <p:nvPr>
            <p:ph type="dt" sz="half" idx="10"/>
          </p:nvPr>
        </p:nvSpPr>
        <p:spPr/>
        <p:txBody>
          <a:bodyPr/>
          <a:lstStyle/>
          <a:p>
            <a:fld id="{DDF13C44-572C-324E-83E4-0829980D1E9E}" type="datetimeFigureOut">
              <a:rPr lang="en-US" smtClean="0"/>
              <a:t>20/10/2014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C02F3-7B09-B245-93FF-174EE8E75F86}"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AU"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AU"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5" name="Date Placeholder 4"/>
          <p:cNvSpPr>
            <a:spLocks noGrp="1"/>
          </p:cNvSpPr>
          <p:nvPr>
            <p:ph type="dt" sz="half" idx="10"/>
          </p:nvPr>
        </p:nvSpPr>
        <p:spPr/>
        <p:txBody>
          <a:bodyPr/>
          <a:lstStyle/>
          <a:p>
            <a:fld id="{DDF13C44-572C-324E-83E4-0829980D1E9E}" type="datetimeFigureOut">
              <a:rPr lang="en-US" smtClean="0"/>
              <a:t>20/10/2014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DC02F3-7B09-B245-93FF-174EE8E75F8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AU"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7" name="Date Placeholder 6"/>
          <p:cNvSpPr>
            <a:spLocks noGrp="1"/>
          </p:cNvSpPr>
          <p:nvPr>
            <p:ph type="dt" sz="half" idx="10"/>
          </p:nvPr>
        </p:nvSpPr>
        <p:spPr/>
        <p:txBody>
          <a:bodyPr/>
          <a:lstStyle/>
          <a:p>
            <a:fld id="{DDF13C44-572C-324E-83E4-0829980D1E9E}" type="datetimeFigureOut">
              <a:rPr lang="en-US" smtClean="0"/>
              <a:t>20/10/2014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DC02F3-7B09-B245-93FF-174EE8E75F8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AU" smtClean="0"/>
              <a:t>Click to edit Master title style</a:t>
            </a:r>
            <a:endParaRPr/>
          </a:p>
        </p:txBody>
      </p:sp>
      <p:sp>
        <p:nvSpPr>
          <p:cNvPr id="3" name="Date Placeholder 2"/>
          <p:cNvSpPr>
            <a:spLocks noGrp="1"/>
          </p:cNvSpPr>
          <p:nvPr>
            <p:ph type="dt" sz="half" idx="10"/>
          </p:nvPr>
        </p:nvSpPr>
        <p:spPr/>
        <p:txBody>
          <a:bodyPr/>
          <a:lstStyle/>
          <a:p>
            <a:fld id="{DDF13C44-572C-324E-83E4-0829980D1E9E}" type="datetimeFigureOut">
              <a:rPr lang="en-US" smtClean="0"/>
              <a:t>20/10/2014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DC02F3-7B09-B245-93FF-174EE8E75F8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F13C44-572C-324E-83E4-0829980D1E9E}" type="datetimeFigureOut">
              <a:rPr lang="en-US" smtClean="0"/>
              <a:t>20/10/2014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DC02F3-7B09-B245-93FF-174EE8E75F86}" type="slidenum">
              <a:rPr lang="en-US" smtClean="0"/>
              <a:t>‹#›</a:t>
            </a:fld>
            <a:endParaRPr lang="en-US"/>
          </a:p>
        </p:txBody>
      </p:sp>
      <p:grpSp>
        <p:nvGrpSpPr>
          <p:cNvPr id="5" name="Group 4"/>
          <p:cNvGrpSpPr/>
          <p:nvPr/>
        </p:nvGrpSpPr>
        <p:grpSpPr>
          <a:xfrm>
            <a:off x="284163" y="452718"/>
            <a:ext cx="857637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DDF13C44-572C-324E-83E4-0829980D1E9E}" type="datetimeFigureOut">
              <a:rPr lang="en-US" smtClean="0"/>
              <a:t>20/10/2014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AFDC02F3-7B09-B245-93FF-174EE8E75F86}"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AU" smtClean="0"/>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239889"/>
            <a:ext cx="7808976" cy="1088136"/>
          </a:xfrm>
        </p:spPr>
        <p:txBody>
          <a:bodyPr/>
          <a:lstStyle/>
          <a:p>
            <a:r>
              <a:rPr lang="en-US" dirty="0" smtClean="0"/>
              <a:t>Ben</a:t>
            </a:r>
            <a:endParaRPr lang="en-US" dirty="0"/>
          </a:p>
        </p:txBody>
      </p:sp>
      <p:sp>
        <p:nvSpPr>
          <p:cNvPr id="3" name="Subtitle 2"/>
          <p:cNvSpPr>
            <a:spLocks noGrp="1"/>
          </p:cNvSpPr>
          <p:nvPr>
            <p:ph type="subTitle" idx="1"/>
          </p:nvPr>
        </p:nvSpPr>
        <p:spPr>
          <a:xfrm>
            <a:off x="476205" y="1322340"/>
            <a:ext cx="6983645" cy="598351"/>
          </a:xfrm>
        </p:spPr>
        <p:txBody>
          <a:bodyPr>
            <a:normAutofit/>
          </a:bodyPr>
          <a:lstStyle/>
          <a:p>
            <a:r>
              <a:rPr lang="en-US" dirty="0" smtClean="0"/>
              <a:t>Regular gym attendee</a:t>
            </a:r>
            <a:endParaRPr lang="en-US" dirty="0"/>
          </a:p>
        </p:txBody>
      </p:sp>
      <p:sp>
        <p:nvSpPr>
          <p:cNvPr id="6" name="TextBox 5"/>
          <p:cNvSpPr txBox="1"/>
          <p:nvPr/>
        </p:nvSpPr>
        <p:spPr>
          <a:xfrm>
            <a:off x="476205" y="4213189"/>
            <a:ext cx="3009239" cy="169277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3200" b="1" u="sng"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GOALS</a:t>
            </a:r>
          </a:p>
          <a:p>
            <a:endParaRPr lang="en-US" dirty="0" smtClean="0"/>
          </a:p>
          <a:p>
            <a:pPr marL="285750" indent="-285750">
              <a:buFontTx/>
              <a:buChar char="-"/>
            </a:pPr>
            <a:r>
              <a:rPr lang="en-US" dirty="0" smtClean="0"/>
              <a:t>Stay fit</a:t>
            </a:r>
          </a:p>
          <a:p>
            <a:pPr marL="285750" indent="-285750">
              <a:buFontTx/>
              <a:buChar char="-"/>
            </a:pPr>
            <a:r>
              <a:rPr lang="en-US" dirty="0" smtClean="0"/>
              <a:t>Attend gym</a:t>
            </a:r>
          </a:p>
          <a:p>
            <a:pPr marL="285750" indent="-285750">
              <a:buFontTx/>
              <a:buChar char="-"/>
            </a:pPr>
            <a:r>
              <a:rPr lang="en-US" dirty="0" smtClean="0"/>
              <a:t>Stay away from injuries</a:t>
            </a:r>
          </a:p>
        </p:txBody>
      </p:sp>
      <p:sp>
        <p:nvSpPr>
          <p:cNvPr id="7" name="TextBox 6"/>
          <p:cNvSpPr txBox="1"/>
          <p:nvPr/>
        </p:nvSpPr>
        <p:spPr>
          <a:xfrm>
            <a:off x="3753556" y="4213189"/>
            <a:ext cx="4476761" cy="169277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3200" b="1" u="sng"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NEEDS</a:t>
            </a:r>
          </a:p>
          <a:p>
            <a:endParaRPr lang="en-US" dirty="0" smtClean="0"/>
          </a:p>
          <a:p>
            <a:pPr marL="285750" indent="-285750">
              <a:buFontTx/>
              <a:buChar char="-"/>
            </a:pPr>
            <a:r>
              <a:rPr lang="en-US" dirty="0" smtClean="0"/>
              <a:t>A way to keep track of his technique</a:t>
            </a:r>
          </a:p>
          <a:p>
            <a:pPr marL="285750" indent="-285750">
              <a:buFontTx/>
              <a:buChar char="-"/>
            </a:pPr>
            <a:r>
              <a:rPr lang="en-US" dirty="0" smtClean="0"/>
              <a:t>To know what he is doing wrong</a:t>
            </a:r>
          </a:p>
          <a:p>
            <a:pPr marL="285750" indent="-285750">
              <a:buFontTx/>
              <a:buChar char="-"/>
            </a:pPr>
            <a:r>
              <a:rPr lang="en-US" dirty="0" smtClean="0"/>
              <a:t>To know how to improve it</a:t>
            </a:r>
            <a:endParaRPr lang="en-US" dirty="0" smtClean="0"/>
          </a:p>
        </p:txBody>
      </p:sp>
      <p:sp>
        <p:nvSpPr>
          <p:cNvPr id="8" name="TextBox 7"/>
          <p:cNvSpPr txBox="1"/>
          <p:nvPr/>
        </p:nvSpPr>
        <p:spPr>
          <a:xfrm>
            <a:off x="476205" y="2098814"/>
            <a:ext cx="7754112" cy="196977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3200" b="1" u="sng"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PROFILE</a:t>
            </a:r>
            <a:endParaRPr lang="en-US" dirty="0" smtClean="0"/>
          </a:p>
          <a:p>
            <a:r>
              <a:rPr lang="en-US" dirty="0" smtClean="0"/>
              <a:t>Ben is a 25 year old male who has been attending gym for 5 years now. He attends gym 4 times a week. He has been injured 3 times through his 5 years at the gym but only once has it been serious. He was personally trained in his first year but now does it on his own. He finds that he has too much to think about whilst exercising, too many body parts to try to keep aligned to the technique. </a:t>
            </a:r>
            <a:endParaRPr lang="en-US" dirty="0" smtClean="0"/>
          </a:p>
        </p:txBody>
      </p:sp>
      <p:pic>
        <p:nvPicPr>
          <p:cNvPr id="5" name="Picture 4"/>
          <p:cNvPicPr>
            <a:picLocks noChangeAspect="1"/>
          </p:cNvPicPr>
          <p:nvPr/>
        </p:nvPicPr>
        <p:blipFill>
          <a:blip r:embed="rId2"/>
          <a:stretch>
            <a:fillRect/>
          </a:stretch>
        </p:blipFill>
        <p:spPr>
          <a:xfrm>
            <a:off x="7509977" y="177581"/>
            <a:ext cx="1634024" cy="2076468"/>
          </a:xfrm>
          <a:prstGeom prst="rect">
            <a:avLst/>
          </a:prstGeom>
        </p:spPr>
      </p:pic>
    </p:spTree>
    <p:extLst>
      <p:ext uri="{BB962C8B-B14F-4D97-AF65-F5344CB8AC3E}">
        <p14:creationId xmlns:p14="http://schemas.microsoft.com/office/powerpoint/2010/main" val="1736256521"/>
      </p:ext>
    </p:extLst>
  </p:cSld>
  <p:clrMapOvr>
    <a:masterClrMapping/>
  </p:clrMapOvr>
</p:sld>
</file>

<file path=ppt/theme/theme1.xml><?xml version="1.0" encoding="utf-8"?>
<a:theme xmlns:a="http://schemas.openxmlformats.org/drawingml/2006/main" name="Spectrum">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majorFont>
      <a:minorFont>
        <a:latin typeface="Calibri"/>
        <a:ea typeface=""/>
        <a:cs typeface=""/>
        <a:font script="Jpan" typeface="ＭＳ ゴシック"/>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58</TotalTime>
  <Words>124</Words>
  <Application>Microsoft Macintosh PowerPoint</Application>
  <PresentationFormat>On-screen Show (4:3)</PresentationFormat>
  <Paragraphs>14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Spectrum</vt:lpstr>
      <vt:lpstr>Ben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Geek/Gamer</dc:title>
  <dc:creator>Frankie Ferraioli</dc:creator>
  <cp:lastModifiedBy>Frankie Ferraioli</cp:lastModifiedBy>
  <cp:revision>7</cp:revision>
  <dcterms:created xsi:type="dcterms:W3CDTF">2014-10-19T08:58:01Z</dcterms:created>
  <dcterms:modified xsi:type="dcterms:W3CDTF">2014-10-20T00:06:30Z</dcterms:modified>
</cp:coreProperties>
</file>