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1" r:id="rId6"/>
    <p:sldId id="256" r:id="rId7"/>
    <p:sldId id="257" r:id="rId8"/>
    <p:sldId id="258" r:id="rId9"/>
    <p:sldId id="259" r:id="rId10"/>
    <p:sldId id="260" r:id="rId11"/>
    <p:sldId id="26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C1E23-72E0-4A28-A1F2-0722CB86AD0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ADCAED0-A648-43BF-910C-0959CEC924AA}">
      <dgm:prSet phldrT="[Text]"/>
      <dgm:spPr/>
      <dgm:t>
        <a:bodyPr/>
        <a:lstStyle/>
        <a:p>
          <a:r>
            <a:rPr lang="en-AU" dirty="0" err="1" smtClean="0"/>
            <a:t>Main.c</a:t>
          </a:r>
          <a:endParaRPr lang="en-AU" dirty="0"/>
        </a:p>
      </dgm:t>
    </dgm:pt>
    <dgm:pt modelId="{A166A0FE-A735-42AD-992E-31A2D9043DD2}" type="parTrans" cxnId="{0B332DB4-237C-40B4-BCBC-E481D8FDE2A9}">
      <dgm:prSet/>
      <dgm:spPr/>
      <dgm:t>
        <a:bodyPr/>
        <a:lstStyle/>
        <a:p>
          <a:endParaRPr lang="en-AU"/>
        </a:p>
      </dgm:t>
    </dgm:pt>
    <dgm:pt modelId="{35FB7A0A-7A3F-4B3A-BA2A-ACBB0460A9C3}" type="sibTrans" cxnId="{0B332DB4-237C-40B4-BCBC-E481D8FDE2A9}">
      <dgm:prSet/>
      <dgm:spPr/>
      <dgm:t>
        <a:bodyPr/>
        <a:lstStyle/>
        <a:p>
          <a:endParaRPr lang="en-AU"/>
        </a:p>
      </dgm:t>
    </dgm:pt>
    <dgm:pt modelId="{1C4D19BA-77E2-4605-B5DC-0BC3CEF2CEDA}">
      <dgm:prSet phldrT="[Text]"/>
      <dgm:spPr/>
      <dgm:t>
        <a:bodyPr/>
        <a:lstStyle/>
        <a:p>
          <a:r>
            <a:rPr lang="en-AU" dirty="0" err="1" smtClean="0"/>
            <a:t>ButtonWatch</a:t>
          </a:r>
          <a:endParaRPr lang="en-AU" dirty="0"/>
        </a:p>
      </dgm:t>
    </dgm:pt>
    <dgm:pt modelId="{47068709-91CA-4879-9BDE-E2F4F675E37E}" type="parTrans" cxnId="{E07C7C92-70C2-40AC-8AF9-A1E7A4CB5186}">
      <dgm:prSet/>
      <dgm:spPr/>
      <dgm:t>
        <a:bodyPr/>
        <a:lstStyle/>
        <a:p>
          <a:endParaRPr lang="en-AU"/>
        </a:p>
      </dgm:t>
    </dgm:pt>
    <dgm:pt modelId="{EFA6F3F1-E965-403E-8EF6-CFC342D36AD5}" type="sibTrans" cxnId="{E07C7C92-70C2-40AC-8AF9-A1E7A4CB5186}">
      <dgm:prSet/>
      <dgm:spPr/>
      <dgm:t>
        <a:bodyPr/>
        <a:lstStyle/>
        <a:p>
          <a:endParaRPr lang="en-AU"/>
        </a:p>
      </dgm:t>
    </dgm:pt>
    <dgm:pt modelId="{B008375D-C4EB-4472-8A06-E813368D9231}">
      <dgm:prSet phldrT="[Text]"/>
      <dgm:spPr/>
      <dgm:t>
        <a:bodyPr/>
        <a:lstStyle/>
        <a:p>
          <a:r>
            <a:rPr lang="en-AU" dirty="0" err="1" smtClean="0"/>
            <a:t>TAMRunner</a:t>
          </a:r>
          <a:endParaRPr lang="en-AU" dirty="0"/>
        </a:p>
      </dgm:t>
    </dgm:pt>
    <dgm:pt modelId="{C47327BD-3405-48B3-82D0-E9D8E993781A}" type="parTrans" cxnId="{2606FB45-9906-4A44-9E6D-673B4F17C9F6}">
      <dgm:prSet/>
      <dgm:spPr/>
      <dgm:t>
        <a:bodyPr/>
        <a:lstStyle/>
        <a:p>
          <a:endParaRPr lang="en-AU"/>
        </a:p>
      </dgm:t>
    </dgm:pt>
    <dgm:pt modelId="{A8EB7B5A-274E-400B-9A27-4CC8222C8A34}" type="sibTrans" cxnId="{2606FB45-9906-4A44-9E6D-673B4F17C9F6}">
      <dgm:prSet/>
      <dgm:spPr/>
      <dgm:t>
        <a:bodyPr/>
        <a:lstStyle/>
        <a:p>
          <a:endParaRPr lang="en-AU"/>
        </a:p>
      </dgm:t>
    </dgm:pt>
    <dgm:pt modelId="{DDB736DE-71E9-488E-ADAF-E55845D6230D}">
      <dgm:prSet phldrT="[Text]"/>
      <dgm:spPr/>
      <dgm:t>
        <a:bodyPr/>
        <a:lstStyle/>
        <a:p>
          <a:r>
            <a:rPr lang="en-AU" dirty="0" err="1" smtClean="0"/>
            <a:t>MenuManager</a:t>
          </a:r>
          <a:endParaRPr lang="en-AU" dirty="0"/>
        </a:p>
      </dgm:t>
    </dgm:pt>
    <dgm:pt modelId="{F5C95ADF-F95E-4B1C-A4BB-9DA640CD8487}" type="parTrans" cxnId="{7D5D5B72-E049-4915-9240-DD3205C1697C}">
      <dgm:prSet/>
      <dgm:spPr/>
      <dgm:t>
        <a:bodyPr/>
        <a:lstStyle/>
        <a:p>
          <a:endParaRPr lang="en-AU"/>
        </a:p>
      </dgm:t>
    </dgm:pt>
    <dgm:pt modelId="{268E10A8-5FB7-4F61-900F-C448A10C7CFA}" type="sibTrans" cxnId="{7D5D5B72-E049-4915-9240-DD3205C1697C}">
      <dgm:prSet/>
      <dgm:spPr/>
      <dgm:t>
        <a:bodyPr/>
        <a:lstStyle/>
        <a:p>
          <a:endParaRPr lang="en-AU"/>
        </a:p>
      </dgm:t>
    </dgm:pt>
    <dgm:pt modelId="{AF78D5C0-2055-41B1-A7E0-5F87502EA1EA}" type="pres">
      <dgm:prSet presAssocID="{895C1E23-72E0-4A28-A1F2-0722CB86AD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2726D314-1F20-40A0-BB25-91213112F98E}" type="pres">
      <dgm:prSet presAssocID="{AADCAED0-A648-43BF-910C-0959CEC924AA}" presName="hierRoot1" presStyleCnt="0">
        <dgm:presLayoutVars>
          <dgm:hierBranch val="init"/>
        </dgm:presLayoutVars>
      </dgm:prSet>
      <dgm:spPr/>
    </dgm:pt>
    <dgm:pt modelId="{E4F4FFB2-635C-46BF-8D2C-CF762B0F309B}" type="pres">
      <dgm:prSet presAssocID="{AADCAED0-A648-43BF-910C-0959CEC924AA}" presName="rootComposite1" presStyleCnt="0"/>
      <dgm:spPr/>
    </dgm:pt>
    <dgm:pt modelId="{B7B637FA-5451-4DA7-AE20-EEE8B9DF0676}" type="pres">
      <dgm:prSet presAssocID="{AADCAED0-A648-43BF-910C-0959CEC924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499F9EC-B0F2-4127-B865-7550EA8BC2D6}" type="pres">
      <dgm:prSet presAssocID="{AADCAED0-A648-43BF-910C-0959CEC924AA}" presName="rootConnector1" presStyleLbl="node1" presStyleIdx="0" presStyleCnt="0"/>
      <dgm:spPr/>
      <dgm:t>
        <a:bodyPr/>
        <a:lstStyle/>
        <a:p>
          <a:endParaRPr lang="en-AU"/>
        </a:p>
      </dgm:t>
    </dgm:pt>
    <dgm:pt modelId="{D0461617-A6EC-441E-A9C2-A32B1325AFA3}" type="pres">
      <dgm:prSet presAssocID="{AADCAED0-A648-43BF-910C-0959CEC924AA}" presName="hierChild2" presStyleCnt="0"/>
      <dgm:spPr/>
    </dgm:pt>
    <dgm:pt modelId="{8AE18147-06CF-4FAF-9833-5ED4FACA76D8}" type="pres">
      <dgm:prSet presAssocID="{47068709-91CA-4879-9BDE-E2F4F675E37E}" presName="Name37" presStyleLbl="parChTrans1D2" presStyleIdx="0" presStyleCnt="2"/>
      <dgm:spPr/>
      <dgm:t>
        <a:bodyPr/>
        <a:lstStyle/>
        <a:p>
          <a:endParaRPr lang="en-AU"/>
        </a:p>
      </dgm:t>
    </dgm:pt>
    <dgm:pt modelId="{02443E14-89E3-4727-B639-EA46911D474B}" type="pres">
      <dgm:prSet presAssocID="{1C4D19BA-77E2-4605-B5DC-0BC3CEF2CEDA}" presName="hierRoot2" presStyleCnt="0">
        <dgm:presLayoutVars>
          <dgm:hierBranch val="l"/>
        </dgm:presLayoutVars>
      </dgm:prSet>
      <dgm:spPr/>
    </dgm:pt>
    <dgm:pt modelId="{8556DECD-507E-4783-929D-CF6B693DCDF9}" type="pres">
      <dgm:prSet presAssocID="{1C4D19BA-77E2-4605-B5DC-0BC3CEF2CEDA}" presName="rootComposite" presStyleCnt="0"/>
      <dgm:spPr/>
    </dgm:pt>
    <dgm:pt modelId="{6652F993-8507-43BC-8FCE-224E2B35D3C5}" type="pres">
      <dgm:prSet presAssocID="{1C4D19BA-77E2-4605-B5DC-0BC3CEF2CEDA}" presName="rootText" presStyleLbl="node2" presStyleIdx="0" presStyleCnt="2" custLinFactX="30953" custLinFactNeighborX="100000" custLinFactNeighborY="-600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6D6B825-41B0-46E7-9901-945DA1427146}" type="pres">
      <dgm:prSet presAssocID="{1C4D19BA-77E2-4605-B5DC-0BC3CEF2CEDA}" presName="rootConnector" presStyleLbl="node2" presStyleIdx="0" presStyleCnt="2"/>
      <dgm:spPr/>
      <dgm:t>
        <a:bodyPr/>
        <a:lstStyle/>
        <a:p>
          <a:endParaRPr lang="en-AU"/>
        </a:p>
      </dgm:t>
    </dgm:pt>
    <dgm:pt modelId="{4BCC40E2-D8D8-41DB-926B-4E6B1E03F17D}" type="pres">
      <dgm:prSet presAssocID="{1C4D19BA-77E2-4605-B5DC-0BC3CEF2CEDA}" presName="hierChild4" presStyleCnt="0"/>
      <dgm:spPr/>
    </dgm:pt>
    <dgm:pt modelId="{D5A4131E-9880-41D0-9FF0-4961371BD9AC}" type="pres">
      <dgm:prSet presAssocID="{C47327BD-3405-48B3-82D0-E9D8E993781A}" presName="Name50" presStyleLbl="parChTrans1D3" presStyleIdx="0" presStyleCnt="1"/>
      <dgm:spPr/>
      <dgm:t>
        <a:bodyPr/>
        <a:lstStyle/>
        <a:p>
          <a:endParaRPr lang="en-AU"/>
        </a:p>
      </dgm:t>
    </dgm:pt>
    <dgm:pt modelId="{AB01FD47-FA69-4578-B73E-7F070F444C55}" type="pres">
      <dgm:prSet presAssocID="{B008375D-C4EB-4472-8A06-E813368D9231}" presName="hierRoot2" presStyleCnt="0">
        <dgm:presLayoutVars>
          <dgm:hierBranch val="init"/>
        </dgm:presLayoutVars>
      </dgm:prSet>
      <dgm:spPr/>
    </dgm:pt>
    <dgm:pt modelId="{6B36A3B0-7E37-4A65-BF8C-34C35F70FA1F}" type="pres">
      <dgm:prSet presAssocID="{B008375D-C4EB-4472-8A06-E813368D9231}" presName="rootComposite" presStyleCnt="0"/>
      <dgm:spPr/>
    </dgm:pt>
    <dgm:pt modelId="{5ACBFD8A-4285-41F8-A60D-5C3B96B0FC52}" type="pres">
      <dgm:prSet presAssocID="{B008375D-C4EB-4472-8A06-E813368D9231}" presName="rootText" presStyleLbl="node3" presStyleIdx="0" presStyleCnt="1" custLinFactX="22300" custLinFactNeighborX="100000" custLinFactNeighborY="-791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5469578-DEB2-4321-B248-EA9A348C3DD9}" type="pres">
      <dgm:prSet presAssocID="{B008375D-C4EB-4472-8A06-E813368D9231}" presName="rootConnector" presStyleLbl="node3" presStyleIdx="0" presStyleCnt="1"/>
      <dgm:spPr/>
      <dgm:t>
        <a:bodyPr/>
        <a:lstStyle/>
        <a:p>
          <a:endParaRPr lang="en-AU"/>
        </a:p>
      </dgm:t>
    </dgm:pt>
    <dgm:pt modelId="{956F122B-0145-4E69-99D5-E164DA303DA1}" type="pres">
      <dgm:prSet presAssocID="{B008375D-C4EB-4472-8A06-E813368D9231}" presName="hierChild4" presStyleCnt="0"/>
      <dgm:spPr/>
    </dgm:pt>
    <dgm:pt modelId="{78442995-BAAA-4548-A3EA-07B4F8AB6845}" type="pres">
      <dgm:prSet presAssocID="{B008375D-C4EB-4472-8A06-E813368D9231}" presName="hierChild5" presStyleCnt="0"/>
      <dgm:spPr/>
    </dgm:pt>
    <dgm:pt modelId="{716297BE-7B7F-4744-A58F-404A159DBEC2}" type="pres">
      <dgm:prSet presAssocID="{1C4D19BA-77E2-4605-B5DC-0BC3CEF2CEDA}" presName="hierChild5" presStyleCnt="0"/>
      <dgm:spPr/>
    </dgm:pt>
    <dgm:pt modelId="{7C7CF057-7C26-4F34-B594-6DF2E02168BF}" type="pres">
      <dgm:prSet presAssocID="{F5C95ADF-F95E-4B1C-A4BB-9DA640CD8487}" presName="Name37" presStyleLbl="parChTrans1D2" presStyleIdx="1" presStyleCnt="2"/>
      <dgm:spPr/>
      <dgm:t>
        <a:bodyPr/>
        <a:lstStyle/>
        <a:p>
          <a:endParaRPr lang="en-AU"/>
        </a:p>
      </dgm:t>
    </dgm:pt>
    <dgm:pt modelId="{F476057C-88B1-4E82-872F-AB2451A106A8}" type="pres">
      <dgm:prSet presAssocID="{DDB736DE-71E9-488E-ADAF-E55845D6230D}" presName="hierRoot2" presStyleCnt="0">
        <dgm:presLayoutVars>
          <dgm:hierBranch val="init"/>
        </dgm:presLayoutVars>
      </dgm:prSet>
      <dgm:spPr/>
    </dgm:pt>
    <dgm:pt modelId="{5BE025EC-F7F9-44A4-9E60-63D3C3352597}" type="pres">
      <dgm:prSet presAssocID="{DDB736DE-71E9-488E-ADAF-E55845D6230D}" presName="rootComposite" presStyleCnt="0"/>
      <dgm:spPr/>
    </dgm:pt>
    <dgm:pt modelId="{73B14F38-E57A-4335-B23B-FFEFD03D7333}" type="pres">
      <dgm:prSet presAssocID="{DDB736DE-71E9-488E-ADAF-E55845D6230D}" presName="rootText" presStyleLbl="node2" presStyleIdx="1" presStyleCnt="2" custLinFactX="-21822" custLinFactNeighborX="-100000" custLinFactNeighborY="-600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6D6432E-D441-4813-97B3-BA38EDD78C44}" type="pres">
      <dgm:prSet presAssocID="{DDB736DE-71E9-488E-ADAF-E55845D6230D}" presName="rootConnector" presStyleLbl="node2" presStyleIdx="1" presStyleCnt="2"/>
      <dgm:spPr/>
      <dgm:t>
        <a:bodyPr/>
        <a:lstStyle/>
        <a:p>
          <a:endParaRPr lang="en-AU"/>
        </a:p>
      </dgm:t>
    </dgm:pt>
    <dgm:pt modelId="{60D40C14-329B-48C6-A2E0-A9E13496B91D}" type="pres">
      <dgm:prSet presAssocID="{DDB736DE-71E9-488E-ADAF-E55845D6230D}" presName="hierChild4" presStyleCnt="0"/>
      <dgm:spPr/>
    </dgm:pt>
    <dgm:pt modelId="{8DCD5E60-85D1-4038-A7B9-76144BC646E9}" type="pres">
      <dgm:prSet presAssocID="{DDB736DE-71E9-488E-ADAF-E55845D6230D}" presName="hierChild5" presStyleCnt="0"/>
      <dgm:spPr/>
    </dgm:pt>
    <dgm:pt modelId="{1C730743-AFC4-4C87-AFDA-438646F6E3A9}" type="pres">
      <dgm:prSet presAssocID="{AADCAED0-A648-43BF-910C-0959CEC924AA}" presName="hierChild3" presStyleCnt="0"/>
      <dgm:spPr/>
    </dgm:pt>
  </dgm:ptLst>
  <dgm:cxnLst>
    <dgm:cxn modelId="{E8BF0913-EE83-4E12-923C-19E40C6DC2A8}" type="presOf" srcId="{B008375D-C4EB-4472-8A06-E813368D9231}" destId="{E5469578-DEB2-4321-B248-EA9A348C3DD9}" srcOrd="1" destOrd="0" presId="urn:microsoft.com/office/officeart/2005/8/layout/orgChart1"/>
    <dgm:cxn modelId="{0B332DB4-237C-40B4-BCBC-E481D8FDE2A9}" srcId="{895C1E23-72E0-4A28-A1F2-0722CB86AD0B}" destId="{AADCAED0-A648-43BF-910C-0959CEC924AA}" srcOrd="0" destOrd="0" parTransId="{A166A0FE-A735-42AD-992E-31A2D9043DD2}" sibTransId="{35FB7A0A-7A3F-4B3A-BA2A-ACBB0460A9C3}"/>
    <dgm:cxn modelId="{6D5021B4-3E32-40D0-8D75-07CAEA423F11}" type="presOf" srcId="{AADCAED0-A648-43BF-910C-0959CEC924AA}" destId="{B7B637FA-5451-4DA7-AE20-EEE8B9DF0676}" srcOrd="0" destOrd="0" presId="urn:microsoft.com/office/officeart/2005/8/layout/orgChart1"/>
    <dgm:cxn modelId="{0F53858A-D33A-4497-8033-0DF936935124}" type="presOf" srcId="{AADCAED0-A648-43BF-910C-0959CEC924AA}" destId="{1499F9EC-B0F2-4127-B865-7550EA8BC2D6}" srcOrd="1" destOrd="0" presId="urn:microsoft.com/office/officeart/2005/8/layout/orgChart1"/>
    <dgm:cxn modelId="{DD405B41-3451-4F96-A261-3B2CF82A601F}" type="presOf" srcId="{1C4D19BA-77E2-4605-B5DC-0BC3CEF2CEDA}" destId="{E6D6B825-41B0-46E7-9901-945DA1427146}" srcOrd="1" destOrd="0" presId="urn:microsoft.com/office/officeart/2005/8/layout/orgChart1"/>
    <dgm:cxn modelId="{B68751D3-3DE8-44EF-AED8-EE09E7C3EE5A}" type="presOf" srcId="{47068709-91CA-4879-9BDE-E2F4F675E37E}" destId="{8AE18147-06CF-4FAF-9833-5ED4FACA76D8}" srcOrd="0" destOrd="0" presId="urn:microsoft.com/office/officeart/2005/8/layout/orgChart1"/>
    <dgm:cxn modelId="{9C9EB87E-62A2-47FF-BA0E-F7BDD60B6BCF}" type="presOf" srcId="{1C4D19BA-77E2-4605-B5DC-0BC3CEF2CEDA}" destId="{6652F993-8507-43BC-8FCE-224E2B35D3C5}" srcOrd="0" destOrd="0" presId="urn:microsoft.com/office/officeart/2005/8/layout/orgChart1"/>
    <dgm:cxn modelId="{52F0D19F-EA09-4300-84D2-4094CB4C8294}" type="presOf" srcId="{DDB736DE-71E9-488E-ADAF-E55845D6230D}" destId="{A6D6432E-D441-4813-97B3-BA38EDD78C44}" srcOrd="1" destOrd="0" presId="urn:microsoft.com/office/officeart/2005/8/layout/orgChart1"/>
    <dgm:cxn modelId="{B11F2117-5E5B-4FA8-8D50-02EB3CC81C67}" type="presOf" srcId="{C47327BD-3405-48B3-82D0-E9D8E993781A}" destId="{D5A4131E-9880-41D0-9FF0-4961371BD9AC}" srcOrd="0" destOrd="0" presId="urn:microsoft.com/office/officeart/2005/8/layout/orgChart1"/>
    <dgm:cxn modelId="{B297AE2F-0276-4CC5-B9B3-133F522EB2A2}" type="presOf" srcId="{DDB736DE-71E9-488E-ADAF-E55845D6230D}" destId="{73B14F38-E57A-4335-B23B-FFEFD03D7333}" srcOrd="0" destOrd="0" presId="urn:microsoft.com/office/officeart/2005/8/layout/orgChart1"/>
    <dgm:cxn modelId="{CAC6502D-28C9-4690-8972-175BD78BE2D2}" type="presOf" srcId="{895C1E23-72E0-4A28-A1F2-0722CB86AD0B}" destId="{AF78D5C0-2055-41B1-A7E0-5F87502EA1EA}" srcOrd="0" destOrd="0" presId="urn:microsoft.com/office/officeart/2005/8/layout/orgChart1"/>
    <dgm:cxn modelId="{2606FB45-9906-4A44-9E6D-673B4F17C9F6}" srcId="{1C4D19BA-77E2-4605-B5DC-0BC3CEF2CEDA}" destId="{B008375D-C4EB-4472-8A06-E813368D9231}" srcOrd="0" destOrd="0" parTransId="{C47327BD-3405-48B3-82D0-E9D8E993781A}" sibTransId="{A8EB7B5A-274E-400B-9A27-4CC8222C8A34}"/>
    <dgm:cxn modelId="{8EBBB0F4-2047-4CC6-AF20-A0212F942B7B}" type="presOf" srcId="{B008375D-C4EB-4472-8A06-E813368D9231}" destId="{5ACBFD8A-4285-41F8-A60D-5C3B96B0FC52}" srcOrd="0" destOrd="0" presId="urn:microsoft.com/office/officeart/2005/8/layout/orgChart1"/>
    <dgm:cxn modelId="{7D5D5B72-E049-4915-9240-DD3205C1697C}" srcId="{AADCAED0-A648-43BF-910C-0959CEC924AA}" destId="{DDB736DE-71E9-488E-ADAF-E55845D6230D}" srcOrd="1" destOrd="0" parTransId="{F5C95ADF-F95E-4B1C-A4BB-9DA640CD8487}" sibTransId="{268E10A8-5FB7-4F61-900F-C448A10C7CFA}"/>
    <dgm:cxn modelId="{E07C7C92-70C2-40AC-8AF9-A1E7A4CB5186}" srcId="{AADCAED0-A648-43BF-910C-0959CEC924AA}" destId="{1C4D19BA-77E2-4605-B5DC-0BC3CEF2CEDA}" srcOrd="0" destOrd="0" parTransId="{47068709-91CA-4879-9BDE-E2F4F675E37E}" sibTransId="{EFA6F3F1-E965-403E-8EF6-CFC342D36AD5}"/>
    <dgm:cxn modelId="{3C423D66-AB50-4BA5-961C-4FDE1D4FC991}" type="presOf" srcId="{F5C95ADF-F95E-4B1C-A4BB-9DA640CD8487}" destId="{7C7CF057-7C26-4F34-B594-6DF2E02168BF}" srcOrd="0" destOrd="0" presId="urn:microsoft.com/office/officeart/2005/8/layout/orgChart1"/>
    <dgm:cxn modelId="{9750F07A-2368-49A6-8601-1C1B60A4006F}" type="presParOf" srcId="{AF78D5C0-2055-41B1-A7E0-5F87502EA1EA}" destId="{2726D314-1F20-40A0-BB25-91213112F98E}" srcOrd="0" destOrd="0" presId="urn:microsoft.com/office/officeart/2005/8/layout/orgChart1"/>
    <dgm:cxn modelId="{4DFEB242-FAB8-4CD1-8D0C-0420A3D137A0}" type="presParOf" srcId="{2726D314-1F20-40A0-BB25-91213112F98E}" destId="{E4F4FFB2-635C-46BF-8D2C-CF762B0F309B}" srcOrd="0" destOrd="0" presId="urn:microsoft.com/office/officeart/2005/8/layout/orgChart1"/>
    <dgm:cxn modelId="{1F1974C7-D522-40A3-970F-B01F0314476B}" type="presParOf" srcId="{E4F4FFB2-635C-46BF-8D2C-CF762B0F309B}" destId="{B7B637FA-5451-4DA7-AE20-EEE8B9DF0676}" srcOrd="0" destOrd="0" presId="urn:microsoft.com/office/officeart/2005/8/layout/orgChart1"/>
    <dgm:cxn modelId="{36C9A93F-7E0C-4D07-B464-B2137C5251E3}" type="presParOf" srcId="{E4F4FFB2-635C-46BF-8D2C-CF762B0F309B}" destId="{1499F9EC-B0F2-4127-B865-7550EA8BC2D6}" srcOrd="1" destOrd="0" presId="urn:microsoft.com/office/officeart/2005/8/layout/orgChart1"/>
    <dgm:cxn modelId="{0FDEA6AD-FAC8-49DC-8485-88F753E9A053}" type="presParOf" srcId="{2726D314-1F20-40A0-BB25-91213112F98E}" destId="{D0461617-A6EC-441E-A9C2-A32B1325AFA3}" srcOrd="1" destOrd="0" presId="urn:microsoft.com/office/officeart/2005/8/layout/orgChart1"/>
    <dgm:cxn modelId="{0A0306CA-AA75-4597-9FEE-39B848BF0654}" type="presParOf" srcId="{D0461617-A6EC-441E-A9C2-A32B1325AFA3}" destId="{8AE18147-06CF-4FAF-9833-5ED4FACA76D8}" srcOrd="0" destOrd="0" presId="urn:microsoft.com/office/officeart/2005/8/layout/orgChart1"/>
    <dgm:cxn modelId="{1732C8FB-2440-46D4-A67D-6030B1859D39}" type="presParOf" srcId="{D0461617-A6EC-441E-A9C2-A32B1325AFA3}" destId="{02443E14-89E3-4727-B639-EA46911D474B}" srcOrd="1" destOrd="0" presId="urn:microsoft.com/office/officeart/2005/8/layout/orgChart1"/>
    <dgm:cxn modelId="{5A70C2E6-06D2-4B39-B834-EF2228AE29AF}" type="presParOf" srcId="{02443E14-89E3-4727-B639-EA46911D474B}" destId="{8556DECD-507E-4783-929D-CF6B693DCDF9}" srcOrd="0" destOrd="0" presId="urn:microsoft.com/office/officeart/2005/8/layout/orgChart1"/>
    <dgm:cxn modelId="{9868A788-C118-4271-A1C1-D61155DCBD5D}" type="presParOf" srcId="{8556DECD-507E-4783-929D-CF6B693DCDF9}" destId="{6652F993-8507-43BC-8FCE-224E2B35D3C5}" srcOrd="0" destOrd="0" presId="urn:microsoft.com/office/officeart/2005/8/layout/orgChart1"/>
    <dgm:cxn modelId="{AD36D13D-191D-4CB9-A7AC-8D4EBD4E03C3}" type="presParOf" srcId="{8556DECD-507E-4783-929D-CF6B693DCDF9}" destId="{E6D6B825-41B0-46E7-9901-945DA1427146}" srcOrd="1" destOrd="0" presId="urn:microsoft.com/office/officeart/2005/8/layout/orgChart1"/>
    <dgm:cxn modelId="{B78A1FAD-1A41-49E4-8968-EAD8E0B2EFC3}" type="presParOf" srcId="{02443E14-89E3-4727-B639-EA46911D474B}" destId="{4BCC40E2-D8D8-41DB-926B-4E6B1E03F17D}" srcOrd="1" destOrd="0" presId="urn:microsoft.com/office/officeart/2005/8/layout/orgChart1"/>
    <dgm:cxn modelId="{16F52B3A-7B84-48D4-B132-1A36163414CB}" type="presParOf" srcId="{4BCC40E2-D8D8-41DB-926B-4E6B1E03F17D}" destId="{D5A4131E-9880-41D0-9FF0-4961371BD9AC}" srcOrd="0" destOrd="0" presId="urn:microsoft.com/office/officeart/2005/8/layout/orgChart1"/>
    <dgm:cxn modelId="{7F50E0EB-CA68-40FF-A524-5055620F9A23}" type="presParOf" srcId="{4BCC40E2-D8D8-41DB-926B-4E6B1E03F17D}" destId="{AB01FD47-FA69-4578-B73E-7F070F444C55}" srcOrd="1" destOrd="0" presId="urn:microsoft.com/office/officeart/2005/8/layout/orgChart1"/>
    <dgm:cxn modelId="{A7A87760-B956-466E-B2B5-45BA4230FF9A}" type="presParOf" srcId="{AB01FD47-FA69-4578-B73E-7F070F444C55}" destId="{6B36A3B0-7E37-4A65-BF8C-34C35F70FA1F}" srcOrd="0" destOrd="0" presId="urn:microsoft.com/office/officeart/2005/8/layout/orgChart1"/>
    <dgm:cxn modelId="{9D9C8631-8E06-41C6-B596-E0E60EA24761}" type="presParOf" srcId="{6B36A3B0-7E37-4A65-BF8C-34C35F70FA1F}" destId="{5ACBFD8A-4285-41F8-A60D-5C3B96B0FC52}" srcOrd="0" destOrd="0" presId="urn:microsoft.com/office/officeart/2005/8/layout/orgChart1"/>
    <dgm:cxn modelId="{5B377D17-25FA-4504-95B5-4CF39776CD23}" type="presParOf" srcId="{6B36A3B0-7E37-4A65-BF8C-34C35F70FA1F}" destId="{E5469578-DEB2-4321-B248-EA9A348C3DD9}" srcOrd="1" destOrd="0" presId="urn:microsoft.com/office/officeart/2005/8/layout/orgChart1"/>
    <dgm:cxn modelId="{277B648E-A415-4F38-B31F-5B12AC5A836C}" type="presParOf" srcId="{AB01FD47-FA69-4578-B73E-7F070F444C55}" destId="{956F122B-0145-4E69-99D5-E164DA303DA1}" srcOrd="1" destOrd="0" presId="urn:microsoft.com/office/officeart/2005/8/layout/orgChart1"/>
    <dgm:cxn modelId="{8A15499D-5CB5-474A-A4E0-BC38E2B6093C}" type="presParOf" srcId="{AB01FD47-FA69-4578-B73E-7F070F444C55}" destId="{78442995-BAAA-4548-A3EA-07B4F8AB6845}" srcOrd="2" destOrd="0" presId="urn:microsoft.com/office/officeart/2005/8/layout/orgChart1"/>
    <dgm:cxn modelId="{4A5B0CBA-6CDF-43E8-AD2F-BFD3A1ECC626}" type="presParOf" srcId="{02443E14-89E3-4727-B639-EA46911D474B}" destId="{716297BE-7B7F-4744-A58F-404A159DBEC2}" srcOrd="2" destOrd="0" presId="urn:microsoft.com/office/officeart/2005/8/layout/orgChart1"/>
    <dgm:cxn modelId="{605DA082-E8CD-4696-8516-AD1AEAC819CD}" type="presParOf" srcId="{D0461617-A6EC-441E-A9C2-A32B1325AFA3}" destId="{7C7CF057-7C26-4F34-B594-6DF2E02168BF}" srcOrd="2" destOrd="0" presId="urn:microsoft.com/office/officeart/2005/8/layout/orgChart1"/>
    <dgm:cxn modelId="{AC788369-57A9-4A8A-8848-4B7A0639FD5F}" type="presParOf" srcId="{D0461617-A6EC-441E-A9C2-A32B1325AFA3}" destId="{F476057C-88B1-4E82-872F-AB2451A106A8}" srcOrd="3" destOrd="0" presId="urn:microsoft.com/office/officeart/2005/8/layout/orgChart1"/>
    <dgm:cxn modelId="{585C2093-28F0-4FA1-8F33-9A9DAC1C299F}" type="presParOf" srcId="{F476057C-88B1-4E82-872F-AB2451A106A8}" destId="{5BE025EC-F7F9-44A4-9E60-63D3C3352597}" srcOrd="0" destOrd="0" presId="urn:microsoft.com/office/officeart/2005/8/layout/orgChart1"/>
    <dgm:cxn modelId="{7D586E86-9D68-491C-9054-3B5D3D2F6108}" type="presParOf" srcId="{5BE025EC-F7F9-44A4-9E60-63D3C3352597}" destId="{73B14F38-E57A-4335-B23B-FFEFD03D7333}" srcOrd="0" destOrd="0" presId="urn:microsoft.com/office/officeart/2005/8/layout/orgChart1"/>
    <dgm:cxn modelId="{BE3E4F40-2254-47A4-8375-2267DDD4B6D6}" type="presParOf" srcId="{5BE025EC-F7F9-44A4-9E60-63D3C3352597}" destId="{A6D6432E-D441-4813-97B3-BA38EDD78C44}" srcOrd="1" destOrd="0" presId="urn:microsoft.com/office/officeart/2005/8/layout/orgChart1"/>
    <dgm:cxn modelId="{99C46C21-E1B3-4F27-A3DB-C975F09AC02F}" type="presParOf" srcId="{F476057C-88B1-4E82-872F-AB2451A106A8}" destId="{60D40C14-329B-48C6-A2E0-A9E13496B91D}" srcOrd="1" destOrd="0" presId="urn:microsoft.com/office/officeart/2005/8/layout/orgChart1"/>
    <dgm:cxn modelId="{6AB30DDB-B499-4A3A-ACCC-BDB2D1466F4C}" type="presParOf" srcId="{F476057C-88B1-4E82-872F-AB2451A106A8}" destId="{8DCD5E60-85D1-4038-A7B9-76144BC646E9}" srcOrd="2" destOrd="0" presId="urn:microsoft.com/office/officeart/2005/8/layout/orgChart1"/>
    <dgm:cxn modelId="{8C11862B-B070-41CA-B30C-37771ED1D87F}" type="presParOf" srcId="{2726D314-1F20-40A0-BB25-91213112F98E}" destId="{1C730743-AFC4-4C87-AFDA-438646F6E3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7CF057-7C26-4F34-B594-6DF2E02168BF}">
      <dsp:nvSpPr>
        <dsp:cNvPr id="0" name=""/>
        <dsp:cNvSpPr/>
      </dsp:nvSpPr>
      <dsp:spPr>
        <a:xfrm>
          <a:off x="2016215" y="1059854"/>
          <a:ext cx="1295954" cy="380309"/>
        </a:xfrm>
        <a:custGeom>
          <a:avLst/>
          <a:gdLst/>
          <a:ahLst/>
          <a:cxnLst/>
          <a:rect l="0" t="0" r="0" b="0"/>
          <a:pathLst>
            <a:path>
              <a:moveTo>
                <a:pt x="1295954" y="0"/>
              </a:moveTo>
              <a:lnTo>
                <a:pt x="1295954" y="158406"/>
              </a:lnTo>
              <a:lnTo>
                <a:pt x="0" y="158406"/>
              </a:lnTo>
              <a:lnTo>
                <a:pt x="0" y="38030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4131E-9880-41D0-9FF0-4961371BD9AC}">
      <dsp:nvSpPr>
        <dsp:cNvPr id="0" name=""/>
        <dsp:cNvSpPr/>
      </dsp:nvSpPr>
      <dsp:spPr>
        <a:xfrm>
          <a:off x="5146565" y="2496843"/>
          <a:ext cx="499872" cy="952004"/>
        </a:xfrm>
        <a:custGeom>
          <a:avLst/>
          <a:gdLst/>
          <a:ahLst/>
          <a:cxnLst/>
          <a:rect l="0" t="0" r="0" b="0"/>
          <a:pathLst>
            <a:path>
              <a:moveTo>
                <a:pt x="499872" y="0"/>
              </a:moveTo>
              <a:lnTo>
                <a:pt x="499872" y="952004"/>
              </a:lnTo>
              <a:lnTo>
                <a:pt x="0" y="952004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18147-06CF-4FAF-9833-5ED4FACA76D8}">
      <dsp:nvSpPr>
        <dsp:cNvPr id="0" name=""/>
        <dsp:cNvSpPr/>
      </dsp:nvSpPr>
      <dsp:spPr>
        <a:xfrm>
          <a:off x="3312169" y="1059854"/>
          <a:ext cx="1488925" cy="380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06"/>
              </a:lnTo>
              <a:lnTo>
                <a:pt x="1488925" y="158406"/>
              </a:lnTo>
              <a:lnTo>
                <a:pt x="1488925" y="38030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637FA-5451-4DA7-AE20-EEE8B9DF0676}">
      <dsp:nvSpPr>
        <dsp:cNvPr id="0" name=""/>
        <dsp:cNvSpPr/>
      </dsp:nvSpPr>
      <dsp:spPr>
        <a:xfrm>
          <a:off x="2255490" y="3175"/>
          <a:ext cx="2113359" cy="1056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err="1" smtClean="0"/>
            <a:t>Main.c</a:t>
          </a:r>
          <a:endParaRPr lang="en-AU" sz="2300" kern="1200" dirty="0"/>
        </a:p>
      </dsp:txBody>
      <dsp:txXfrm>
        <a:off x="2255490" y="3175"/>
        <a:ext cx="2113359" cy="1056679"/>
      </dsp:txXfrm>
    </dsp:sp>
    <dsp:sp modelId="{6652F993-8507-43BC-8FCE-224E2B35D3C5}">
      <dsp:nvSpPr>
        <dsp:cNvPr id="0" name=""/>
        <dsp:cNvSpPr/>
      </dsp:nvSpPr>
      <dsp:spPr>
        <a:xfrm>
          <a:off x="3744415" y="1440164"/>
          <a:ext cx="2113359" cy="1056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err="1" smtClean="0"/>
            <a:t>ButtonWatch</a:t>
          </a:r>
          <a:endParaRPr lang="en-AU" sz="2300" kern="1200" dirty="0"/>
        </a:p>
      </dsp:txBody>
      <dsp:txXfrm>
        <a:off x="3744415" y="1440164"/>
        <a:ext cx="2113359" cy="1056679"/>
      </dsp:txXfrm>
    </dsp:sp>
    <dsp:sp modelId="{5ACBFD8A-4285-41F8-A60D-5C3B96B0FC52}">
      <dsp:nvSpPr>
        <dsp:cNvPr id="0" name=""/>
        <dsp:cNvSpPr/>
      </dsp:nvSpPr>
      <dsp:spPr>
        <a:xfrm>
          <a:off x="3033206" y="2920509"/>
          <a:ext cx="2113359" cy="1056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err="1" smtClean="0"/>
            <a:t>TAMRunner</a:t>
          </a:r>
          <a:endParaRPr lang="en-AU" sz="2300" kern="1200" dirty="0"/>
        </a:p>
      </dsp:txBody>
      <dsp:txXfrm>
        <a:off x="3033206" y="2920509"/>
        <a:ext cx="2113359" cy="1056679"/>
      </dsp:txXfrm>
    </dsp:sp>
    <dsp:sp modelId="{73B14F38-E57A-4335-B23B-FFEFD03D7333}">
      <dsp:nvSpPr>
        <dsp:cNvPr id="0" name=""/>
        <dsp:cNvSpPr/>
      </dsp:nvSpPr>
      <dsp:spPr>
        <a:xfrm>
          <a:off x="959535" y="1440164"/>
          <a:ext cx="2113359" cy="1056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err="1" smtClean="0"/>
            <a:t>MenuManager</a:t>
          </a:r>
          <a:endParaRPr lang="en-AU" sz="2300" kern="1200" dirty="0"/>
        </a:p>
      </dsp:txBody>
      <dsp:txXfrm>
        <a:off x="959535" y="1440164"/>
        <a:ext cx="2113359" cy="105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E5134-07B1-43D5-8498-8DAC8EB5F951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01B7A-EB2E-4423-93E4-F5F2C925320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9619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B7A-EB2E-4423-93E4-F5F2C9253207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874CE5-807E-4DA9-A120-D2C80F9C9BC7}" type="datetimeFigureOut">
              <a:rPr lang="en-AU" smtClean="0"/>
              <a:pPr/>
              <a:t>27/05/2014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544511-3122-4EBC-BD76-16A32907B6A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5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Menus on LCD Screen</a:t>
            </a:r>
          </a:p>
          <a:p>
            <a:endParaRPr lang="en-AU" dirty="0" smtClean="0"/>
          </a:p>
          <a:p>
            <a:r>
              <a:rPr lang="en-AU" dirty="0" smtClean="0"/>
              <a:t>User Input</a:t>
            </a:r>
          </a:p>
          <a:p>
            <a:endParaRPr lang="en-AU" dirty="0" smtClean="0"/>
          </a:p>
          <a:p>
            <a:r>
              <a:rPr lang="en-AU" dirty="0" smtClean="0"/>
              <a:t>Read from queue</a:t>
            </a:r>
          </a:p>
          <a:p>
            <a:endParaRPr lang="en-AU" dirty="0" smtClean="0"/>
          </a:p>
          <a:p>
            <a:r>
              <a:rPr lang="en-AU" dirty="0" smtClean="0"/>
              <a:t>Output information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MenuManger</a:t>
            </a:r>
            <a:endParaRPr lang="en-AU" dirty="0"/>
          </a:p>
        </p:txBody>
      </p:sp>
      <p:pic>
        <p:nvPicPr>
          <p:cNvPr id="23554" name="Picture 2" descr="https://encrypted-tbn3.gstatic.com/images?q=tbn:ANd9GcSmkUEK_FyXl-7IwXgl2SDLEjkZ3FkpEMkDFU31togRDduSjCGiq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16632"/>
            <a:ext cx="2160240" cy="2644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59832" y="1988840"/>
            <a:ext cx="2952328" cy="23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611560" y="4437112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365104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  <p:sp>
        <p:nvSpPr>
          <p:cNvPr id="7" name="Oval 6"/>
          <p:cNvSpPr/>
          <p:nvPr/>
        </p:nvSpPr>
        <p:spPr>
          <a:xfrm>
            <a:off x="3059832" y="3212976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SETTINGS</a:t>
            </a:r>
            <a:endParaRPr lang="en-AU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84168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59832" y="2204864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QUEUE</a:t>
            </a:r>
            <a:endParaRPr lang="en-AU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59832" y="1988840"/>
            <a:ext cx="2952328" cy="23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611560" y="4437112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ButtonWatch</a:t>
            </a:r>
            <a:endParaRPr lang="en-AU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TAMRunner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012160" y="4365104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 smtClean="0"/>
              <a:t>MenuManager</a:t>
            </a:r>
            <a:endParaRPr lang="en-AU" sz="2400" b="1" dirty="0"/>
          </a:p>
        </p:txBody>
      </p:sp>
      <p:sp>
        <p:nvSpPr>
          <p:cNvPr id="7" name="Oval 6"/>
          <p:cNvSpPr/>
          <p:nvPr/>
        </p:nvSpPr>
        <p:spPr>
          <a:xfrm>
            <a:off x="3059832" y="3212976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SETTINGS</a:t>
            </a:r>
            <a:endParaRPr lang="en-AU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84168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59832" y="2204864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QUEUE</a:t>
            </a:r>
            <a:endParaRPr lang="en-AU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1268760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mutSettings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6588224" y="1196752"/>
            <a:ext cx="172819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mutQueue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02178949"/>
              </p:ext>
            </p:extLst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and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B,</a:t>
                      </a:r>
                      <a:r>
                        <a:rPr lang="en-US" baseline="0" dirty="0" smtClean="0"/>
                        <a:t> 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r>
                        <a:rPr lang="en-US" baseline="0" dirty="0" smtClean="0"/>
                        <a:t> B, 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 Platform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r>
                        <a:rPr lang="en-US" baseline="0" dirty="0" smtClean="0"/>
                        <a:t> B,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Retract Piston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B,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</a:t>
                      </a:r>
                      <a:r>
                        <a:rPr lang="en-US" baseline="0" dirty="0" smtClean="0"/>
                        <a:t> Piston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B,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Height Sensor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r>
                        <a:rPr lang="en-US" baseline="0" dirty="0" smtClean="0"/>
                        <a:t> B,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 Height Sensor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30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03697142"/>
              </p:ext>
            </p:extLst>
          </p:nvPr>
        </p:nvGraphicFramePr>
        <p:xfrm>
          <a:off x="457200" y="1481138"/>
          <a:ext cx="82295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8956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A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Magnetic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if sample is metal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if sample is detected on 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if platform is lowered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if platform</a:t>
                      </a:r>
                      <a:r>
                        <a:rPr lang="en-US" baseline="0" dirty="0" smtClean="0"/>
                        <a:t> is raised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erdy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if piston is retracted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sensor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if lowered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5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457200" y="1181100"/>
            <a:ext cx="3352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Sample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5000" y="1866900"/>
            <a:ext cx="304800" cy="3619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90600" y="2228850"/>
            <a:ext cx="2133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</a:t>
            </a:r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905000" y="2686050"/>
            <a:ext cx="304800" cy="3619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90600" y="3048000"/>
            <a:ext cx="2133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Metallic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891145" y="3505200"/>
            <a:ext cx="304800" cy="3619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90600" y="3867150"/>
            <a:ext cx="2133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Height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891145" y="4324350"/>
            <a:ext cx="304800" cy="3619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381000" y="5527964"/>
            <a:ext cx="3352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against Settings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733800" y="5029200"/>
            <a:ext cx="1447800" cy="4953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33800" y="6115050"/>
            <a:ext cx="1447800" cy="49530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81600" y="5029200"/>
            <a:ext cx="2133600" cy="4987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 Object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55964" y="4686300"/>
            <a:ext cx="2133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Time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856509" y="5143500"/>
            <a:ext cx="304800" cy="3619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181600" y="6115050"/>
            <a:ext cx="2133600" cy="495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Object</a:t>
            </a:r>
            <a:endParaRPr lang="en-US" dirty="0"/>
          </a:p>
        </p:txBody>
      </p:sp>
      <p:sp>
        <p:nvSpPr>
          <p:cNvPr id="27" name="Bent-Up Arrow 26"/>
          <p:cNvSpPr/>
          <p:nvPr/>
        </p:nvSpPr>
        <p:spPr>
          <a:xfrm>
            <a:off x="7315200" y="3698298"/>
            <a:ext cx="762000" cy="2184689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53200" y="3048000"/>
            <a:ext cx="2286000" cy="590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Values </a:t>
            </a:r>
          </a:p>
          <a:p>
            <a:pPr algn="ctr"/>
            <a:r>
              <a:rPr lang="en-US" dirty="0" smtClean="0"/>
              <a:t>To Queue</a:t>
            </a:r>
            <a:endParaRPr lang="en-US" dirty="0"/>
          </a:p>
        </p:txBody>
      </p:sp>
      <p:sp>
        <p:nvSpPr>
          <p:cNvPr id="29" name="Bent-Up Arrow 28"/>
          <p:cNvSpPr/>
          <p:nvPr/>
        </p:nvSpPr>
        <p:spPr>
          <a:xfrm rot="16200000">
            <a:off x="5104233" y="792"/>
            <a:ext cx="1743846" cy="4104457"/>
          </a:xfrm>
          <a:prstGeom prst="bentUpArrow">
            <a:avLst>
              <a:gd name="adj1" fmla="val 10734"/>
              <a:gd name="adj2" fmla="val 10020"/>
              <a:gd name="adj3" fmla="val 2737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8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Reading and Conversion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 Placeholder 8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410200"/>
                <a:ext cx="8229600" cy="762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𝑠𝑐𝑎𝑙𝑒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𝑜𝑓𝑓𝑠</m:t>
                      </m:r>
                      <m:r>
                        <a:rPr lang="en-AU" b="0" i="1" smtClean="0">
                          <a:latin typeface="Cambria Math"/>
                        </a:rPr>
                        <m:t>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10200"/>
                <a:ext cx="8229600" cy="762000"/>
              </a:xfr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29600" cy="3941763"/>
          </a:xfrm>
        </p:spPr>
        <p:txBody>
          <a:bodyPr/>
          <a:lstStyle/>
          <a:p>
            <a:r>
              <a:rPr lang="en-US" dirty="0" smtClean="0"/>
              <a:t>Taken in as 11-bit integer</a:t>
            </a:r>
          </a:p>
          <a:p>
            <a:r>
              <a:rPr lang="en-US" dirty="0" smtClean="0"/>
              <a:t>20 samples taken and averaged</a:t>
            </a:r>
          </a:p>
          <a:p>
            <a:r>
              <a:rPr lang="en-US" dirty="0" smtClean="0"/>
              <a:t>Bit shifted into 8.8 fixed point </a:t>
            </a:r>
          </a:p>
          <a:p>
            <a:r>
              <a:rPr lang="en-US" dirty="0" smtClean="0"/>
              <a:t>Multiplied by an 8.8 scale factor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84712" y="3886200"/>
            <a:ext cx="1908463" cy="152400"/>
            <a:chOff x="924791" y="3276600"/>
            <a:chExt cx="1908463" cy="152400"/>
          </a:xfrm>
        </p:grpSpPr>
        <p:sp>
          <p:nvSpPr>
            <p:cNvPr id="23" name="Rectangle 22"/>
            <p:cNvSpPr/>
            <p:nvPr/>
          </p:nvSpPr>
          <p:spPr>
            <a:xfrm>
              <a:off x="924791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53391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06236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45227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84218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7063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5663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04654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93270" y="3325089"/>
            <a:ext cx="2615044" cy="159327"/>
            <a:chOff x="924791" y="3276600"/>
            <a:chExt cx="2615044" cy="159327"/>
          </a:xfrm>
        </p:grpSpPr>
        <p:sp>
          <p:nvSpPr>
            <p:cNvPr id="12" name="Rectangle 11"/>
            <p:cNvSpPr/>
            <p:nvPr/>
          </p:nvSpPr>
          <p:spPr>
            <a:xfrm>
              <a:off x="924791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3391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06236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5227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4218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7063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5663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4654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54035" y="3283527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2635" y="3283527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11235" y="3283527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65070" y="3886199"/>
            <a:ext cx="1908463" cy="152400"/>
            <a:chOff x="924791" y="3276600"/>
            <a:chExt cx="1908463" cy="152400"/>
          </a:xfrm>
        </p:grpSpPr>
        <p:sp>
          <p:nvSpPr>
            <p:cNvPr id="43" name="Rectangle 42"/>
            <p:cNvSpPr/>
            <p:nvPr/>
          </p:nvSpPr>
          <p:spPr>
            <a:xfrm>
              <a:off x="924791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53391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06236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45227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84218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7063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65663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04654" y="3276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Bent-Up Arrow 51"/>
          <p:cNvSpPr/>
          <p:nvPr/>
        </p:nvSpPr>
        <p:spPr>
          <a:xfrm rot="5400000">
            <a:off x="3499998" y="3006436"/>
            <a:ext cx="297874" cy="13127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ent-Up Arrow 52"/>
          <p:cNvSpPr/>
          <p:nvPr/>
        </p:nvSpPr>
        <p:spPr>
          <a:xfrm rot="5400000">
            <a:off x="1738741" y="3446318"/>
            <a:ext cx="561111" cy="623454"/>
          </a:xfrm>
          <a:prstGeom prst="bentUpArrow">
            <a:avLst>
              <a:gd name="adj1" fmla="val 25000"/>
              <a:gd name="adj2" fmla="val 18893"/>
              <a:gd name="adj3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65070" y="4971493"/>
            <a:ext cx="2395107" cy="152400"/>
            <a:chOff x="3858488" y="4953000"/>
            <a:chExt cx="2395107" cy="152400"/>
          </a:xfrm>
        </p:grpSpPr>
        <p:sp>
          <p:nvSpPr>
            <p:cNvPr id="55" name="Rectangle 54"/>
            <p:cNvSpPr/>
            <p:nvPr/>
          </p:nvSpPr>
          <p:spPr>
            <a:xfrm>
              <a:off x="3858488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87088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39933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78924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17915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0760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99360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8351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6395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24995" y="4953000"/>
              <a:ext cx="2286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Cross 71"/>
          <p:cNvSpPr/>
          <p:nvPr/>
        </p:nvSpPr>
        <p:spPr>
          <a:xfrm rot="2658393">
            <a:off x="4102871" y="4300998"/>
            <a:ext cx="470746" cy="479588"/>
          </a:xfrm>
          <a:prstGeom prst="plus">
            <a:avLst>
              <a:gd name="adj" fmla="val 3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325432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ADC value</a:t>
            </a:r>
            <a:endParaRPr lang="en-A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3808511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shifted value</a:t>
            </a:r>
            <a:endParaRPr lang="en-AU" sz="1400" dirty="0"/>
          </a:p>
        </p:txBody>
      </p:sp>
      <p:sp>
        <p:nvSpPr>
          <p:cNvPr id="6" name="Oval 5"/>
          <p:cNvSpPr/>
          <p:nvPr/>
        </p:nvSpPr>
        <p:spPr>
          <a:xfrm>
            <a:off x="4406924" y="3926395"/>
            <a:ext cx="4571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/>
          <p:cNvSpPr txBox="1"/>
          <p:nvPr/>
        </p:nvSpPr>
        <p:spPr>
          <a:xfrm>
            <a:off x="2424184" y="4893804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scale factor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xmlns="" val="9960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Multitasking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056784" cy="1752600"/>
          </a:xfrm>
        </p:spPr>
        <p:txBody>
          <a:bodyPr/>
          <a:lstStyle/>
          <a:p>
            <a:r>
              <a:rPr lang="en-AU" dirty="0" smtClean="0"/>
              <a:t>µCOS-II </a:t>
            </a:r>
            <a:r>
              <a:rPr lang="en-AU" dirty="0" smtClean="0"/>
              <a:t>pre-emptive multitasking kernel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Initialise</a:t>
            </a:r>
          </a:p>
          <a:p>
            <a:pPr lvl="1"/>
            <a:r>
              <a:rPr lang="en-AU" dirty="0" smtClean="0"/>
              <a:t>Variables</a:t>
            </a:r>
          </a:p>
          <a:p>
            <a:pPr lvl="1"/>
            <a:r>
              <a:rPr lang="en-AU" dirty="0" smtClean="0"/>
              <a:t>TAM</a:t>
            </a:r>
          </a:p>
          <a:p>
            <a:pPr lvl="1"/>
            <a:r>
              <a:rPr lang="en-AU" dirty="0" smtClean="0"/>
              <a:t>LCD</a:t>
            </a:r>
          </a:p>
          <a:p>
            <a:r>
              <a:rPr lang="en-AU" dirty="0" smtClean="0"/>
              <a:t>Starting 2 of 3 Tasks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009" y="260648"/>
            <a:ext cx="8229600" cy="1143000"/>
          </a:xfrm>
        </p:spPr>
        <p:txBody>
          <a:bodyPr/>
          <a:lstStyle/>
          <a:p>
            <a:r>
              <a:rPr lang="en-AU" dirty="0" smtClean="0"/>
              <a:t>MAIN</a:t>
            </a:r>
            <a:endParaRPr lang="en-AU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1165365007"/>
              </p:ext>
            </p:extLst>
          </p:nvPr>
        </p:nvGraphicFramePr>
        <p:xfrm>
          <a:off x="2771800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Start or Stop</a:t>
            </a:r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		</a:t>
            </a:r>
            <a:r>
              <a:rPr lang="en-AU" dirty="0" smtClean="0"/>
              <a:t> Start TAM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		</a:t>
            </a:r>
            <a:r>
              <a:rPr lang="en-AU" dirty="0" smtClean="0"/>
              <a:t>Set </a:t>
            </a:r>
            <a:r>
              <a:rPr lang="en-AU" dirty="0" smtClean="0"/>
              <a:t>Flag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ButtonWatch</a:t>
            </a:r>
            <a:endParaRPr lang="en-AU" dirty="0"/>
          </a:p>
        </p:txBody>
      </p:sp>
      <p:pic>
        <p:nvPicPr>
          <p:cNvPr id="2050" name="Picture 2" descr="http://www.5forcesofchange.com/wp-content/uploads/2010/07/iStock_000010185708Small-man-pressing-button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0"/>
            <a:ext cx="2857500" cy="2857500"/>
          </a:xfrm>
          <a:prstGeom prst="rect">
            <a:avLst/>
          </a:prstGeom>
          <a:noFill/>
        </p:spPr>
      </p:pic>
      <p:pic>
        <p:nvPicPr>
          <p:cNvPr id="2052" name="Picture 4" descr="http://thumbs.dreamstime.com/z/start-stop-buttons-8440085.jpg"/>
          <p:cNvPicPr>
            <a:picLocks noChangeAspect="1" noChangeArrowheads="1"/>
          </p:cNvPicPr>
          <p:nvPr/>
        </p:nvPicPr>
        <p:blipFill>
          <a:blip r:embed="rId4" cstate="print"/>
          <a:srcRect l="49538" b="11513"/>
          <a:stretch>
            <a:fillRect/>
          </a:stretch>
        </p:blipFill>
        <p:spPr bwMode="auto">
          <a:xfrm>
            <a:off x="827584" y="4365104"/>
            <a:ext cx="1173629" cy="1152128"/>
          </a:xfrm>
          <a:prstGeom prst="rect">
            <a:avLst/>
          </a:prstGeom>
          <a:noFill/>
        </p:spPr>
      </p:pic>
      <p:pic>
        <p:nvPicPr>
          <p:cNvPr id="6" name="Picture 4" descr="http://thumbs.dreamstime.com/z/start-stop-buttons-8440085.jpg"/>
          <p:cNvPicPr>
            <a:picLocks noChangeAspect="1" noChangeArrowheads="1"/>
          </p:cNvPicPr>
          <p:nvPr/>
        </p:nvPicPr>
        <p:blipFill>
          <a:blip r:embed="rId4" cstate="print"/>
          <a:srcRect r="47366" b="11513"/>
          <a:stretch>
            <a:fillRect/>
          </a:stretch>
        </p:blipFill>
        <p:spPr bwMode="auto">
          <a:xfrm>
            <a:off x="827584" y="2492896"/>
            <a:ext cx="1224136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Wait for an Object</a:t>
            </a:r>
          </a:p>
          <a:p>
            <a:endParaRPr lang="en-AU" dirty="0" smtClean="0"/>
          </a:p>
          <a:p>
            <a:r>
              <a:rPr lang="en-AU" dirty="0" smtClean="0"/>
              <a:t>Test the </a:t>
            </a:r>
            <a:r>
              <a:rPr lang="en-AU" dirty="0" smtClean="0"/>
              <a:t>object</a:t>
            </a:r>
          </a:p>
          <a:p>
            <a:endParaRPr lang="en-AU" dirty="0" smtClean="0"/>
          </a:p>
          <a:p>
            <a:r>
              <a:rPr lang="en-AU" dirty="0" smtClean="0"/>
              <a:t>Check </a:t>
            </a:r>
            <a:r>
              <a:rPr lang="en-AU" dirty="0" smtClean="0"/>
              <a:t>settings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Write to the queue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Check Flag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TAMRunner</a:t>
            </a:r>
            <a:endParaRPr lang="en-AU" dirty="0"/>
          </a:p>
        </p:txBody>
      </p:sp>
      <p:pic>
        <p:nvPicPr>
          <p:cNvPr id="21506" name="Picture 2" descr="https://encrypted-tbn3.gstatic.com/images?q=tbn:ANd9GcRhwIFYOs5WI7J6xnshM1nCW2oGu0S174Id5kxUNT3X7k4KKoQ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32656"/>
            <a:ext cx="1584176" cy="2047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243</Words>
  <Application>Microsoft Office PowerPoint</Application>
  <PresentationFormat>On-screen Show (4:3)</PresentationFormat>
  <Paragraphs>130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TAM</vt:lpstr>
      <vt:lpstr>Actuator Controls</vt:lpstr>
      <vt:lpstr>Input Pins</vt:lpstr>
      <vt:lpstr>Flow Chart</vt:lpstr>
      <vt:lpstr>Height Reading and Conversion</vt:lpstr>
      <vt:lpstr>Multitasking</vt:lpstr>
      <vt:lpstr>MAIN</vt:lpstr>
      <vt:lpstr>ButtonWatch</vt:lpstr>
      <vt:lpstr>TAMRunner</vt:lpstr>
      <vt:lpstr>MenuManger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Francesco</dc:creator>
  <cp:lastModifiedBy>Francesco</cp:lastModifiedBy>
  <cp:revision>11</cp:revision>
  <dcterms:created xsi:type="dcterms:W3CDTF">2014-05-22T12:52:58Z</dcterms:created>
  <dcterms:modified xsi:type="dcterms:W3CDTF">2014-05-27T13:32:07Z</dcterms:modified>
</cp:coreProperties>
</file>