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664" y="75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230" d="100"/>
          <a:sy n="230" d="100"/>
        </p:scale>
        <p:origin x="1008" y="50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7330-3B7D-4BEF-B557-5B1AE0A3F7BE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AFE7-61CA-428D-AD11-08EFBA0E47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48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7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66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6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5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4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1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7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9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6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2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7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0" y="28659677"/>
            <a:ext cx="21386800" cy="1710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4" y="29001480"/>
            <a:ext cx="1126993" cy="1126993"/>
          </a:xfrm>
          <a:prstGeom prst="rect">
            <a:avLst/>
          </a:prstGeom>
        </p:spPr>
      </p:pic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2196456" y="28893515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chemeClr val="bg1"/>
                </a:solidFill>
                <a:latin typeface="Arial" charset="0"/>
              </a:rPr>
              <a:t>Science and Engineering Showcase 2013</a:t>
            </a:r>
            <a:endParaRPr lang="en-US" sz="4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8371433"/>
            <a:ext cx="21386800" cy="288243"/>
          </a:xfrm>
          <a:prstGeom prst="rect">
            <a:avLst/>
          </a:prstGeom>
          <a:solidFill>
            <a:srgbClr val="008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81251" y="28690715"/>
            <a:ext cx="3024336" cy="9848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chemeClr val="bg1"/>
                </a:solidFill>
              </a:rPr>
              <a:t>2014</a:t>
            </a:r>
            <a:r>
              <a:rPr lang="en-AU" dirty="0" smtClean="0"/>
              <a:t>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3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9340" y="504478"/>
            <a:ext cx="19248120" cy="936104"/>
          </a:xfrm>
          <a:prstGeom prst="rect">
            <a:avLst/>
          </a:prstGeom>
        </p:spPr>
        <p:txBody>
          <a:bodyPr vert="horz" lIns="208255" tIns="104135" rIns="208255" bIns="104135" rtlCol="0" anchor="ctr">
            <a:noAutofit/>
          </a:bodyPr>
          <a:lstStyle>
            <a:lvl1pPr algn="ctr" defTabSz="2086204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8000" b="1" dirty="0" smtClean="0"/>
              <a:t>Entity Extraction </a:t>
            </a:r>
            <a:r>
              <a:rPr lang="en-AU" sz="8000" b="1" dirty="0" err="1" smtClean="0"/>
              <a:t>Webdemo</a:t>
            </a:r>
            <a:r>
              <a:rPr lang="en-AU" sz="8000" b="1" dirty="0" smtClean="0"/>
              <a:t> Enhancements</a:t>
            </a:r>
            <a:endParaRPr lang="en-AU" sz="80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9340" y="3096765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8255" tIns="104135" rIns="208255" bIns="104135" rtlCol="0">
            <a:normAutofit/>
          </a:bodyPr>
          <a:lstStyle>
            <a:lvl1pPr marL="0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3102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8620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29305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72407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15509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58611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01713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4481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400" dirty="0" smtClean="0">
                <a:solidFill>
                  <a:schemeClr val="tx1"/>
                </a:solidFill>
              </a:rPr>
              <a:t>Entity Extraction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871623" y="3096765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281" tIns="45641" rIns="91281" bIns="45641"/>
          <a:lstStyle>
            <a:lvl1pPr marL="782326" indent="-782326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5040" indent="-651939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0775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0856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93958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37060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80162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23264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6636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400" dirty="0" smtClean="0"/>
              <a:t>General Enhancements</a:t>
            </a:r>
            <a:endParaRPr lang="en-AU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8933" y="1728612"/>
            <a:ext cx="19248120" cy="1080121"/>
          </a:xfrm>
          <a:prstGeom prst="rect">
            <a:avLst/>
          </a:prstGeom>
        </p:spPr>
        <p:txBody>
          <a:bodyPr vert="horz" lIns="208255" tIns="104135" rIns="208255" bIns="104135" rtlCol="0" anchor="ctr">
            <a:noAutofit/>
          </a:bodyPr>
          <a:lstStyle>
            <a:lvl1pPr algn="ctr" defTabSz="2086204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 smtClean="0"/>
              <a:t>Francesco Ferraioli </a:t>
            </a:r>
            <a:r>
              <a:rPr lang="en-US" sz="4400" dirty="0" smtClean="0"/>
              <a:t>–</a:t>
            </a:r>
            <a:r>
              <a:rPr lang="en-AU" sz="4400" dirty="0" smtClean="0"/>
              <a:t> David Dean </a:t>
            </a:r>
            <a:r>
              <a:rPr lang="en-US" sz="4400" dirty="0" smtClean="0"/>
              <a:t>–</a:t>
            </a:r>
            <a:r>
              <a:rPr lang="en-AU" sz="4400" dirty="0" smtClean="0"/>
              <a:t> Clinton </a:t>
            </a:r>
            <a:r>
              <a:rPr lang="en-AU" sz="4400" dirty="0" err="1" smtClean="0"/>
              <a:t>Fookes</a:t>
            </a:r>
            <a:endParaRPr lang="en-AU" sz="4400" dirty="0" smtClean="0"/>
          </a:p>
          <a:p>
            <a:r>
              <a:rPr lang="en-AU" sz="4400" dirty="0" smtClean="0"/>
              <a:t>Speech Audio Image Video Technologies (SAIVT)</a:t>
            </a:r>
            <a:endParaRPr lang="en-AU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340" y="15681411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8255" tIns="104135" rIns="208255" bIns="104135" rtlCol="0">
            <a:normAutofit/>
          </a:bodyPr>
          <a:lstStyle>
            <a:lvl1pPr marL="0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3102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8620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29305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72407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15509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58611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01713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4481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400" dirty="0" smtClean="0">
                <a:solidFill>
                  <a:schemeClr val="tx1"/>
                </a:solidFill>
              </a:rPr>
              <a:t>Entity Display Enhancement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871623" y="15681411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281" tIns="45641" rIns="91281" bIns="45641"/>
          <a:lstStyle>
            <a:lvl1pPr marL="782326" indent="-782326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5040" indent="-651939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0775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0856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93958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37060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80162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23264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6636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400" dirty="0" smtClean="0"/>
              <a:t>Add Video Functionality</a:t>
            </a:r>
            <a:endParaRPr lang="en-AU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081" t="14572" r="29845" b="9004"/>
          <a:stretch/>
        </p:blipFill>
        <p:spPr>
          <a:xfrm>
            <a:off x="7309024" y="9636186"/>
            <a:ext cx="2243630" cy="2751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310" t="11580" r="12895" b="10115"/>
          <a:stretch/>
        </p:blipFill>
        <p:spPr>
          <a:xfrm>
            <a:off x="3132560" y="5850955"/>
            <a:ext cx="5348023" cy="313259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6804968" y="7867179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9785"/>
          <a:stretch/>
        </p:blipFill>
        <p:spPr>
          <a:xfrm>
            <a:off x="1980432" y="10284258"/>
            <a:ext cx="3098800" cy="21883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492600" y="8299227"/>
            <a:ext cx="2088232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4448" y="4482803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Process of extracting entities from a source. In case of a video, there are many types of entities. The main entities SAIVT focuses on are faces and speakers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48384" y="12547699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Speaker </a:t>
            </a:r>
            <a:r>
              <a:rPr lang="en-AU" sz="2000" dirty="0" smtClean="0"/>
              <a:t>detection and </a:t>
            </a:r>
            <a:r>
              <a:rPr lang="en-AU" sz="2000" dirty="0" err="1" smtClean="0"/>
              <a:t>diarisation</a:t>
            </a:r>
            <a:r>
              <a:rPr lang="en-AU" sz="2000" dirty="0" smtClean="0"/>
              <a:t> </a:t>
            </a:r>
            <a:r>
              <a:rPr lang="en-AU" sz="2000" dirty="0"/>
              <a:t>is defined as not only detecting when an individual is speaking but moreover the identification of the person, the individual, who is speaking. 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32960" y="12547699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Face recognition is the process of detecting faces and assigning a particular identity to that face in order to link the same person over different still images</a:t>
            </a:r>
            <a:endParaRPr lang="en-US" sz="2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0079"/>
              </p:ext>
            </p:extLst>
          </p:nvPr>
        </p:nvGraphicFramePr>
        <p:xfrm>
          <a:off x="10909424" y="4482803"/>
          <a:ext cx="9361040" cy="10801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0"/>
                <a:gridCol w="4680520"/>
              </a:tblGrid>
              <a:tr h="1429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123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3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3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 descr="E:\A-Uni\BEB801\ScreenshotsForProgressReport\StylingEnhancements\r7712\Screen Shot 2014-05-16 at 9.40.45 PM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53440" y="6066979"/>
            <a:ext cx="453650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E:\A-Uni\BEB801\ScreenshotsForProgressReport\StylingEnhancements\r7992\Screen Shot 2014-05-16 at 9.39.58 PM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661952" y="6066979"/>
            <a:ext cx="453650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E:\A-Uni\BEB801\ScreenshotsForProgressReport\StylingEnhancements\r7712\Screen Shot 2014-05-16 at 9.42.07 PM.png"/>
          <p:cNvPicPr/>
          <p:nvPr/>
        </p:nvPicPr>
        <p:blipFill>
          <a:blip r:embed="rId7" cstate="print"/>
          <a:srcRect l="8335" r="4782"/>
          <a:stretch>
            <a:fillRect/>
          </a:stretch>
        </p:blipFill>
        <p:spPr bwMode="auto">
          <a:xfrm>
            <a:off x="10981432" y="9163323"/>
            <a:ext cx="453650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E:\A-Uni\BEB801\ScreenshotsForProgressReport\StylingEnhancements\r7992\Screen Shot 2014-05-24 at 1.52.23 PM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661952" y="9235331"/>
            <a:ext cx="453650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E:\A-Uni\BEB801\ScreenshotsForProgressReport\StylingEnhancements\r7712\Screen Shot 2014-05-16 at 9.44.52 PM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981431" y="12763723"/>
            <a:ext cx="453650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E:\A-Uni\BEB801\ScreenshotsForProgressReport\StylingEnhancements\r7992\Screen Shot 2014-05-16 at 9.45.06 PM.pn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661953" y="12835731"/>
            <a:ext cx="453650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0392" y="17084203"/>
            <a:ext cx="6223242" cy="42484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4648" y="21980747"/>
            <a:ext cx="6310261" cy="5040560"/>
          </a:xfrm>
          <a:prstGeom prst="rect">
            <a:avLst/>
          </a:prstGeom>
        </p:spPr>
      </p:pic>
      <p:pic>
        <p:nvPicPr>
          <p:cNvPr id="34" name="Picture 33" descr="E:\A-Uni\BEB801\ScreenshotsForProgressReport\AddVideo\r7992\Screen Shot 2014-05-16 at 10.03.34 PM.pn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41472" y="16868179"/>
            <a:ext cx="8496944" cy="30963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35" name="Picture 34" descr="E:\A-Uni\BEB801\ScreenshotsForProgressReport\AddVideo\r7992\Screen Shot 2014-05-16 at 10.06.22 PM.pn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13480" y="20396571"/>
            <a:ext cx="8424936" cy="7920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36" name="Picture 35" descr="E:\A-Uni\BEB801\ScreenshotsForProgressReport\AddVideo\r7992\Screen Shot 2014-05-16 at 10.07.22 PM.png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413480" y="21764723"/>
            <a:ext cx="8424936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37" name="Picture 36" descr="E:\A-Uni\BEB801\ScreenshotsForProgressReport\AddVideo\r7992\Screen Shot 2014-05-16 at 10.09.41 PM.png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13480" y="22916851"/>
            <a:ext cx="8424936" cy="43924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6804968" y="17012195"/>
            <a:ext cx="1080120" cy="18722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48384" y="20684603"/>
            <a:ext cx="3168352" cy="6480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92600" y="25077091"/>
            <a:ext cx="2664296" cy="1944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89144" y="21980747"/>
            <a:ext cx="1872208" cy="23762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4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Schulz</dc:creator>
  <cp:lastModifiedBy>Frankie Ferraioli</cp:lastModifiedBy>
  <cp:revision>12</cp:revision>
  <dcterms:created xsi:type="dcterms:W3CDTF">2013-09-17T05:51:41Z</dcterms:created>
  <dcterms:modified xsi:type="dcterms:W3CDTF">2014-10-27T08:42:41Z</dcterms:modified>
</cp:coreProperties>
</file>