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8" d="100"/>
          <a:sy n="28" d="100"/>
        </p:scale>
        <p:origin x="-2040" y="-8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230" d="100"/>
          <a:sy n="230" d="100"/>
        </p:scale>
        <p:origin x="1008" y="50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7330-3B7D-4BEF-B557-5B1AE0A3F7BE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AFE7-61CA-428D-AD11-08EFBA0E47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48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7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66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60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5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4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1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7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29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6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2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7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D62B7-A59C-49BA-8607-B67BC401B26A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CB22-6A2C-4997-A957-B9E73EBF307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0" y="28659677"/>
            <a:ext cx="21386800" cy="1710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4" y="29001480"/>
            <a:ext cx="1126993" cy="1126993"/>
          </a:xfrm>
          <a:prstGeom prst="rect">
            <a:avLst/>
          </a:prstGeom>
        </p:spPr>
      </p:pic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2196456" y="28893515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chemeClr val="bg1"/>
                </a:solidFill>
                <a:latin typeface="Arial" charset="0"/>
              </a:rPr>
              <a:t>Science and Engineering Showcase 2013</a:t>
            </a:r>
            <a:endParaRPr lang="en-US" sz="4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8371433"/>
            <a:ext cx="21386800" cy="288243"/>
          </a:xfrm>
          <a:prstGeom prst="rect">
            <a:avLst/>
          </a:prstGeom>
          <a:solidFill>
            <a:srgbClr val="008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81251" y="28690715"/>
            <a:ext cx="3024336" cy="9848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5000" dirty="0" smtClean="0">
                <a:solidFill>
                  <a:schemeClr val="bg1"/>
                </a:solidFill>
              </a:rPr>
              <a:t>2014</a:t>
            </a:r>
            <a:r>
              <a:rPr lang="en-AU" dirty="0" smtClean="0"/>
              <a:t>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3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9340" y="504478"/>
            <a:ext cx="19248120" cy="936104"/>
          </a:xfrm>
          <a:prstGeom prst="rect">
            <a:avLst/>
          </a:prstGeom>
        </p:spPr>
        <p:txBody>
          <a:bodyPr vert="horz" lIns="208255" tIns="104135" rIns="208255" bIns="104135" rtlCol="0" anchor="ctr">
            <a:noAutofit/>
          </a:bodyPr>
          <a:lstStyle>
            <a:lvl1pPr algn="ctr" defTabSz="2086204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8000" b="1" dirty="0" smtClean="0"/>
              <a:t>Entity Extraction </a:t>
            </a:r>
            <a:r>
              <a:rPr lang="en-AU" sz="8000" b="1" dirty="0" err="1" smtClean="0"/>
              <a:t>Webdemo</a:t>
            </a:r>
            <a:r>
              <a:rPr lang="en-AU" sz="8000" b="1" dirty="0" smtClean="0"/>
              <a:t> Enhancements</a:t>
            </a:r>
            <a:endParaRPr lang="en-AU" sz="80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9340" y="3096765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8255" tIns="104135" rIns="208255" bIns="104135" rtlCol="0">
            <a:normAutofit/>
          </a:bodyPr>
          <a:lstStyle>
            <a:lvl1pPr marL="0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3102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8620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29305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72407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15509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58611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01713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4481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400" dirty="0" smtClean="0">
                <a:solidFill>
                  <a:schemeClr val="tx1"/>
                </a:solidFill>
              </a:rPr>
              <a:t>Entity Extraction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871623" y="3096765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281" tIns="45641" rIns="91281" bIns="45641"/>
          <a:lstStyle>
            <a:lvl1pPr marL="782326" indent="-782326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5040" indent="-651939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0775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0856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93958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37060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80162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23264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6636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400" dirty="0" smtClean="0"/>
              <a:t>General Enhancements</a:t>
            </a:r>
            <a:endParaRPr lang="en-AU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8933" y="1728612"/>
            <a:ext cx="19248120" cy="1080121"/>
          </a:xfrm>
          <a:prstGeom prst="rect">
            <a:avLst/>
          </a:prstGeom>
        </p:spPr>
        <p:txBody>
          <a:bodyPr vert="horz" lIns="208255" tIns="104135" rIns="208255" bIns="104135" rtlCol="0" anchor="ctr">
            <a:noAutofit/>
          </a:bodyPr>
          <a:lstStyle>
            <a:lvl1pPr algn="ctr" defTabSz="2086204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dirty="0" smtClean="0"/>
              <a:t>Francesco Ferraioli </a:t>
            </a:r>
            <a:r>
              <a:rPr lang="en-US" sz="4400" dirty="0" smtClean="0"/>
              <a:t>–</a:t>
            </a:r>
            <a:r>
              <a:rPr lang="en-AU" sz="4400" dirty="0" smtClean="0"/>
              <a:t> David Dean </a:t>
            </a:r>
            <a:r>
              <a:rPr lang="en-US" sz="4400" dirty="0" smtClean="0"/>
              <a:t>–</a:t>
            </a:r>
            <a:r>
              <a:rPr lang="en-AU" sz="4400" dirty="0" smtClean="0"/>
              <a:t> Clinton </a:t>
            </a:r>
            <a:r>
              <a:rPr lang="en-AU" sz="4400" dirty="0" err="1" smtClean="0"/>
              <a:t>Fookes</a:t>
            </a:r>
            <a:endParaRPr lang="en-AU" sz="4400" dirty="0" smtClean="0"/>
          </a:p>
          <a:p>
            <a:r>
              <a:rPr lang="en-AU" sz="4400" dirty="0" smtClean="0"/>
              <a:t>Speech Audio Image Video Technologies (SAIVT)</a:t>
            </a:r>
            <a:endParaRPr lang="en-AU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340" y="15681411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8255" tIns="104135" rIns="208255" bIns="104135" rtlCol="0">
            <a:normAutofit/>
          </a:bodyPr>
          <a:lstStyle>
            <a:lvl1pPr marL="0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3102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8620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29305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72407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15509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58611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01713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44814" indent="0" algn="ctr" defTabSz="2086204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400" dirty="0" smtClean="0">
                <a:solidFill>
                  <a:schemeClr val="tx1"/>
                </a:solidFill>
              </a:rPr>
              <a:t>Entity Display Enhancement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871623" y="15681411"/>
            <a:ext cx="9445837" cy="122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281" tIns="45641" rIns="91281" bIns="45641"/>
          <a:lstStyle>
            <a:lvl1pPr marL="782326" indent="-782326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5040" indent="-651939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0775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0856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93958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37060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80162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23264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66365" indent="-521551" algn="l" defTabSz="20862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400" dirty="0" smtClean="0"/>
              <a:t>Add Video Functionality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35074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Schulz</dc:creator>
  <cp:lastModifiedBy>Frankie Ferraioli</cp:lastModifiedBy>
  <cp:revision>5</cp:revision>
  <dcterms:created xsi:type="dcterms:W3CDTF">2013-09-17T05:51:41Z</dcterms:created>
  <dcterms:modified xsi:type="dcterms:W3CDTF">2014-10-27T07:49:06Z</dcterms:modified>
</cp:coreProperties>
</file>