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E5134-07B1-43D5-8498-8DAC8EB5F951}" type="datetimeFigureOut">
              <a:rPr lang="en-AU" smtClean="0"/>
              <a:t>22/05/2014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01B7A-EB2E-4423-93E4-F5F2C9253207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01B7A-EB2E-4423-93E4-F5F2C9253207}" type="slidenum">
              <a:rPr lang="en-AU" smtClean="0"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01B7A-EB2E-4423-93E4-F5F2C9253207}" type="slidenum">
              <a:rPr lang="en-AU" smtClean="0"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01B7A-EB2E-4423-93E4-F5F2C9253207}" type="slidenum">
              <a:rPr lang="en-AU" smtClean="0"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01B7A-EB2E-4423-93E4-F5F2C9253207}" type="slidenum">
              <a:rPr lang="en-AU" smtClean="0"/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01B7A-EB2E-4423-93E4-F5F2C9253207}" type="slidenum">
              <a:rPr lang="en-AU" smtClean="0"/>
              <a:t>5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01B7A-EB2E-4423-93E4-F5F2C9253207}" type="slidenum">
              <a:rPr lang="en-AU" smtClean="0"/>
              <a:t>6</a:t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01B7A-EB2E-4423-93E4-F5F2C9253207}" type="slidenum">
              <a:rPr lang="en-AU" smtClean="0"/>
              <a:t>7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01B7A-EB2E-4423-93E4-F5F2C9253207}" type="slidenum">
              <a:rPr lang="en-AU" smtClean="0"/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01B7A-EB2E-4423-93E4-F5F2C9253207}" type="slidenum">
              <a:rPr lang="en-AU" smtClean="0"/>
              <a:t>9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874CE5-807E-4DA9-A120-D2C80F9C9BC7}" type="datetimeFigureOut">
              <a:rPr lang="en-AU" smtClean="0"/>
              <a:t>22/05/2014</a:t>
            </a:fld>
            <a:endParaRPr lang="en-A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544511-3122-4EBC-BD76-16A32907B6A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874CE5-807E-4DA9-A120-D2C80F9C9BC7}" type="datetimeFigureOut">
              <a:rPr lang="en-AU" smtClean="0"/>
              <a:t>22/05/2014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44511-3122-4EBC-BD76-16A32907B6A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874CE5-807E-4DA9-A120-D2C80F9C9BC7}" type="datetimeFigureOut">
              <a:rPr lang="en-AU" smtClean="0"/>
              <a:t>22/05/2014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44511-3122-4EBC-BD76-16A32907B6A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874CE5-807E-4DA9-A120-D2C80F9C9BC7}" type="datetimeFigureOut">
              <a:rPr lang="en-AU" smtClean="0"/>
              <a:t>22/05/2014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44511-3122-4EBC-BD76-16A32907B6AF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874CE5-807E-4DA9-A120-D2C80F9C9BC7}" type="datetimeFigureOut">
              <a:rPr lang="en-AU" smtClean="0"/>
              <a:t>22/05/2014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44511-3122-4EBC-BD76-16A32907B6AF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874CE5-807E-4DA9-A120-D2C80F9C9BC7}" type="datetimeFigureOut">
              <a:rPr lang="en-AU" smtClean="0"/>
              <a:t>22/05/2014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44511-3122-4EBC-BD76-16A32907B6A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874CE5-807E-4DA9-A120-D2C80F9C9BC7}" type="datetimeFigureOut">
              <a:rPr lang="en-AU" smtClean="0"/>
              <a:t>22/05/2014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44511-3122-4EBC-BD76-16A32907B6AF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874CE5-807E-4DA9-A120-D2C80F9C9BC7}" type="datetimeFigureOut">
              <a:rPr lang="en-AU" smtClean="0"/>
              <a:t>22/05/2014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44511-3122-4EBC-BD76-16A32907B6AF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874CE5-807E-4DA9-A120-D2C80F9C9BC7}" type="datetimeFigureOut">
              <a:rPr lang="en-AU" smtClean="0"/>
              <a:t>22/05/2014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44511-3122-4EBC-BD76-16A32907B6A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0874CE5-807E-4DA9-A120-D2C80F9C9BC7}" type="datetimeFigureOut">
              <a:rPr lang="en-AU" smtClean="0"/>
              <a:t>22/05/2014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44511-3122-4EBC-BD76-16A32907B6AF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874CE5-807E-4DA9-A120-D2C80F9C9BC7}" type="datetimeFigureOut">
              <a:rPr lang="en-AU" smtClean="0"/>
              <a:t>22/05/2014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544511-3122-4EBC-BD76-16A32907B6AF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874CE5-807E-4DA9-A120-D2C80F9C9BC7}" type="datetimeFigureOut">
              <a:rPr lang="en-AU" smtClean="0"/>
              <a:t>22/05/2014</a:t>
            </a:fld>
            <a:endParaRPr lang="en-A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A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1544511-3122-4EBC-BD76-16A32907B6AF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Multitasking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056784" cy="1752600"/>
          </a:xfrm>
        </p:spPr>
        <p:txBody>
          <a:bodyPr/>
          <a:lstStyle/>
          <a:p>
            <a:r>
              <a:rPr lang="en-AU" dirty="0" err="1" smtClean="0"/>
              <a:t>uCOS</a:t>
            </a:r>
            <a:r>
              <a:rPr lang="en-AU" dirty="0" smtClean="0"/>
              <a:t> pre-emptive multitasking kernel</a:t>
            </a:r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Initialise</a:t>
            </a:r>
          </a:p>
          <a:p>
            <a:pPr lvl="1"/>
            <a:r>
              <a:rPr lang="en-AU" dirty="0" smtClean="0"/>
              <a:t>Variables</a:t>
            </a:r>
          </a:p>
          <a:p>
            <a:pPr lvl="1"/>
            <a:r>
              <a:rPr lang="en-AU" dirty="0" smtClean="0"/>
              <a:t>TAM</a:t>
            </a:r>
          </a:p>
          <a:p>
            <a:pPr lvl="1"/>
            <a:r>
              <a:rPr lang="en-AU" dirty="0" smtClean="0"/>
              <a:t>LCD</a:t>
            </a:r>
          </a:p>
          <a:p>
            <a:r>
              <a:rPr lang="en-AU" dirty="0" smtClean="0"/>
              <a:t>Starting 3 Tasks</a:t>
            </a:r>
          </a:p>
          <a:p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MAIN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67544" y="4221088"/>
            <a:ext cx="25922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err="1" smtClean="0"/>
              <a:t>ButtonWatch</a:t>
            </a:r>
            <a:endParaRPr lang="en-AU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419872" y="4221088"/>
            <a:ext cx="25922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err="1" smtClean="0"/>
              <a:t>TAMRunner</a:t>
            </a:r>
            <a:endParaRPr lang="en-AU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372200" y="4221088"/>
            <a:ext cx="25922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err="1" smtClean="0"/>
              <a:t>MenuManager</a:t>
            </a:r>
            <a:endParaRPr lang="en-AU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Start or Stop</a:t>
            </a:r>
          </a:p>
          <a:p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r>
              <a:rPr lang="en-AU" dirty="0" smtClean="0"/>
              <a:t>			Set Flag</a:t>
            </a:r>
          </a:p>
          <a:p>
            <a:endParaRPr lang="en-AU" dirty="0" smtClean="0"/>
          </a:p>
          <a:p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r>
              <a:rPr lang="en-AU" dirty="0" smtClean="0"/>
              <a:t>			Start TAM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ButtonWatch</a:t>
            </a:r>
            <a:endParaRPr lang="en-AU" dirty="0"/>
          </a:p>
        </p:txBody>
      </p:sp>
      <p:pic>
        <p:nvPicPr>
          <p:cNvPr id="2050" name="Picture 2" descr="http://www.5forcesofchange.com/wp-content/uploads/2010/07/iStock_000010185708Small-man-pressing-button-300x3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0" y="0"/>
            <a:ext cx="2857500" cy="2857500"/>
          </a:xfrm>
          <a:prstGeom prst="rect">
            <a:avLst/>
          </a:prstGeom>
          <a:noFill/>
        </p:spPr>
      </p:pic>
      <p:pic>
        <p:nvPicPr>
          <p:cNvPr id="2052" name="Picture 4" descr="http://thumbs.dreamstime.com/z/start-stop-buttons-8440085.jpg"/>
          <p:cNvPicPr>
            <a:picLocks noChangeAspect="1" noChangeArrowheads="1"/>
          </p:cNvPicPr>
          <p:nvPr/>
        </p:nvPicPr>
        <p:blipFill>
          <a:blip r:embed="rId4" cstate="print"/>
          <a:srcRect l="49538" b="11513"/>
          <a:stretch>
            <a:fillRect/>
          </a:stretch>
        </p:blipFill>
        <p:spPr bwMode="auto">
          <a:xfrm>
            <a:off x="755576" y="2564904"/>
            <a:ext cx="1173629" cy="1152128"/>
          </a:xfrm>
          <a:prstGeom prst="rect">
            <a:avLst/>
          </a:prstGeom>
          <a:noFill/>
        </p:spPr>
      </p:pic>
      <p:pic>
        <p:nvPicPr>
          <p:cNvPr id="6" name="Picture 4" descr="http://thumbs.dreamstime.com/z/start-stop-buttons-8440085.jpg"/>
          <p:cNvPicPr>
            <a:picLocks noChangeAspect="1" noChangeArrowheads="1"/>
          </p:cNvPicPr>
          <p:nvPr/>
        </p:nvPicPr>
        <p:blipFill>
          <a:blip r:embed="rId4" cstate="print"/>
          <a:srcRect r="47366" b="11513"/>
          <a:stretch>
            <a:fillRect/>
          </a:stretch>
        </p:blipFill>
        <p:spPr bwMode="auto">
          <a:xfrm>
            <a:off x="827584" y="4365104"/>
            <a:ext cx="1224136" cy="11521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Wait for an Object</a:t>
            </a:r>
          </a:p>
          <a:p>
            <a:endParaRPr lang="en-AU" dirty="0" smtClean="0"/>
          </a:p>
          <a:p>
            <a:r>
              <a:rPr lang="en-AU" dirty="0" smtClean="0"/>
              <a:t>Test the object</a:t>
            </a:r>
          </a:p>
          <a:p>
            <a:endParaRPr lang="en-AU" dirty="0" smtClean="0"/>
          </a:p>
          <a:p>
            <a:r>
              <a:rPr lang="en-AU" dirty="0" smtClean="0"/>
              <a:t>Write to the queue</a:t>
            </a:r>
          </a:p>
          <a:p>
            <a:endParaRPr lang="en-AU" dirty="0" smtClean="0"/>
          </a:p>
          <a:p>
            <a:r>
              <a:rPr lang="en-AU" dirty="0" smtClean="0"/>
              <a:t>Check settings</a:t>
            </a:r>
          </a:p>
          <a:p>
            <a:endParaRPr lang="en-AU" dirty="0" smtClean="0"/>
          </a:p>
          <a:p>
            <a:r>
              <a:rPr lang="en-AU" dirty="0" smtClean="0"/>
              <a:t>Check Flag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TAMRunner</a:t>
            </a:r>
            <a:endParaRPr lang="en-AU" dirty="0"/>
          </a:p>
        </p:txBody>
      </p:sp>
      <p:pic>
        <p:nvPicPr>
          <p:cNvPr id="21506" name="Picture 2" descr="https://encrypted-tbn3.gstatic.com/images?q=tbn:ANd9GcRhwIFYOs5WI7J6xnshM1nCW2oGu0S174Id5kxUNT3X7k4KKoQ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332656"/>
            <a:ext cx="1584176" cy="20479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Menus on LCD Screen</a:t>
            </a:r>
          </a:p>
          <a:p>
            <a:endParaRPr lang="en-AU" dirty="0" smtClean="0"/>
          </a:p>
          <a:p>
            <a:r>
              <a:rPr lang="en-AU" dirty="0" smtClean="0"/>
              <a:t>User Input</a:t>
            </a:r>
          </a:p>
          <a:p>
            <a:endParaRPr lang="en-AU" dirty="0" smtClean="0"/>
          </a:p>
          <a:p>
            <a:r>
              <a:rPr lang="en-AU" dirty="0" smtClean="0"/>
              <a:t>Read from queue</a:t>
            </a:r>
          </a:p>
          <a:p>
            <a:endParaRPr lang="en-AU" dirty="0" smtClean="0"/>
          </a:p>
          <a:p>
            <a:r>
              <a:rPr lang="en-AU" dirty="0" smtClean="0"/>
              <a:t>Output information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MenuManger</a:t>
            </a:r>
            <a:endParaRPr lang="en-AU" dirty="0"/>
          </a:p>
        </p:txBody>
      </p:sp>
      <p:pic>
        <p:nvPicPr>
          <p:cNvPr id="23554" name="Picture 2" descr="https://encrypted-tbn3.gstatic.com/images?q=tbn:ANd9GcSmkUEK_FyXl-7IwXgl2SDLEjkZ3FkpEMkDFU31togRDduSjCGiq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16632"/>
            <a:ext cx="2160240" cy="26447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3059832" y="1988840"/>
            <a:ext cx="2952328" cy="2304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611560" y="4437112"/>
            <a:ext cx="25922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err="1" smtClean="0"/>
              <a:t>ButtonWatch</a:t>
            </a:r>
            <a:endParaRPr lang="en-AU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275856" y="332656"/>
            <a:ext cx="25922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err="1" smtClean="0"/>
              <a:t>TAMRunner</a:t>
            </a:r>
            <a:endParaRPr lang="en-AU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012160" y="4365104"/>
            <a:ext cx="25922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err="1" smtClean="0"/>
              <a:t>MenuManager</a:t>
            </a:r>
            <a:endParaRPr lang="en-AU" sz="2400" b="1" dirty="0"/>
          </a:p>
        </p:txBody>
      </p:sp>
      <p:sp>
        <p:nvSpPr>
          <p:cNvPr id="7" name="Oval 6"/>
          <p:cNvSpPr/>
          <p:nvPr/>
        </p:nvSpPr>
        <p:spPr>
          <a:xfrm>
            <a:off x="3059832" y="3212976"/>
            <a:ext cx="2952328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/>
              <a:t>SETTINGS</a:t>
            </a:r>
            <a:endParaRPr lang="en-AU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67744" y="3573016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99992" y="162880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084168" y="3573016"/>
            <a:ext cx="72008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059832" y="2204864"/>
            <a:ext cx="2952328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/>
              <a:t>QUEUE</a:t>
            </a:r>
            <a:endParaRPr lang="en-AU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3059832" y="1988840"/>
            <a:ext cx="2952328" cy="2304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611560" y="4437112"/>
            <a:ext cx="25922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err="1" smtClean="0"/>
              <a:t>ButtonWatch</a:t>
            </a:r>
            <a:endParaRPr lang="en-AU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275856" y="332656"/>
            <a:ext cx="25922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err="1" smtClean="0"/>
              <a:t>TAMRunner</a:t>
            </a:r>
            <a:endParaRPr lang="en-AU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012160" y="4365104"/>
            <a:ext cx="25922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err="1" smtClean="0"/>
              <a:t>MenuManager</a:t>
            </a:r>
            <a:endParaRPr lang="en-AU" sz="2400" b="1" dirty="0"/>
          </a:p>
        </p:txBody>
      </p:sp>
      <p:sp>
        <p:nvSpPr>
          <p:cNvPr id="7" name="Oval 6"/>
          <p:cNvSpPr/>
          <p:nvPr/>
        </p:nvSpPr>
        <p:spPr>
          <a:xfrm>
            <a:off x="3059832" y="3212976"/>
            <a:ext cx="2952328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/>
              <a:t>SETTINGS</a:t>
            </a:r>
            <a:endParaRPr lang="en-AU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67744" y="3573016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99992" y="162880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084168" y="3573016"/>
            <a:ext cx="72008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059832" y="2204864"/>
            <a:ext cx="2952328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/>
              <a:t>QUEUE</a:t>
            </a:r>
            <a:endParaRPr lang="en-AU" sz="2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39552" y="1268760"/>
            <a:ext cx="172819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mutSettings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6588224" y="1196752"/>
            <a:ext cx="172819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mutQueue</a:t>
            </a:r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3059832" y="1988840"/>
            <a:ext cx="2952328" cy="2304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611560" y="4437112"/>
            <a:ext cx="25922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err="1" smtClean="0"/>
              <a:t>ButtonWatch</a:t>
            </a:r>
            <a:endParaRPr lang="en-AU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275856" y="332656"/>
            <a:ext cx="25922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err="1" smtClean="0"/>
              <a:t>TAMRunner</a:t>
            </a:r>
            <a:endParaRPr lang="en-AU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012160" y="4365104"/>
            <a:ext cx="25922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err="1" smtClean="0"/>
              <a:t>MenuManager</a:t>
            </a:r>
            <a:endParaRPr lang="en-AU" sz="2400" b="1" dirty="0"/>
          </a:p>
        </p:txBody>
      </p:sp>
      <p:sp>
        <p:nvSpPr>
          <p:cNvPr id="7" name="Oval 6"/>
          <p:cNvSpPr/>
          <p:nvPr/>
        </p:nvSpPr>
        <p:spPr>
          <a:xfrm>
            <a:off x="3059832" y="3212976"/>
            <a:ext cx="2952328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/>
              <a:t>SETTINGS</a:t>
            </a:r>
            <a:endParaRPr lang="en-AU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67744" y="3573016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99992" y="162880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084168" y="3573016"/>
            <a:ext cx="72008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059832" y="2204864"/>
            <a:ext cx="2952328" cy="7200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b="1" dirty="0" smtClean="0"/>
              <a:t>QUEUE</a:t>
            </a:r>
            <a:endParaRPr lang="en-AU" sz="2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39552" y="1268760"/>
            <a:ext cx="172819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mutSettings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5508104" y="1052736"/>
            <a:ext cx="172819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mutQueue</a:t>
            </a:r>
            <a:endParaRPr lang="en-AU" dirty="0"/>
          </a:p>
        </p:txBody>
      </p:sp>
      <p:cxnSp>
        <p:nvCxnSpPr>
          <p:cNvPr id="17" name="Straight Connector 16"/>
          <p:cNvCxnSpPr>
            <a:stCxn id="21" idx="3"/>
            <a:endCxn id="21" idx="0"/>
          </p:cNvCxnSpPr>
          <p:nvPr/>
        </p:nvCxnSpPr>
        <p:spPr>
          <a:xfrm flipV="1">
            <a:off x="3492191" y="2204864"/>
            <a:ext cx="1043805" cy="614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788024" y="2348881"/>
            <a:ext cx="971797" cy="576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067944" y="2204864"/>
            <a:ext cx="1043805" cy="720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3059832" y="1988840"/>
            <a:ext cx="2952328" cy="2304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611560" y="4437112"/>
            <a:ext cx="25922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err="1" smtClean="0"/>
              <a:t>ButtonWatch</a:t>
            </a:r>
            <a:endParaRPr lang="en-AU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275856" y="332656"/>
            <a:ext cx="25922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err="1" smtClean="0"/>
              <a:t>TAMRunner</a:t>
            </a:r>
            <a:endParaRPr lang="en-AU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012160" y="4365104"/>
            <a:ext cx="25922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err="1" smtClean="0"/>
              <a:t>MenuManager</a:t>
            </a:r>
            <a:endParaRPr lang="en-AU" sz="2400" b="1" dirty="0"/>
          </a:p>
        </p:txBody>
      </p:sp>
      <p:sp>
        <p:nvSpPr>
          <p:cNvPr id="7" name="Oval 6"/>
          <p:cNvSpPr/>
          <p:nvPr/>
        </p:nvSpPr>
        <p:spPr>
          <a:xfrm>
            <a:off x="3059832" y="3212976"/>
            <a:ext cx="2952328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/>
              <a:t>SETTINGS</a:t>
            </a:r>
            <a:endParaRPr lang="en-AU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67744" y="3573016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99992" y="162880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084168" y="3573016"/>
            <a:ext cx="72008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059832" y="2204864"/>
            <a:ext cx="2952328" cy="7200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b="1" dirty="0" smtClean="0"/>
              <a:t>QUEUE</a:t>
            </a:r>
            <a:endParaRPr lang="en-AU" sz="2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39552" y="1268760"/>
            <a:ext cx="172819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mutSettings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7092280" y="3789040"/>
            <a:ext cx="172819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mutQueue</a:t>
            </a:r>
            <a:endParaRPr lang="en-AU" dirty="0"/>
          </a:p>
        </p:txBody>
      </p:sp>
      <p:cxnSp>
        <p:nvCxnSpPr>
          <p:cNvPr id="17" name="Straight Connector 16"/>
          <p:cNvCxnSpPr>
            <a:stCxn id="21" idx="3"/>
            <a:endCxn id="21" idx="0"/>
          </p:cNvCxnSpPr>
          <p:nvPr/>
        </p:nvCxnSpPr>
        <p:spPr>
          <a:xfrm flipV="1">
            <a:off x="3492191" y="2204864"/>
            <a:ext cx="1043805" cy="614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788024" y="2348881"/>
            <a:ext cx="971797" cy="576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067944" y="2204864"/>
            <a:ext cx="1043805" cy="720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</TotalTime>
  <Words>83</Words>
  <Application>Microsoft Office PowerPoint</Application>
  <PresentationFormat>On-screen Show (4:3)</PresentationFormat>
  <Paragraphs>73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Multitasking</vt:lpstr>
      <vt:lpstr>MAIN</vt:lpstr>
      <vt:lpstr>ButtonWatch</vt:lpstr>
      <vt:lpstr>TAMRunner</vt:lpstr>
      <vt:lpstr>MenuManger</vt:lpstr>
      <vt:lpstr>Slide 6</vt:lpstr>
      <vt:lpstr>Slide 7</vt:lpstr>
      <vt:lpstr>Slide 8</vt:lpstr>
      <vt:lpstr>Slide 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Multitasking</dc:title>
  <dc:creator>Francesco</dc:creator>
  <cp:lastModifiedBy>Francesco</cp:lastModifiedBy>
  <cp:revision>3</cp:revision>
  <dcterms:created xsi:type="dcterms:W3CDTF">2014-05-22T12:52:58Z</dcterms:created>
  <dcterms:modified xsi:type="dcterms:W3CDTF">2014-05-22T13:24:07Z</dcterms:modified>
</cp:coreProperties>
</file>