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DF13C44-572C-324E-83E4-0829980D1E9E}" type="datetimeFigureOut">
              <a:rPr lang="en-US" smtClean="0"/>
              <a:t>19/10/2014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FDC02F3-7B09-B245-93FF-174EE8E75F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239889"/>
            <a:ext cx="7808976" cy="1088136"/>
          </a:xfrm>
        </p:spPr>
        <p:txBody>
          <a:bodyPr/>
          <a:lstStyle/>
          <a:p>
            <a:r>
              <a:rPr lang="en-US" dirty="0" smtClean="0"/>
              <a:t>Geek/Gamer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322340"/>
            <a:ext cx="6983645" cy="5983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extreme persona who enjoys playing games and doesn’t participate much in physical activities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850" y="183445"/>
            <a:ext cx="1540933" cy="2109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205" y="4493929"/>
            <a:ext cx="3799462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GOALS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Play games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Compete with others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Have the chance to win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7398" y="2349041"/>
            <a:ext cx="3799462" cy="1969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NEEDS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Motivation to do exercise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Competition factor involved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Gaming aspect in which one can train to become better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205" y="2366926"/>
            <a:ext cx="3799462" cy="1969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CHARACTERISTICS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Smart/Intelligent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very sporty/fit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Stays indoor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Limited social life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97397" y="4493929"/>
            <a:ext cx="3799462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POSSIBLE SOLUTIONS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Introduce gaming to working out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Gaming with score to allow competition between users</a:t>
            </a:r>
          </a:p>
        </p:txBody>
      </p:sp>
    </p:spTree>
    <p:extLst>
      <p:ext uri="{BB962C8B-B14F-4D97-AF65-F5344CB8AC3E}">
        <p14:creationId xmlns:p14="http://schemas.microsoft.com/office/powerpoint/2010/main" val="173625652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</TotalTime>
  <Words>75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Spectrum</vt:lpstr>
      <vt:lpstr>Geek/Gamer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Geek/Gamer</dc:title>
  <dc:creator>Frankie Ferraioli</dc:creator>
  <cp:lastModifiedBy>Frankie Ferraioli</cp:lastModifiedBy>
  <cp:revision>4</cp:revision>
  <dcterms:created xsi:type="dcterms:W3CDTF">2014-10-19T08:58:01Z</dcterms:created>
  <dcterms:modified xsi:type="dcterms:W3CDTF">2014-10-19T09:26:59Z</dcterms:modified>
</cp:coreProperties>
</file>