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327" r:id="rId3"/>
    <p:sldId id="328" r:id="rId4"/>
    <p:sldId id="304" r:id="rId5"/>
    <p:sldId id="305" r:id="rId6"/>
    <p:sldId id="306" r:id="rId7"/>
    <p:sldId id="334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62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9" r:id="rId28"/>
    <p:sldId id="330" r:id="rId29"/>
    <p:sldId id="331" r:id="rId30"/>
    <p:sldId id="332" r:id="rId31"/>
    <p:sldId id="333" r:id="rId3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34"/>
    </p:embeddedFont>
    <p:embeddedFont>
      <p:font typeface="Bebas Neue" panose="020B0606020202050201" pitchFamily="34" charset="77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taatliches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F60CD-0B35-4449-8E02-48B421A195B4}">
  <a:tblStyle styleId="{70EF60CD-0B35-4449-8E02-48B421A19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4"/>
  </p:normalViewPr>
  <p:slideViewPr>
    <p:cSldViewPr snapToGrid="0" snapToObjects="1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e67870f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e67870f7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42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1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5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e67870f7b6_1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e67870f7b6_1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8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e67870f7b6_1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e67870f7b6_1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916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e67870f7b6_1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e67870f7b6_1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03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e67870f7b6_1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e67870f7b6_1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4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e65ed2f8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e65ed2f8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4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e65ed2f8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e65ed2f8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30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d362d286f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d362d286f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ge65ed2f8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3" name="Google Shape;3713;ge65ed2f8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9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d362d286f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d362d286f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6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65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67870f7b6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67870f7b6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21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67870f7b6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67870f7b6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6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67870f7b6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67870f7b6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79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67870f7b6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67870f7b6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3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67870f7b6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67870f7b6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56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54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92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e65ed2f919_0_5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e65ed2f919_0_5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2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e72a7e96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1" name="Google Shape;3791;ge72a7e96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049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e65ed2f919_0_5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e65ed2f919_0_5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63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e65ed2f919_0_5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e65ed2f919_0_5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03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3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9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29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1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2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56" name="Google Shape;56;p2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2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28750" y="2525425"/>
            <a:ext cx="5486400" cy="10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2743200" y="3900077"/>
            <a:ext cx="3657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>
            <a:off x="65867" y="238163"/>
            <a:ext cx="760670" cy="2045787"/>
            <a:chOff x="65867" y="238163"/>
            <a:chExt cx="760670" cy="2045787"/>
          </a:xfrm>
        </p:grpSpPr>
        <p:grpSp>
          <p:nvGrpSpPr>
            <p:cNvPr id="81" name="Google Shape;81;p2"/>
            <p:cNvGrpSpPr/>
            <p:nvPr/>
          </p:nvGrpSpPr>
          <p:grpSpPr>
            <a:xfrm flipH="1">
              <a:off x="65867" y="238163"/>
              <a:ext cx="760670" cy="1616749"/>
              <a:chOff x="8230542" y="2865663"/>
              <a:chExt cx="760670" cy="1616749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2"/>
            <p:cNvSpPr/>
            <p:nvPr/>
          </p:nvSpPr>
          <p:spPr>
            <a:xfrm>
              <a:off x="271477" y="2023990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277665" y="1151762"/>
              <a:ext cx="184649" cy="262078"/>
              <a:chOff x="7619190" y="700187"/>
              <a:chExt cx="184649" cy="262078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96;p2"/>
          <p:cNvGrpSpPr/>
          <p:nvPr/>
        </p:nvGrpSpPr>
        <p:grpSpPr>
          <a:xfrm>
            <a:off x="8092517" y="3085449"/>
            <a:ext cx="760670" cy="1921420"/>
            <a:chOff x="8092517" y="3085449"/>
            <a:chExt cx="760670" cy="1921420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8092517" y="3240925"/>
              <a:ext cx="760670" cy="1616749"/>
              <a:chOff x="8230542" y="2865663"/>
              <a:chExt cx="760670" cy="1616749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8435915" y="4335512"/>
              <a:ext cx="184649" cy="262078"/>
              <a:chOff x="7619190" y="700187"/>
              <a:chExt cx="184649" cy="262078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2"/>
            <p:cNvGrpSpPr/>
            <p:nvPr/>
          </p:nvGrpSpPr>
          <p:grpSpPr>
            <a:xfrm rot="10800000">
              <a:off x="8602349" y="3085449"/>
              <a:ext cx="205871" cy="226202"/>
              <a:chOff x="7065678" y="829299"/>
              <a:chExt cx="205871" cy="226202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118;p2"/>
            <p:cNvSpPr/>
            <p:nvPr/>
          </p:nvSpPr>
          <p:spPr>
            <a:xfrm>
              <a:off x="8135502" y="4746909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20" name="Google Shape;120;p2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21" name="Google Shape;121;p2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2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23" name="Google Shape;123;p2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131;p2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32" name="Google Shape;132;p2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33" name="Google Shape;133;p2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2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oogle Shape;1675;p17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676" name="Google Shape;1676;p17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677" name="Google Shape;1677;p17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17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17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17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17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17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17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17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17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17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17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17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17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17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17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17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17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17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17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17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17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17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17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17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17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17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17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17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17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17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17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17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17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17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17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17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17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17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17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17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17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17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17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17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1" name="Google Shape;1721;p17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722" name="Google Shape;1722;p17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17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17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17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17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17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17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17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17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17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17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17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17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17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17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17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17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17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17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17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17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43" name="Google Shape;1743;p17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17"/>
          <p:cNvSpPr txBox="1">
            <a:spLocks noGrp="1"/>
          </p:cNvSpPr>
          <p:nvPr>
            <p:ph type="subTitle" idx="1"/>
          </p:nvPr>
        </p:nvSpPr>
        <p:spPr>
          <a:xfrm>
            <a:off x="4949400" y="1144100"/>
            <a:ext cx="3474600" cy="25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5" name="Google Shape;1745;p17"/>
          <p:cNvSpPr txBox="1">
            <a:spLocks noGrp="1"/>
          </p:cNvSpPr>
          <p:nvPr>
            <p:ph type="title"/>
          </p:nvPr>
        </p:nvSpPr>
        <p:spPr>
          <a:xfrm>
            <a:off x="4949400" y="414525"/>
            <a:ext cx="3474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6" name="Google Shape;1746;p17"/>
          <p:cNvGrpSpPr/>
          <p:nvPr/>
        </p:nvGrpSpPr>
        <p:grpSpPr>
          <a:xfrm>
            <a:off x="65867" y="238163"/>
            <a:ext cx="760670" cy="2045787"/>
            <a:chOff x="65867" y="238163"/>
            <a:chExt cx="760670" cy="2045787"/>
          </a:xfrm>
        </p:grpSpPr>
        <p:grpSp>
          <p:nvGrpSpPr>
            <p:cNvPr id="1747" name="Google Shape;1747;p17"/>
            <p:cNvGrpSpPr/>
            <p:nvPr/>
          </p:nvGrpSpPr>
          <p:grpSpPr>
            <a:xfrm flipH="1">
              <a:off x="65867" y="238163"/>
              <a:ext cx="760670" cy="1616749"/>
              <a:chOff x="8230542" y="2865663"/>
              <a:chExt cx="760670" cy="1616749"/>
            </a:xfrm>
          </p:grpSpPr>
          <p:sp>
            <p:nvSpPr>
              <p:cNvPr id="1748" name="Google Shape;1748;p1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2" name="Google Shape;1752;p17"/>
            <p:cNvSpPr/>
            <p:nvPr/>
          </p:nvSpPr>
          <p:spPr>
            <a:xfrm>
              <a:off x="271477" y="2023990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3" name="Google Shape;1753;p17"/>
            <p:cNvGrpSpPr/>
            <p:nvPr/>
          </p:nvGrpSpPr>
          <p:grpSpPr>
            <a:xfrm>
              <a:off x="277665" y="1151762"/>
              <a:ext cx="184649" cy="262078"/>
              <a:chOff x="7619190" y="700187"/>
              <a:chExt cx="184649" cy="262078"/>
            </a:xfrm>
          </p:grpSpPr>
          <p:sp>
            <p:nvSpPr>
              <p:cNvPr id="1754" name="Google Shape;1754;p1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3" name="Google Shape;1763;p18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764" name="Google Shape;1764;p18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765" name="Google Shape;1765;p18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18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18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18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18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18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18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18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18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18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18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18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18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18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18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18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18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18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18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18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18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18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18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18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18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18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18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18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18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18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18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18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18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18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18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18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18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18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18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18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18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18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18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18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9" name="Google Shape;1809;p18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810" name="Google Shape;1810;p18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18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18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18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18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18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18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18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18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18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18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18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18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18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18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18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18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18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18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18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18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1" name="Google Shape;1831;p18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8"/>
          <p:cNvSpPr txBox="1">
            <a:spLocks noGrp="1"/>
          </p:cNvSpPr>
          <p:nvPr>
            <p:ph type="title"/>
          </p:nvPr>
        </p:nvSpPr>
        <p:spPr>
          <a:xfrm>
            <a:off x="720000" y="2760213"/>
            <a:ext cx="2336400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3" name="Google Shape;1833;p18"/>
          <p:cNvSpPr txBox="1">
            <a:spLocks noGrp="1"/>
          </p:cNvSpPr>
          <p:nvPr>
            <p:ph type="subTitle" idx="1"/>
          </p:nvPr>
        </p:nvSpPr>
        <p:spPr>
          <a:xfrm>
            <a:off x="720000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4" name="Google Shape;1834;p18"/>
          <p:cNvSpPr txBox="1">
            <a:spLocks noGrp="1"/>
          </p:cNvSpPr>
          <p:nvPr>
            <p:ph type="title" idx="2"/>
          </p:nvPr>
        </p:nvSpPr>
        <p:spPr>
          <a:xfrm>
            <a:off x="3403800" y="2760213"/>
            <a:ext cx="2336400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5" name="Google Shape;1835;p18"/>
          <p:cNvSpPr txBox="1">
            <a:spLocks noGrp="1"/>
          </p:cNvSpPr>
          <p:nvPr>
            <p:ph type="subTitle" idx="3"/>
          </p:nvPr>
        </p:nvSpPr>
        <p:spPr>
          <a:xfrm>
            <a:off x="3403800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6" name="Google Shape;1836;p18"/>
          <p:cNvSpPr txBox="1">
            <a:spLocks noGrp="1"/>
          </p:cNvSpPr>
          <p:nvPr>
            <p:ph type="title" idx="4"/>
          </p:nvPr>
        </p:nvSpPr>
        <p:spPr>
          <a:xfrm>
            <a:off x="6087600" y="2760213"/>
            <a:ext cx="2336400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7" name="Google Shape;1837;p18"/>
          <p:cNvSpPr txBox="1">
            <a:spLocks noGrp="1"/>
          </p:cNvSpPr>
          <p:nvPr>
            <p:ph type="subTitle" idx="5"/>
          </p:nvPr>
        </p:nvSpPr>
        <p:spPr>
          <a:xfrm>
            <a:off x="6087600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8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9" name="Google Shape;1839;p18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18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841" name="Google Shape;1841;p18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842" name="Google Shape;1842;p18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8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0" name="Google Shape;1850;p18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851" name="Google Shape;1851;p18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8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7" name="Google Shape;1857;p18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858" name="Google Shape;1858;p18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2" name="Google Shape;1862;p18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863" name="Google Shape;1863;p18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864" name="Google Shape;1864;p18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5" name="Google Shape;1865;p18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866" name="Google Shape;1866;p18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18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18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18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18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18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18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18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4" name="Google Shape;1874;p18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875" name="Google Shape;1875;p18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876" name="Google Shape;1876;p18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18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18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9" name="Google Shape;1879;p18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1" name="Google Shape;1881;p19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882" name="Google Shape;1882;p19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883" name="Google Shape;1883;p19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19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5" name="Google Shape;1885;p19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6" name="Google Shape;1886;p19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7" name="Google Shape;1887;p19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19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9" name="Google Shape;1889;p19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0" name="Google Shape;1890;p19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1" name="Google Shape;1891;p19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19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19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19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19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19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19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19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19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19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19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19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19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19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19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19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19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19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19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19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19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19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19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19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19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19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19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19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19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19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19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19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19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19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19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19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27" name="Google Shape;1927;p19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928" name="Google Shape;1928;p19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19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19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19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19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19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19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19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19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19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19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19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0" name="Google Shape;1940;p19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19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19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19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19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19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19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19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19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49" name="Google Shape;1949;p19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9"/>
          <p:cNvSpPr txBox="1">
            <a:spLocks noGrp="1"/>
          </p:cNvSpPr>
          <p:nvPr>
            <p:ph type="title"/>
          </p:nvPr>
        </p:nvSpPr>
        <p:spPr>
          <a:xfrm>
            <a:off x="2666250" y="1273663"/>
            <a:ext cx="2889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1" name="Google Shape;1951;p19"/>
          <p:cNvSpPr txBox="1">
            <a:spLocks noGrp="1"/>
          </p:cNvSpPr>
          <p:nvPr>
            <p:ph type="subTitle" idx="1"/>
          </p:nvPr>
        </p:nvSpPr>
        <p:spPr>
          <a:xfrm>
            <a:off x="2666250" y="1730875"/>
            <a:ext cx="288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2" name="Google Shape;1952;p19"/>
          <p:cNvSpPr txBox="1">
            <a:spLocks noGrp="1"/>
          </p:cNvSpPr>
          <p:nvPr>
            <p:ph type="title" idx="2"/>
          </p:nvPr>
        </p:nvSpPr>
        <p:spPr>
          <a:xfrm>
            <a:off x="2666250" y="2439063"/>
            <a:ext cx="2889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3" name="Google Shape;1953;p19"/>
          <p:cNvSpPr txBox="1">
            <a:spLocks noGrp="1"/>
          </p:cNvSpPr>
          <p:nvPr>
            <p:ph type="subTitle" idx="3"/>
          </p:nvPr>
        </p:nvSpPr>
        <p:spPr>
          <a:xfrm>
            <a:off x="2666250" y="2896263"/>
            <a:ext cx="288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19"/>
          <p:cNvSpPr txBox="1">
            <a:spLocks noGrp="1"/>
          </p:cNvSpPr>
          <p:nvPr>
            <p:ph type="title" idx="4"/>
          </p:nvPr>
        </p:nvSpPr>
        <p:spPr>
          <a:xfrm>
            <a:off x="2666250" y="3604463"/>
            <a:ext cx="2889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5" name="Google Shape;1955;p19"/>
          <p:cNvSpPr txBox="1">
            <a:spLocks noGrp="1"/>
          </p:cNvSpPr>
          <p:nvPr>
            <p:ph type="subTitle" idx="5"/>
          </p:nvPr>
        </p:nvSpPr>
        <p:spPr>
          <a:xfrm>
            <a:off x="2666250" y="4061663"/>
            <a:ext cx="288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19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7" name="Google Shape;1957;p19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8" name="Google Shape;1958;p19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959" name="Google Shape;1959;p19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960" name="Google Shape;1960;p19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9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9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9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9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9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9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8" name="Google Shape;1968;p19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969" name="Google Shape;1969;p19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9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9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9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9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5" name="Google Shape;1975;p19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976" name="Google Shape;1976;p19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9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9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9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0" name="Google Shape;1980;p19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981" name="Google Shape;1981;p19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982" name="Google Shape;1982;p19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3" name="Google Shape;1983;p19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984" name="Google Shape;1984;p19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19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9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9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9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9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9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9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2" name="Google Shape;1992;p19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993" name="Google Shape;1993;p19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994" name="Google Shape;1994;p19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9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9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7" name="Google Shape;1997;p19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oogle Shape;1999;p20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2000" name="Google Shape;2000;p20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2001" name="Google Shape;2001;p20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20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20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20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20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20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20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20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20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20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20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20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20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20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20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20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20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20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0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0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0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0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0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0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0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0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0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0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0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0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0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0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0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0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0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0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0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0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0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0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0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0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0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0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45" name="Google Shape;2045;p20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2046" name="Google Shape;2046;p20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0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0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0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0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0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0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0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0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0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20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0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0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0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0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0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0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0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0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0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0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67" name="Google Shape;2067;p20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0"/>
          <p:cNvSpPr txBox="1">
            <a:spLocks noGrp="1"/>
          </p:cNvSpPr>
          <p:nvPr>
            <p:ph type="title"/>
          </p:nvPr>
        </p:nvSpPr>
        <p:spPr>
          <a:xfrm>
            <a:off x="720009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9" name="Google Shape;2069;p20"/>
          <p:cNvSpPr txBox="1">
            <a:spLocks noGrp="1"/>
          </p:cNvSpPr>
          <p:nvPr>
            <p:ph type="subTitle" idx="1"/>
          </p:nvPr>
        </p:nvSpPr>
        <p:spPr>
          <a:xfrm>
            <a:off x="720009" y="36359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20"/>
          <p:cNvSpPr txBox="1">
            <a:spLocks noGrp="1"/>
          </p:cNvSpPr>
          <p:nvPr>
            <p:ph type="title" idx="2"/>
          </p:nvPr>
        </p:nvSpPr>
        <p:spPr>
          <a:xfrm>
            <a:off x="4636792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1" name="Google Shape;2071;p20"/>
          <p:cNvSpPr txBox="1">
            <a:spLocks noGrp="1"/>
          </p:cNvSpPr>
          <p:nvPr>
            <p:ph type="subTitle" idx="3"/>
          </p:nvPr>
        </p:nvSpPr>
        <p:spPr>
          <a:xfrm>
            <a:off x="4636792" y="36359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20"/>
          <p:cNvSpPr txBox="1">
            <a:spLocks noGrp="1"/>
          </p:cNvSpPr>
          <p:nvPr>
            <p:ph type="title" idx="4"/>
          </p:nvPr>
        </p:nvSpPr>
        <p:spPr>
          <a:xfrm>
            <a:off x="2678401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3" name="Google Shape;2073;p20"/>
          <p:cNvSpPr txBox="1">
            <a:spLocks noGrp="1"/>
          </p:cNvSpPr>
          <p:nvPr>
            <p:ph type="subTitle" idx="5"/>
          </p:nvPr>
        </p:nvSpPr>
        <p:spPr>
          <a:xfrm>
            <a:off x="2678401" y="36359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20"/>
          <p:cNvSpPr txBox="1">
            <a:spLocks noGrp="1"/>
          </p:cNvSpPr>
          <p:nvPr>
            <p:ph type="title" idx="6"/>
          </p:nvPr>
        </p:nvSpPr>
        <p:spPr>
          <a:xfrm>
            <a:off x="6595184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5" name="Google Shape;2075;p20"/>
          <p:cNvSpPr txBox="1">
            <a:spLocks noGrp="1"/>
          </p:cNvSpPr>
          <p:nvPr>
            <p:ph type="subTitle" idx="7"/>
          </p:nvPr>
        </p:nvSpPr>
        <p:spPr>
          <a:xfrm>
            <a:off x="6595184" y="36359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20"/>
          <p:cNvSpPr txBox="1">
            <a:spLocks noGrp="1"/>
          </p:cNvSpPr>
          <p:nvPr>
            <p:ph type="title" idx="8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7" name="Google Shape;2077;p20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8" name="Google Shape;2078;p20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2079" name="Google Shape;2079;p20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2080" name="Google Shape;2080;p20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0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0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0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0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0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0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0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8" name="Google Shape;2088;p20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2089" name="Google Shape;2089;p20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0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0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0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0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0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5" name="Google Shape;2095;p20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2096" name="Google Shape;2096;p20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0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0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0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0" name="Google Shape;2100;p20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2101" name="Google Shape;2101;p20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2102" name="Google Shape;2102;p20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20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2104" name="Google Shape;2104;p20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20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20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20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20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20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20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20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2" name="Google Shape;2112;p20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2113" name="Google Shape;2113;p20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2114" name="Google Shape;2114;p20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20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20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17" name="Google Shape;2117;p20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" name="Google Shape;2119;p21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2120" name="Google Shape;2120;p21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2121" name="Google Shape;2121;p21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2" name="Google Shape;2122;p21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3" name="Google Shape;2123;p21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21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5" name="Google Shape;2125;p21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21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7" name="Google Shape;2127;p21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8" name="Google Shape;2128;p21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9" name="Google Shape;2129;p21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0" name="Google Shape;2130;p21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1" name="Google Shape;2131;p21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2" name="Google Shape;2132;p21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21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21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21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21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21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21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21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21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21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21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21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21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21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21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7" name="Google Shape;2147;p21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8" name="Google Shape;2148;p21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21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21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1" name="Google Shape;2151;p21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2" name="Google Shape;2152;p21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3" name="Google Shape;2153;p21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4" name="Google Shape;2154;p21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5" name="Google Shape;2155;p21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6" name="Google Shape;2156;p21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7" name="Google Shape;2157;p21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8" name="Google Shape;2158;p21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21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21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21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21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3" name="Google Shape;2163;p21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4" name="Google Shape;2164;p21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5" name="Google Shape;2165;p21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2166" name="Google Shape;2166;p21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21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8" name="Google Shape;2168;p21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9" name="Google Shape;2169;p21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21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21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21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3" name="Google Shape;2173;p21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4" name="Google Shape;2174;p21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5" name="Google Shape;2175;p21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6" name="Google Shape;2176;p21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21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8" name="Google Shape;2178;p21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9" name="Google Shape;2179;p21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0" name="Google Shape;2180;p21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1" name="Google Shape;2181;p21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2" name="Google Shape;2182;p21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3" name="Google Shape;2183;p21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4" name="Google Shape;2184;p21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5" name="Google Shape;2185;p21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6" name="Google Shape;2186;p21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87" name="Google Shape;2187;p21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21"/>
          <p:cNvSpPr txBox="1">
            <a:spLocks noGrp="1"/>
          </p:cNvSpPr>
          <p:nvPr>
            <p:ph type="title"/>
          </p:nvPr>
        </p:nvSpPr>
        <p:spPr>
          <a:xfrm>
            <a:off x="720000" y="176985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9" name="Google Shape;2189;p21"/>
          <p:cNvSpPr txBox="1">
            <a:spLocks noGrp="1"/>
          </p:cNvSpPr>
          <p:nvPr>
            <p:ph type="subTitle" idx="1"/>
          </p:nvPr>
        </p:nvSpPr>
        <p:spPr>
          <a:xfrm>
            <a:off x="720000" y="229755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0" name="Google Shape;2190;p21"/>
          <p:cNvSpPr txBox="1">
            <a:spLocks noGrp="1"/>
          </p:cNvSpPr>
          <p:nvPr>
            <p:ph type="title" idx="2"/>
          </p:nvPr>
        </p:nvSpPr>
        <p:spPr>
          <a:xfrm>
            <a:off x="3429000" y="176985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1" name="Google Shape;2191;p21"/>
          <p:cNvSpPr txBox="1">
            <a:spLocks noGrp="1"/>
          </p:cNvSpPr>
          <p:nvPr>
            <p:ph type="subTitle" idx="3"/>
          </p:nvPr>
        </p:nvSpPr>
        <p:spPr>
          <a:xfrm>
            <a:off x="3429000" y="229755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2" name="Google Shape;2192;p21"/>
          <p:cNvSpPr txBox="1">
            <a:spLocks noGrp="1"/>
          </p:cNvSpPr>
          <p:nvPr>
            <p:ph type="title" idx="4"/>
          </p:nvPr>
        </p:nvSpPr>
        <p:spPr>
          <a:xfrm>
            <a:off x="720000" y="359100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3" name="Google Shape;2193;p21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4" name="Google Shape;2194;p21"/>
          <p:cNvSpPr txBox="1">
            <a:spLocks noGrp="1"/>
          </p:cNvSpPr>
          <p:nvPr>
            <p:ph type="title" idx="6"/>
          </p:nvPr>
        </p:nvSpPr>
        <p:spPr>
          <a:xfrm>
            <a:off x="3429000" y="359100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5" name="Google Shape;2195;p21"/>
          <p:cNvSpPr txBox="1">
            <a:spLocks noGrp="1"/>
          </p:cNvSpPr>
          <p:nvPr>
            <p:ph type="subTitle" idx="7"/>
          </p:nvPr>
        </p:nvSpPr>
        <p:spPr>
          <a:xfrm>
            <a:off x="3429000" y="411870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6" name="Google Shape;2196;p21"/>
          <p:cNvSpPr txBox="1">
            <a:spLocks noGrp="1"/>
          </p:cNvSpPr>
          <p:nvPr>
            <p:ph type="title" idx="8"/>
          </p:nvPr>
        </p:nvSpPr>
        <p:spPr>
          <a:xfrm>
            <a:off x="6137995" y="176985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7" name="Google Shape;2197;p21"/>
          <p:cNvSpPr txBox="1">
            <a:spLocks noGrp="1"/>
          </p:cNvSpPr>
          <p:nvPr>
            <p:ph type="subTitle" idx="9"/>
          </p:nvPr>
        </p:nvSpPr>
        <p:spPr>
          <a:xfrm>
            <a:off x="6137995" y="229755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8" name="Google Shape;2198;p21"/>
          <p:cNvSpPr txBox="1">
            <a:spLocks noGrp="1"/>
          </p:cNvSpPr>
          <p:nvPr>
            <p:ph type="title" idx="13"/>
          </p:nvPr>
        </p:nvSpPr>
        <p:spPr>
          <a:xfrm>
            <a:off x="6137995" y="3591000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9" name="Google Shape;2199;p21"/>
          <p:cNvSpPr txBox="1">
            <a:spLocks noGrp="1"/>
          </p:cNvSpPr>
          <p:nvPr>
            <p:ph type="subTitle" idx="14"/>
          </p:nvPr>
        </p:nvSpPr>
        <p:spPr>
          <a:xfrm>
            <a:off x="6137995" y="4118700"/>
            <a:ext cx="2286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21"/>
          <p:cNvSpPr txBox="1">
            <a:spLocks noGrp="1"/>
          </p:cNvSpPr>
          <p:nvPr>
            <p:ph type="title" idx="15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1" name="Google Shape;2201;p21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2" name="Google Shape;2202;p21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2203" name="Google Shape;2203;p21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2204" name="Google Shape;2204;p21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1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1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1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1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1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1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1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2" name="Google Shape;2212;p21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2213" name="Google Shape;2213;p21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1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1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1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1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1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" name="Google Shape;2219;p21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2220" name="Google Shape;2220;p21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1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1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1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21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2225" name="Google Shape;2225;p21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2226" name="Google Shape;2226;p21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7" name="Google Shape;2227;p21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2228" name="Google Shape;2228;p21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21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21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21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21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21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21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21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6" name="Google Shape;2236;p21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2237" name="Google Shape;2237;p21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2238" name="Google Shape;2238;p21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21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21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1" name="Google Shape;2241;p21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" name="Google Shape;2550;p24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2551" name="Google Shape;2551;p24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2552" name="Google Shape;2552;p24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3" name="Google Shape;2553;p24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4" name="Google Shape;2554;p24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5" name="Google Shape;2555;p24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6" name="Google Shape;2556;p24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7" name="Google Shape;2557;p24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8" name="Google Shape;2558;p24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9" name="Google Shape;2559;p24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0" name="Google Shape;2560;p24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1" name="Google Shape;2561;p24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2" name="Google Shape;2562;p24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3" name="Google Shape;2563;p24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4" name="Google Shape;2564;p24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5" name="Google Shape;2565;p24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6" name="Google Shape;2566;p24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7" name="Google Shape;2567;p24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8" name="Google Shape;2568;p24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9" name="Google Shape;2569;p24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0" name="Google Shape;2570;p24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1" name="Google Shape;2571;p24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2" name="Google Shape;2572;p24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3" name="Google Shape;2573;p24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4" name="Google Shape;2574;p24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5" name="Google Shape;2575;p24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6" name="Google Shape;2576;p24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7" name="Google Shape;2577;p24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8" name="Google Shape;2578;p24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9" name="Google Shape;2579;p24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0" name="Google Shape;2580;p24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1" name="Google Shape;2581;p24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2" name="Google Shape;2582;p24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3" name="Google Shape;2583;p24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4" name="Google Shape;2584;p24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5" name="Google Shape;2585;p24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6" name="Google Shape;2586;p24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7" name="Google Shape;2587;p24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24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9" name="Google Shape;2589;p24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0" name="Google Shape;2590;p24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1" name="Google Shape;2591;p24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24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3" name="Google Shape;2593;p24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4" name="Google Shape;2594;p24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24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6" name="Google Shape;2596;p24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2597" name="Google Shape;2597;p24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8" name="Google Shape;2598;p24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24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0" name="Google Shape;2600;p24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1" name="Google Shape;2601;p24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24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3" name="Google Shape;2603;p24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4" name="Google Shape;2604;p24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5" name="Google Shape;2605;p24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6" name="Google Shape;2606;p24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07;p24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8" name="Google Shape;2608;p24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24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24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24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24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3" name="Google Shape;2613;p24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4" name="Google Shape;2614;p24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5" name="Google Shape;2615;p24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6" name="Google Shape;2616;p24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7" name="Google Shape;2617;p24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5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362" name="Google Shape;362;p5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363" name="Google Shape;363;p5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5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5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5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5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5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5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5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5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5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5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5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5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5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5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5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5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5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5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5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5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5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5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5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5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5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5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5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5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5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5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5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5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5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5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7" name="Google Shape;407;p5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408" name="Google Shape;408;p5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5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5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5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5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5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5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5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5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5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5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5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5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5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5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5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9" name="Google Shape;429;p5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subTitle" idx="1"/>
          </p:nvPr>
        </p:nvSpPr>
        <p:spPr>
          <a:xfrm>
            <a:off x="1290763" y="2571750"/>
            <a:ext cx="2907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ubTitle" idx="2"/>
          </p:nvPr>
        </p:nvSpPr>
        <p:spPr>
          <a:xfrm>
            <a:off x="4945638" y="2571750"/>
            <a:ext cx="2907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2" name="Google Shape;432;p5"/>
          <p:cNvSpPr txBox="1">
            <a:spLocks noGrp="1"/>
          </p:cNvSpPr>
          <p:nvPr>
            <p:ph type="subTitle" idx="3"/>
          </p:nvPr>
        </p:nvSpPr>
        <p:spPr>
          <a:xfrm>
            <a:off x="1290763" y="3028950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5"/>
          <p:cNvSpPr txBox="1">
            <a:spLocks noGrp="1"/>
          </p:cNvSpPr>
          <p:nvPr>
            <p:ph type="subTitle" idx="4"/>
          </p:nvPr>
        </p:nvSpPr>
        <p:spPr>
          <a:xfrm>
            <a:off x="4945638" y="3028950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"/>
          <p:cNvSpPr txBox="1">
            <a:spLocks noGrp="1"/>
          </p:cNvSpPr>
          <p:nvPr>
            <p:ph type="title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5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437" name="Google Shape;437;p5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438" name="Google Shape;438;p5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5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447" name="Google Shape;447;p5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5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459" name="Google Shape;459;p5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460" name="Google Shape;460;p5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5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462" name="Google Shape;462;p5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5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5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5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5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5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5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0" name="Google Shape;470;p5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471" name="Google Shape;471;p5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472" name="Google Shape;472;p5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5" name="Google Shape;475;p5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7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590" name="Google Shape;590;p7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591" name="Google Shape;591;p7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7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7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7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7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7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7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7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7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7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7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7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7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7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7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7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7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7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7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7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7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7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7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7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7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7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7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7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7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7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7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7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7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7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7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5" name="Google Shape;635;p7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636" name="Google Shape;636;p7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7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7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7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7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7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7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7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7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7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7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7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7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7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7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7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7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7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7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7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7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7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 txBox="1">
            <a:spLocks noGrp="1"/>
          </p:cNvSpPr>
          <p:nvPr>
            <p:ph type="title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7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7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662" name="Google Shape;662;p7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663" name="Google Shape;663;p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7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672" name="Google Shape;672;p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7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679" name="Google Shape;679;p7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7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7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7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" name="Google Shape;683;p7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684" name="Google Shape;684;p7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685" name="Google Shape;685;p7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6" name="Google Shape;686;p7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687" name="Google Shape;687;p7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7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7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7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7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7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7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7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5" name="Google Shape;695;p7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696" name="Google Shape;696;p7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697" name="Google Shape;697;p7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7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7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0" name="Google Shape;700;p7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9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853" name="Google Shape;853;p9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854" name="Google Shape;854;p9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9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9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9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9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9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9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9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9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9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9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9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9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9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9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9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9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9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9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9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9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9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9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9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9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9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9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9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9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9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9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9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9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9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9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9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9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9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9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9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9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9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9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9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8" name="Google Shape;898;p9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899" name="Google Shape;899;p9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9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9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9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9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9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9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9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9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9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9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9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9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9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9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9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9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9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9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9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9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20" name="Google Shape;920;p9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9"/>
          <p:cNvSpPr txBox="1">
            <a:spLocks noGrp="1"/>
          </p:cNvSpPr>
          <p:nvPr>
            <p:ph type="title"/>
          </p:nvPr>
        </p:nvSpPr>
        <p:spPr>
          <a:xfrm>
            <a:off x="3070400" y="1596475"/>
            <a:ext cx="30033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2" name="Google Shape;922;p9"/>
          <p:cNvSpPr txBox="1">
            <a:spLocks noGrp="1"/>
          </p:cNvSpPr>
          <p:nvPr>
            <p:ph type="subTitle" idx="1"/>
          </p:nvPr>
        </p:nvSpPr>
        <p:spPr>
          <a:xfrm>
            <a:off x="2391925" y="3105264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3" name="Google Shape;923;p9"/>
          <p:cNvGrpSpPr/>
          <p:nvPr/>
        </p:nvGrpSpPr>
        <p:grpSpPr>
          <a:xfrm>
            <a:off x="65867" y="238163"/>
            <a:ext cx="760670" cy="2045787"/>
            <a:chOff x="65867" y="238163"/>
            <a:chExt cx="760670" cy="2045787"/>
          </a:xfrm>
        </p:grpSpPr>
        <p:grpSp>
          <p:nvGrpSpPr>
            <p:cNvPr id="924" name="Google Shape;924;p9"/>
            <p:cNvGrpSpPr/>
            <p:nvPr/>
          </p:nvGrpSpPr>
          <p:grpSpPr>
            <a:xfrm flipH="1">
              <a:off x="65867" y="238163"/>
              <a:ext cx="760670" cy="1616749"/>
              <a:chOff x="8230542" y="2865663"/>
              <a:chExt cx="760670" cy="1616749"/>
            </a:xfrm>
          </p:grpSpPr>
          <p:sp>
            <p:nvSpPr>
              <p:cNvPr id="925" name="Google Shape;925;p9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9"/>
            <p:cNvSpPr/>
            <p:nvPr/>
          </p:nvSpPr>
          <p:spPr>
            <a:xfrm>
              <a:off x="271477" y="2023990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0" name="Google Shape;930;p9"/>
            <p:cNvGrpSpPr/>
            <p:nvPr/>
          </p:nvGrpSpPr>
          <p:grpSpPr>
            <a:xfrm>
              <a:off x="277665" y="1151762"/>
              <a:ext cx="184649" cy="262078"/>
              <a:chOff x="7619190" y="700187"/>
              <a:chExt cx="184649" cy="262078"/>
            </a:xfrm>
          </p:grpSpPr>
          <p:sp>
            <p:nvSpPr>
              <p:cNvPr id="931" name="Google Shape;931;p9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9" name="Google Shape;939;p9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940" name="Google Shape;940;p9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941" name="Google Shape;941;p9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9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950" name="Google Shape;950;p9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9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957" name="Google Shape;957;p9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9"/>
          <p:cNvGrpSpPr/>
          <p:nvPr/>
        </p:nvGrpSpPr>
        <p:grpSpPr>
          <a:xfrm>
            <a:off x="8092517" y="3085449"/>
            <a:ext cx="760670" cy="1921420"/>
            <a:chOff x="8092517" y="3085449"/>
            <a:chExt cx="760670" cy="1921420"/>
          </a:xfrm>
        </p:grpSpPr>
        <p:grpSp>
          <p:nvGrpSpPr>
            <p:cNvPr id="962" name="Google Shape;962;p9"/>
            <p:cNvGrpSpPr/>
            <p:nvPr/>
          </p:nvGrpSpPr>
          <p:grpSpPr>
            <a:xfrm>
              <a:off x="8092517" y="3240925"/>
              <a:ext cx="760670" cy="1616749"/>
              <a:chOff x="8230542" y="2865663"/>
              <a:chExt cx="760670" cy="1616749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9"/>
            <p:cNvGrpSpPr/>
            <p:nvPr/>
          </p:nvGrpSpPr>
          <p:grpSpPr>
            <a:xfrm>
              <a:off x="8435915" y="4335512"/>
              <a:ext cx="184649" cy="262078"/>
              <a:chOff x="7619190" y="700187"/>
              <a:chExt cx="184649" cy="262078"/>
            </a:xfrm>
          </p:grpSpPr>
          <p:sp>
            <p:nvSpPr>
              <p:cNvPr id="968" name="Google Shape;968;p9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9"/>
            <p:cNvGrpSpPr/>
            <p:nvPr/>
          </p:nvGrpSpPr>
          <p:grpSpPr>
            <a:xfrm rot="10800000">
              <a:off x="8602349" y="3085449"/>
              <a:ext cx="205871" cy="226202"/>
              <a:chOff x="7065678" y="829299"/>
              <a:chExt cx="205871" cy="226202"/>
            </a:xfrm>
          </p:grpSpPr>
          <p:sp>
            <p:nvSpPr>
              <p:cNvPr id="977" name="Google Shape;977;p9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3" name="Google Shape;983;p9"/>
            <p:cNvSpPr/>
            <p:nvPr/>
          </p:nvSpPr>
          <p:spPr>
            <a:xfrm>
              <a:off x="8135502" y="4746909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9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985" name="Google Shape;985;p9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986" name="Google Shape;986;p9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7" name="Google Shape;987;p9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988" name="Google Shape;988;p9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9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9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9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9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6" name="Google Shape;996;p9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997" name="Google Shape;997;p9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998" name="Google Shape;998;p9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1" name="Google Shape;1001;p9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"/>
          <p:cNvSpPr txBox="1">
            <a:spLocks noGrp="1"/>
          </p:cNvSpPr>
          <p:nvPr>
            <p:ph type="title"/>
          </p:nvPr>
        </p:nvSpPr>
        <p:spPr>
          <a:xfrm>
            <a:off x="720000" y="2055150"/>
            <a:ext cx="4321800" cy="103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04" name="Google Shape;1004;p10"/>
          <p:cNvGrpSpPr/>
          <p:nvPr/>
        </p:nvGrpSpPr>
        <p:grpSpPr>
          <a:xfrm>
            <a:off x="65867" y="238163"/>
            <a:ext cx="760670" cy="2045787"/>
            <a:chOff x="65867" y="238163"/>
            <a:chExt cx="760670" cy="2045787"/>
          </a:xfrm>
        </p:grpSpPr>
        <p:grpSp>
          <p:nvGrpSpPr>
            <p:cNvPr id="1005" name="Google Shape;1005;p10"/>
            <p:cNvGrpSpPr/>
            <p:nvPr/>
          </p:nvGrpSpPr>
          <p:grpSpPr>
            <a:xfrm flipH="1">
              <a:off x="65867" y="238163"/>
              <a:ext cx="760670" cy="1616749"/>
              <a:chOff x="8230542" y="2865663"/>
              <a:chExt cx="760670" cy="1616749"/>
            </a:xfrm>
          </p:grpSpPr>
          <p:sp>
            <p:nvSpPr>
              <p:cNvPr id="1006" name="Google Shape;1006;p10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0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0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0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10"/>
            <p:cNvSpPr/>
            <p:nvPr/>
          </p:nvSpPr>
          <p:spPr>
            <a:xfrm>
              <a:off x="271477" y="2023990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10"/>
            <p:cNvGrpSpPr/>
            <p:nvPr/>
          </p:nvGrpSpPr>
          <p:grpSpPr>
            <a:xfrm>
              <a:off x="277665" y="1151762"/>
              <a:ext cx="184649" cy="262078"/>
              <a:chOff x="7619190" y="700187"/>
              <a:chExt cx="184649" cy="262078"/>
            </a:xfrm>
          </p:grpSpPr>
          <p:sp>
            <p:nvSpPr>
              <p:cNvPr id="1012" name="Google Shape;1012;p10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0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0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0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0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0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0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0" name="Google Shape;1020;p10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021" name="Google Shape;1021;p10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022" name="Google Shape;1022;p10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0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0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0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0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031" name="Google Shape;1031;p10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0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0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0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0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10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038" name="Google Shape;1038;p10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0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0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0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10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043" name="Google Shape;1043;p10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044" name="Google Shape;1044;p10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5" name="Google Shape;1045;p10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046" name="Google Shape;1046;p10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4" name="Google Shape;1054;p10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055" name="Google Shape;1055;p10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056" name="Google Shape;1056;p10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9" name="Google Shape;1059;p10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13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214" name="Google Shape;1214;p13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215" name="Google Shape;1215;p13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3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3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3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3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3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3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3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3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3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3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3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3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3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3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3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3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3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3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3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3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3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3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3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3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3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3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3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3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13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13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13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13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13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13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13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13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13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13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3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3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3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3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3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9" name="Google Shape;1259;p13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260" name="Google Shape;1260;p13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3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3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3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3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3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3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3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3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3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3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3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3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3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3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3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3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3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3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3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3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81" name="Google Shape;1281;p13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3"/>
          <p:cNvSpPr txBox="1">
            <a:spLocks noGrp="1"/>
          </p:cNvSpPr>
          <p:nvPr>
            <p:ph type="title"/>
          </p:nvPr>
        </p:nvSpPr>
        <p:spPr>
          <a:xfrm>
            <a:off x="720000" y="2362188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3" name="Google Shape;1283;p13"/>
          <p:cNvSpPr txBox="1">
            <a:spLocks noGrp="1"/>
          </p:cNvSpPr>
          <p:nvPr>
            <p:ph type="title" idx="2" hasCustomPrompt="1"/>
          </p:nvPr>
        </p:nvSpPr>
        <p:spPr>
          <a:xfrm>
            <a:off x="1177200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4" name="Google Shape;1284;p13"/>
          <p:cNvSpPr txBox="1">
            <a:spLocks noGrp="1"/>
          </p:cNvSpPr>
          <p:nvPr>
            <p:ph type="subTitle" idx="1"/>
          </p:nvPr>
        </p:nvSpPr>
        <p:spPr>
          <a:xfrm>
            <a:off x="720000" y="2889916"/>
            <a:ext cx="1463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3"/>
          <p:cNvSpPr txBox="1">
            <a:spLocks noGrp="1"/>
          </p:cNvSpPr>
          <p:nvPr>
            <p:ph type="title" idx="3"/>
          </p:nvPr>
        </p:nvSpPr>
        <p:spPr>
          <a:xfrm>
            <a:off x="4819600" y="2362188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6" name="Google Shape;1286;p13"/>
          <p:cNvSpPr txBox="1">
            <a:spLocks noGrp="1"/>
          </p:cNvSpPr>
          <p:nvPr>
            <p:ph type="title" idx="4" hasCustomPrompt="1"/>
          </p:nvPr>
        </p:nvSpPr>
        <p:spPr>
          <a:xfrm>
            <a:off x="5276800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7" name="Google Shape;1287;p13"/>
          <p:cNvSpPr txBox="1">
            <a:spLocks noGrp="1"/>
          </p:cNvSpPr>
          <p:nvPr>
            <p:ph type="subTitle" idx="5"/>
          </p:nvPr>
        </p:nvSpPr>
        <p:spPr>
          <a:xfrm>
            <a:off x="4819600" y="2889916"/>
            <a:ext cx="1463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13"/>
          <p:cNvSpPr txBox="1">
            <a:spLocks noGrp="1"/>
          </p:cNvSpPr>
          <p:nvPr>
            <p:ph type="title" idx="6"/>
          </p:nvPr>
        </p:nvSpPr>
        <p:spPr>
          <a:xfrm>
            <a:off x="2769800" y="2362211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9" name="Google Shape;1289;p13"/>
          <p:cNvSpPr txBox="1">
            <a:spLocks noGrp="1"/>
          </p:cNvSpPr>
          <p:nvPr>
            <p:ph type="title" idx="7" hasCustomPrompt="1"/>
          </p:nvPr>
        </p:nvSpPr>
        <p:spPr>
          <a:xfrm>
            <a:off x="3227000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0" name="Google Shape;1290;p13"/>
          <p:cNvSpPr txBox="1">
            <a:spLocks noGrp="1"/>
          </p:cNvSpPr>
          <p:nvPr>
            <p:ph type="subTitle" idx="8"/>
          </p:nvPr>
        </p:nvSpPr>
        <p:spPr>
          <a:xfrm>
            <a:off x="2769800" y="2889947"/>
            <a:ext cx="1463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3"/>
          <p:cNvSpPr txBox="1">
            <a:spLocks noGrp="1"/>
          </p:cNvSpPr>
          <p:nvPr>
            <p:ph type="title" idx="9"/>
          </p:nvPr>
        </p:nvSpPr>
        <p:spPr>
          <a:xfrm>
            <a:off x="6869400" y="2362099"/>
            <a:ext cx="15546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2" name="Google Shape;1292;p13"/>
          <p:cNvSpPr txBox="1">
            <a:spLocks noGrp="1"/>
          </p:cNvSpPr>
          <p:nvPr>
            <p:ph type="title" idx="13" hasCustomPrompt="1"/>
          </p:nvPr>
        </p:nvSpPr>
        <p:spPr>
          <a:xfrm>
            <a:off x="7372350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3" name="Google Shape;1293;p13"/>
          <p:cNvSpPr txBox="1">
            <a:spLocks noGrp="1"/>
          </p:cNvSpPr>
          <p:nvPr>
            <p:ph type="subTitle" idx="14"/>
          </p:nvPr>
        </p:nvSpPr>
        <p:spPr>
          <a:xfrm>
            <a:off x="6869400" y="2889799"/>
            <a:ext cx="15546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13"/>
          <p:cNvSpPr txBox="1">
            <a:spLocks noGrp="1"/>
          </p:cNvSpPr>
          <p:nvPr>
            <p:ph type="title" idx="15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3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13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297" name="Google Shape;1297;p13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298" name="Google Shape;1298;p13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3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3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3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3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3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3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3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13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307" name="Google Shape;1307;p13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3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13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314" name="Google Shape;1314;p13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13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319" name="Google Shape;1319;p13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320" name="Google Shape;1320;p13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1" name="Google Shape;1321;p13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322" name="Google Shape;1322;p13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13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13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13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13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13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13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13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0" name="Google Shape;1330;p13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331" name="Google Shape;1331;p13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332" name="Google Shape;1332;p13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13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13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5" name="Google Shape;1335;p13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5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450" name="Google Shape;1450;p15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451" name="Google Shape;1451;p15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15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15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15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15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15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15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15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15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5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5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5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5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5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5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5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5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5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5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5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5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5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5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5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5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5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5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5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5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5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5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5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5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5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5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5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5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5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5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5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5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5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5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5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5" name="Google Shape;1495;p15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496" name="Google Shape;1496;p15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15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5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5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5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5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5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5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5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5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5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5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5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5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5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5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5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5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5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5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5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17" name="Google Shape;1517;p15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5"/>
          <p:cNvSpPr txBox="1">
            <a:spLocks noGrp="1"/>
          </p:cNvSpPr>
          <p:nvPr>
            <p:ph type="subTitle" idx="1"/>
          </p:nvPr>
        </p:nvSpPr>
        <p:spPr>
          <a:xfrm>
            <a:off x="720000" y="2365602"/>
            <a:ext cx="4770900" cy="16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15"/>
          <p:cNvSpPr txBox="1">
            <a:spLocks noGrp="1"/>
          </p:cNvSpPr>
          <p:nvPr>
            <p:ph type="title"/>
          </p:nvPr>
        </p:nvSpPr>
        <p:spPr>
          <a:xfrm>
            <a:off x="720000" y="1423713"/>
            <a:ext cx="4251600" cy="9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15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" name="Google Shape;1521;p15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522" name="Google Shape;1522;p15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523" name="Google Shape;1523;p15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15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532" name="Google Shape;1532;p15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5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15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539" name="Google Shape;1539;p15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5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3" name="Google Shape;1543;p15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544" name="Google Shape;1544;p15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545" name="Google Shape;1545;p15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6" name="Google Shape;1546;p15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547" name="Google Shape;1547;p15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15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15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15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15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15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5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5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5" name="Google Shape;1555;p15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556" name="Google Shape;1556;p15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557" name="Google Shape;1557;p15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5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15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0" name="Google Shape;1560;p15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16"/>
          <p:cNvGrpSpPr/>
          <p:nvPr/>
        </p:nvGrpSpPr>
        <p:grpSpPr>
          <a:xfrm>
            <a:off x="-91440" y="-34204"/>
            <a:ext cx="9326880" cy="5211909"/>
            <a:chOff x="0" y="0"/>
            <a:chExt cx="9144000" cy="5143500"/>
          </a:xfrm>
        </p:grpSpPr>
        <p:grpSp>
          <p:nvGrpSpPr>
            <p:cNvPr id="1563" name="Google Shape;1563;p16"/>
            <p:cNvGrpSpPr/>
            <p:nvPr/>
          </p:nvGrpSpPr>
          <p:grpSpPr>
            <a:xfrm>
              <a:off x="202089" y="0"/>
              <a:ext cx="8739822" cy="5143500"/>
              <a:chOff x="200927" y="-1250"/>
              <a:chExt cx="8739822" cy="5143500"/>
            </a:xfrm>
          </p:grpSpPr>
          <p:cxnSp>
            <p:nvCxnSpPr>
              <p:cNvPr id="1564" name="Google Shape;1564;p16"/>
              <p:cNvCxnSpPr/>
              <p:nvPr/>
            </p:nvCxnSpPr>
            <p:spPr>
              <a:xfrm>
                <a:off x="20092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6"/>
              <p:cNvCxnSpPr/>
              <p:nvPr/>
            </p:nvCxnSpPr>
            <p:spPr>
              <a:xfrm>
                <a:off x="40417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6"/>
              <p:cNvCxnSpPr/>
              <p:nvPr/>
            </p:nvCxnSpPr>
            <p:spPr>
              <a:xfrm>
                <a:off x="60743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6"/>
              <p:cNvCxnSpPr/>
              <p:nvPr/>
            </p:nvCxnSpPr>
            <p:spPr>
              <a:xfrm>
                <a:off x="81068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6"/>
              <p:cNvCxnSpPr/>
              <p:nvPr/>
            </p:nvCxnSpPr>
            <p:spPr>
              <a:xfrm>
                <a:off x="101393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6"/>
              <p:cNvCxnSpPr/>
              <p:nvPr/>
            </p:nvCxnSpPr>
            <p:spPr>
              <a:xfrm>
                <a:off x="121718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6"/>
              <p:cNvCxnSpPr/>
              <p:nvPr/>
            </p:nvCxnSpPr>
            <p:spPr>
              <a:xfrm>
                <a:off x="142043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6"/>
              <p:cNvCxnSpPr/>
              <p:nvPr/>
            </p:nvCxnSpPr>
            <p:spPr>
              <a:xfrm>
                <a:off x="162368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6"/>
              <p:cNvCxnSpPr/>
              <p:nvPr/>
            </p:nvCxnSpPr>
            <p:spPr>
              <a:xfrm>
                <a:off x="182694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6"/>
              <p:cNvCxnSpPr/>
              <p:nvPr/>
            </p:nvCxnSpPr>
            <p:spPr>
              <a:xfrm>
                <a:off x="203019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6"/>
              <p:cNvCxnSpPr/>
              <p:nvPr/>
            </p:nvCxnSpPr>
            <p:spPr>
              <a:xfrm>
                <a:off x="223344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6"/>
              <p:cNvCxnSpPr/>
              <p:nvPr/>
            </p:nvCxnSpPr>
            <p:spPr>
              <a:xfrm>
                <a:off x="243669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6"/>
              <p:cNvCxnSpPr/>
              <p:nvPr/>
            </p:nvCxnSpPr>
            <p:spPr>
              <a:xfrm>
                <a:off x="263994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6"/>
              <p:cNvCxnSpPr/>
              <p:nvPr/>
            </p:nvCxnSpPr>
            <p:spPr>
              <a:xfrm>
                <a:off x="284319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6"/>
              <p:cNvCxnSpPr/>
              <p:nvPr/>
            </p:nvCxnSpPr>
            <p:spPr>
              <a:xfrm>
                <a:off x="304645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6"/>
              <p:cNvCxnSpPr/>
              <p:nvPr/>
            </p:nvCxnSpPr>
            <p:spPr>
              <a:xfrm>
                <a:off x="324970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6"/>
              <p:cNvCxnSpPr/>
              <p:nvPr/>
            </p:nvCxnSpPr>
            <p:spPr>
              <a:xfrm>
                <a:off x="345295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6"/>
              <p:cNvCxnSpPr/>
              <p:nvPr/>
            </p:nvCxnSpPr>
            <p:spPr>
              <a:xfrm>
                <a:off x="365620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6"/>
              <p:cNvCxnSpPr/>
              <p:nvPr/>
            </p:nvCxnSpPr>
            <p:spPr>
              <a:xfrm>
                <a:off x="385945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6"/>
              <p:cNvCxnSpPr/>
              <p:nvPr/>
            </p:nvCxnSpPr>
            <p:spPr>
              <a:xfrm>
                <a:off x="406270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6"/>
              <p:cNvCxnSpPr/>
              <p:nvPr/>
            </p:nvCxnSpPr>
            <p:spPr>
              <a:xfrm>
                <a:off x="426596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6"/>
              <p:cNvCxnSpPr/>
              <p:nvPr/>
            </p:nvCxnSpPr>
            <p:spPr>
              <a:xfrm>
                <a:off x="446921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6"/>
              <p:cNvCxnSpPr/>
              <p:nvPr/>
            </p:nvCxnSpPr>
            <p:spPr>
              <a:xfrm>
                <a:off x="467246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16"/>
              <p:cNvCxnSpPr/>
              <p:nvPr/>
            </p:nvCxnSpPr>
            <p:spPr>
              <a:xfrm>
                <a:off x="487571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16"/>
              <p:cNvCxnSpPr/>
              <p:nvPr/>
            </p:nvCxnSpPr>
            <p:spPr>
              <a:xfrm>
                <a:off x="507896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6"/>
              <p:cNvCxnSpPr/>
              <p:nvPr/>
            </p:nvCxnSpPr>
            <p:spPr>
              <a:xfrm>
                <a:off x="528221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6"/>
              <p:cNvCxnSpPr/>
              <p:nvPr/>
            </p:nvCxnSpPr>
            <p:spPr>
              <a:xfrm>
                <a:off x="548547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6"/>
              <p:cNvCxnSpPr/>
              <p:nvPr/>
            </p:nvCxnSpPr>
            <p:spPr>
              <a:xfrm>
                <a:off x="568872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6"/>
              <p:cNvCxnSpPr/>
              <p:nvPr/>
            </p:nvCxnSpPr>
            <p:spPr>
              <a:xfrm>
                <a:off x="589197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6"/>
              <p:cNvCxnSpPr/>
              <p:nvPr/>
            </p:nvCxnSpPr>
            <p:spPr>
              <a:xfrm>
                <a:off x="609522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6"/>
              <p:cNvCxnSpPr/>
              <p:nvPr/>
            </p:nvCxnSpPr>
            <p:spPr>
              <a:xfrm>
                <a:off x="629847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6"/>
              <p:cNvCxnSpPr/>
              <p:nvPr/>
            </p:nvCxnSpPr>
            <p:spPr>
              <a:xfrm>
                <a:off x="650172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6"/>
              <p:cNvCxnSpPr/>
              <p:nvPr/>
            </p:nvCxnSpPr>
            <p:spPr>
              <a:xfrm>
                <a:off x="670498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6"/>
              <p:cNvCxnSpPr/>
              <p:nvPr/>
            </p:nvCxnSpPr>
            <p:spPr>
              <a:xfrm>
                <a:off x="690823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6"/>
              <p:cNvCxnSpPr/>
              <p:nvPr/>
            </p:nvCxnSpPr>
            <p:spPr>
              <a:xfrm>
                <a:off x="711148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6"/>
              <p:cNvCxnSpPr/>
              <p:nvPr/>
            </p:nvCxnSpPr>
            <p:spPr>
              <a:xfrm>
                <a:off x="731473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6"/>
              <p:cNvCxnSpPr/>
              <p:nvPr/>
            </p:nvCxnSpPr>
            <p:spPr>
              <a:xfrm>
                <a:off x="751798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6"/>
              <p:cNvCxnSpPr/>
              <p:nvPr/>
            </p:nvCxnSpPr>
            <p:spPr>
              <a:xfrm>
                <a:off x="772123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6"/>
              <p:cNvCxnSpPr/>
              <p:nvPr/>
            </p:nvCxnSpPr>
            <p:spPr>
              <a:xfrm>
                <a:off x="7924490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6"/>
              <p:cNvCxnSpPr/>
              <p:nvPr/>
            </p:nvCxnSpPr>
            <p:spPr>
              <a:xfrm>
                <a:off x="8127742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6"/>
              <p:cNvCxnSpPr/>
              <p:nvPr/>
            </p:nvCxnSpPr>
            <p:spPr>
              <a:xfrm>
                <a:off x="8330993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6"/>
              <p:cNvCxnSpPr/>
              <p:nvPr/>
            </p:nvCxnSpPr>
            <p:spPr>
              <a:xfrm>
                <a:off x="8534245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6"/>
              <p:cNvCxnSpPr/>
              <p:nvPr/>
            </p:nvCxnSpPr>
            <p:spPr>
              <a:xfrm>
                <a:off x="8737497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6"/>
              <p:cNvCxnSpPr/>
              <p:nvPr/>
            </p:nvCxnSpPr>
            <p:spPr>
              <a:xfrm>
                <a:off x="8940748" y="-125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8" name="Google Shape;1608;p16"/>
            <p:cNvGrpSpPr/>
            <p:nvPr/>
          </p:nvGrpSpPr>
          <p:grpSpPr>
            <a:xfrm>
              <a:off x="0" y="233038"/>
              <a:ext cx="9144000" cy="4677425"/>
              <a:chOff x="0" y="230950"/>
              <a:chExt cx="9144000" cy="4677425"/>
            </a:xfrm>
          </p:grpSpPr>
          <p:cxnSp>
            <p:nvCxnSpPr>
              <p:cNvPr id="1609" name="Google Shape;1609;p16"/>
              <p:cNvCxnSpPr/>
              <p:nvPr/>
            </p:nvCxnSpPr>
            <p:spPr>
              <a:xfrm>
                <a:off x="0" y="230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6"/>
              <p:cNvCxnSpPr/>
              <p:nvPr/>
            </p:nvCxnSpPr>
            <p:spPr>
              <a:xfrm>
                <a:off x="0" y="69869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6"/>
              <p:cNvCxnSpPr/>
              <p:nvPr/>
            </p:nvCxnSpPr>
            <p:spPr>
              <a:xfrm>
                <a:off x="0" y="93256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6"/>
              <p:cNvCxnSpPr/>
              <p:nvPr/>
            </p:nvCxnSpPr>
            <p:spPr>
              <a:xfrm>
                <a:off x="0" y="116643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6"/>
              <p:cNvCxnSpPr/>
              <p:nvPr/>
            </p:nvCxnSpPr>
            <p:spPr>
              <a:xfrm>
                <a:off x="0" y="140030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6"/>
              <p:cNvCxnSpPr/>
              <p:nvPr/>
            </p:nvCxnSpPr>
            <p:spPr>
              <a:xfrm>
                <a:off x="0" y="1634178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6"/>
              <p:cNvCxnSpPr/>
              <p:nvPr/>
            </p:nvCxnSpPr>
            <p:spPr>
              <a:xfrm>
                <a:off x="0" y="186804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6"/>
              <p:cNvCxnSpPr/>
              <p:nvPr/>
            </p:nvCxnSpPr>
            <p:spPr>
              <a:xfrm>
                <a:off x="0" y="210192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6"/>
              <p:cNvCxnSpPr/>
              <p:nvPr/>
            </p:nvCxnSpPr>
            <p:spPr>
              <a:xfrm>
                <a:off x="0" y="233579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6"/>
              <p:cNvCxnSpPr/>
              <p:nvPr/>
            </p:nvCxnSpPr>
            <p:spPr>
              <a:xfrm>
                <a:off x="0" y="25696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6"/>
              <p:cNvCxnSpPr/>
              <p:nvPr/>
            </p:nvCxnSpPr>
            <p:spPr>
              <a:xfrm>
                <a:off x="0" y="280353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6"/>
              <p:cNvCxnSpPr/>
              <p:nvPr/>
            </p:nvCxnSpPr>
            <p:spPr>
              <a:xfrm>
                <a:off x="0" y="303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6"/>
              <p:cNvCxnSpPr/>
              <p:nvPr/>
            </p:nvCxnSpPr>
            <p:spPr>
              <a:xfrm>
                <a:off x="0" y="3271276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6"/>
              <p:cNvCxnSpPr/>
              <p:nvPr/>
            </p:nvCxnSpPr>
            <p:spPr>
              <a:xfrm>
                <a:off x="0" y="3505147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6"/>
              <p:cNvCxnSpPr/>
              <p:nvPr/>
            </p:nvCxnSpPr>
            <p:spPr>
              <a:xfrm>
                <a:off x="0" y="37390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6"/>
              <p:cNvCxnSpPr/>
              <p:nvPr/>
            </p:nvCxnSpPr>
            <p:spPr>
              <a:xfrm>
                <a:off x="0" y="397289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16"/>
              <p:cNvCxnSpPr/>
              <p:nvPr/>
            </p:nvCxnSpPr>
            <p:spPr>
              <a:xfrm>
                <a:off x="0" y="420676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16"/>
              <p:cNvCxnSpPr/>
              <p:nvPr/>
            </p:nvCxnSpPr>
            <p:spPr>
              <a:xfrm>
                <a:off x="0" y="444063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16"/>
              <p:cNvCxnSpPr/>
              <p:nvPr/>
            </p:nvCxnSpPr>
            <p:spPr>
              <a:xfrm>
                <a:off x="0" y="467450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8" name="Google Shape;1628;p16"/>
              <p:cNvCxnSpPr/>
              <p:nvPr/>
            </p:nvCxnSpPr>
            <p:spPr>
              <a:xfrm>
                <a:off x="0" y="49083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9" name="Google Shape;1629;p16"/>
              <p:cNvCxnSpPr/>
              <p:nvPr/>
            </p:nvCxnSpPr>
            <p:spPr>
              <a:xfrm>
                <a:off x="0" y="46482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30" name="Google Shape;1630;p16"/>
          <p:cNvSpPr/>
          <p:nvPr/>
        </p:nvSpPr>
        <p:spPr>
          <a:xfrm>
            <a:off x="434625" y="349950"/>
            <a:ext cx="8274600" cy="43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16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752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16"/>
          <p:cNvSpPr txBox="1">
            <a:spLocks noGrp="1"/>
          </p:cNvSpPr>
          <p:nvPr>
            <p:ph type="title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6"/>
          <p:cNvSpPr/>
          <p:nvPr/>
        </p:nvSpPr>
        <p:spPr>
          <a:xfrm>
            <a:off x="295937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4" name="Google Shape;1634;p16"/>
          <p:cNvGrpSpPr/>
          <p:nvPr/>
        </p:nvGrpSpPr>
        <p:grpSpPr>
          <a:xfrm>
            <a:off x="7447388" y="59252"/>
            <a:ext cx="1474771" cy="700708"/>
            <a:chOff x="7447388" y="59252"/>
            <a:chExt cx="1474771" cy="700708"/>
          </a:xfrm>
        </p:grpSpPr>
        <p:grpSp>
          <p:nvGrpSpPr>
            <p:cNvPr id="1635" name="Google Shape;1635;p16"/>
            <p:cNvGrpSpPr/>
            <p:nvPr/>
          </p:nvGrpSpPr>
          <p:grpSpPr>
            <a:xfrm>
              <a:off x="8409424" y="497882"/>
              <a:ext cx="184649" cy="262078"/>
              <a:chOff x="7619190" y="700187"/>
              <a:chExt cx="184649" cy="262078"/>
            </a:xfrm>
          </p:grpSpPr>
          <p:sp>
            <p:nvSpPr>
              <p:cNvPr id="1636" name="Google Shape;1636;p16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6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6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6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6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6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6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6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4" name="Google Shape;1644;p16"/>
            <p:cNvGrpSpPr/>
            <p:nvPr/>
          </p:nvGrpSpPr>
          <p:grpSpPr>
            <a:xfrm>
              <a:off x="7590424" y="201484"/>
              <a:ext cx="205871" cy="226202"/>
              <a:chOff x="7065678" y="829299"/>
              <a:chExt cx="205871" cy="226202"/>
            </a:xfrm>
          </p:grpSpPr>
          <p:sp>
            <p:nvSpPr>
              <p:cNvPr id="1645" name="Google Shape;1645;p16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6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6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6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6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6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6"/>
            <p:cNvGrpSpPr/>
            <p:nvPr/>
          </p:nvGrpSpPr>
          <p:grpSpPr>
            <a:xfrm rot="5400000">
              <a:off x="7929452" y="-422811"/>
              <a:ext cx="510644" cy="1474771"/>
              <a:chOff x="6276759" y="1364852"/>
              <a:chExt cx="510644" cy="1474771"/>
            </a:xfrm>
          </p:grpSpPr>
          <p:sp>
            <p:nvSpPr>
              <p:cNvPr id="1652" name="Google Shape;1652;p16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6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6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6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6" name="Google Shape;1656;p16"/>
          <p:cNvGrpSpPr/>
          <p:nvPr/>
        </p:nvGrpSpPr>
        <p:grpSpPr>
          <a:xfrm>
            <a:off x="-128054" y="4198221"/>
            <a:ext cx="1148505" cy="808662"/>
            <a:chOff x="-128054" y="4198221"/>
            <a:chExt cx="1148505" cy="808662"/>
          </a:xfrm>
        </p:grpSpPr>
        <p:grpSp>
          <p:nvGrpSpPr>
            <p:cNvPr id="1657" name="Google Shape;1657;p16"/>
            <p:cNvGrpSpPr/>
            <p:nvPr/>
          </p:nvGrpSpPr>
          <p:grpSpPr>
            <a:xfrm>
              <a:off x="65882" y="4314892"/>
              <a:ext cx="727385" cy="481963"/>
              <a:chOff x="65882" y="4314892"/>
              <a:chExt cx="727385" cy="481963"/>
            </a:xfrm>
          </p:grpSpPr>
          <p:sp>
            <p:nvSpPr>
              <p:cNvPr id="1658" name="Google Shape;1658;p16"/>
              <p:cNvSpPr/>
              <p:nvPr/>
            </p:nvSpPr>
            <p:spPr>
              <a:xfrm flipH="1">
                <a:off x="215472" y="4541088"/>
                <a:ext cx="577795" cy="255767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6894" extrusionOk="0">
                    <a:moveTo>
                      <a:pt x="7585" y="1619"/>
                    </a:moveTo>
                    <a:cubicBezTo>
                      <a:pt x="8025" y="1929"/>
                      <a:pt x="8263" y="2203"/>
                      <a:pt x="8216" y="2393"/>
                    </a:cubicBezTo>
                    <a:cubicBezTo>
                      <a:pt x="8192" y="2524"/>
                      <a:pt x="8001" y="2607"/>
                      <a:pt x="7704" y="2643"/>
                    </a:cubicBezTo>
                    <a:cubicBezTo>
                      <a:pt x="7644" y="2643"/>
                      <a:pt x="7597" y="2607"/>
                      <a:pt x="7561" y="2560"/>
                    </a:cubicBezTo>
                    <a:cubicBezTo>
                      <a:pt x="7466" y="2417"/>
                      <a:pt x="7442" y="2060"/>
                      <a:pt x="7585" y="1619"/>
                    </a:cubicBezTo>
                    <a:close/>
                    <a:moveTo>
                      <a:pt x="11383" y="1429"/>
                    </a:moveTo>
                    <a:lnTo>
                      <a:pt x="11383" y="1429"/>
                    </a:lnTo>
                    <a:cubicBezTo>
                      <a:pt x="11633" y="1953"/>
                      <a:pt x="11538" y="2465"/>
                      <a:pt x="11371" y="2738"/>
                    </a:cubicBezTo>
                    <a:cubicBezTo>
                      <a:pt x="11240" y="2965"/>
                      <a:pt x="11061" y="3084"/>
                      <a:pt x="10871" y="3084"/>
                    </a:cubicBezTo>
                    <a:lnTo>
                      <a:pt x="10776" y="3084"/>
                    </a:lnTo>
                    <a:cubicBezTo>
                      <a:pt x="10537" y="3024"/>
                      <a:pt x="10514" y="2762"/>
                      <a:pt x="10526" y="2607"/>
                    </a:cubicBezTo>
                    <a:cubicBezTo>
                      <a:pt x="10537" y="2167"/>
                      <a:pt x="10871" y="1536"/>
                      <a:pt x="11383" y="1429"/>
                    </a:cubicBezTo>
                    <a:close/>
                    <a:moveTo>
                      <a:pt x="4346" y="2036"/>
                    </a:moveTo>
                    <a:cubicBezTo>
                      <a:pt x="4453" y="2072"/>
                      <a:pt x="4572" y="2143"/>
                      <a:pt x="4680" y="2215"/>
                    </a:cubicBezTo>
                    <a:cubicBezTo>
                      <a:pt x="5156" y="2572"/>
                      <a:pt x="5358" y="2941"/>
                      <a:pt x="5263" y="3250"/>
                    </a:cubicBezTo>
                    <a:cubicBezTo>
                      <a:pt x="5156" y="3572"/>
                      <a:pt x="4751" y="3798"/>
                      <a:pt x="4453" y="3798"/>
                    </a:cubicBezTo>
                    <a:cubicBezTo>
                      <a:pt x="4346" y="3798"/>
                      <a:pt x="4227" y="3762"/>
                      <a:pt x="4215" y="3643"/>
                    </a:cubicBezTo>
                    <a:cubicBezTo>
                      <a:pt x="4203" y="3429"/>
                      <a:pt x="4179" y="2703"/>
                      <a:pt x="4346" y="2036"/>
                    </a:cubicBezTo>
                    <a:close/>
                    <a:moveTo>
                      <a:pt x="13657" y="4036"/>
                    </a:moveTo>
                    <a:lnTo>
                      <a:pt x="13657" y="4036"/>
                    </a:lnTo>
                    <a:cubicBezTo>
                      <a:pt x="13728" y="4346"/>
                      <a:pt x="13728" y="4584"/>
                      <a:pt x="13633" y="4703"/>
                    </a:cubicBezTo>
                    <a:cubicBezTo>
                      <a:pt x="13593" y="4773"/>
                      <a:pt x="13519" y="4801"/>
                      <a:pt x="13426" y="4801"/>
                    </a:cubicBezTo>
                    <a:cubicBezTo>
                      <a:pt x="13408" y="4801"/>
                      <a:pt x="13390" y="4800"/>
                      <a:pt x="13371" y="4798"/>
                    </a:cubicBezTo>
                    <a:cubicBezTo>
                      <a:pt x="13228" y="4786"/>
                      <a:pt x="13216" y="4715"/>
                      <a:pt x="13216" y="4703"/>
                    </a:cubicBezTo>
                    <a:cubicBezTo>
                      <a:pt x="13181" y="4536"/>
                      <a:pt x="13359" y="4239"/>
                      <a:pt x="13657" y="4036"/>
                    </a:cubicBezTo>
                    <a:close/>
                    <a:moveTo>
                      <a:pt x="2286" y="3500"/>
                    </a:moveTo>
                    <a:cubicBezTo>
                      <a:pt x="2405" y="3572"/>
                      <a:pt x="2501" y="3667"/>
                      <a:pt x="2572" y="3810"/>
                    </a:cubicBezTo>
                    <a:cubicBezTo>
                      <a:pt x="2715" y="4072"/>
                      <a:pt x="2739" y="4310"/>
                      <a:pt x="2620" y="4501"/>
                    </a:cubicBezTo>
                    <a:cubicBezTo>
                      <a:pt x="2501" y="4715"/>
                      <a:pt x="2263" y="4810"/>
                      <a:pt x="2096" y="4810"/>
                    </a:cubicBezTo>
                    <a:cubicBezTo>
                      <a:pt x="2048" y="4810"/>
                      <a:pt x="1941" y="4798"/>
                      <a:pt x="1893" y="4715"/>
                    </a:cubicBezTo>
                    <a:cubicBezTo>
                      <a:pt x="1834" y="4632"/>
                      <a:pt x="1846" y="4489"/>
                      <a:pt x="1929" y="4298"/>
                    </a:cubicBezTo>
                    <a:cubicBezTo>
                      <a:pt x="1941" y="4298"/>
                      <a:pt x="2060" y="3929"/>
                      <a:pt x="2286" y="3500"/>
                    </a:cubicBezTo>
                    <a:close/>
                    <a:moveTo>
                      <a:pt x="9275" y="191"/>
                    </a:moveTo>
                    <a:cubicBezTo>
                      <a:pt x="9502" y="191"/>
                      <a:pt x="9740" y="238"/>
                      <a:pt x="9990" y="321"/>
                    </a:cubicBezTo>
                    <a:cubicBezTo>
                      <a:pt x="10585" y="548"/>
                      <a:pt x="11026" y="869"/>
                      <a:pt x="11276" y="1262"/>
                    </a:cubicBezTo>
                    <a:cubicBezTo>
                      <a:pt x="10740" y="1405"/>
                      <a:pt x="10359" y="2048"/>
                      <a:pt x="10335" y="2596"/>
                    </a:cubicBezTo>
                    <a:cubicBezTo>
                      <a:pt x="10311" y="2965"/>
                      <a:pt x="10466" y="3215"/>
                      <a:pt x="10740" y="3262"/>
                    </a:cubicBezTo>
                    <a:cubicBezTo>
                      <a:pt x="10787" y="3274"/>
                      <a:pt x="10823" y="3274"/>
                      <a:pt x="10871" y="3274"/>
                    </a:cubicBezTo>
                    <a:cubicBezTo>
                      <a:pt x="11121" y="3274"/>
                      <a:pt x="11371" y="3119"/>
                      <a:pt x="11538" y="2846"/>
                    </a:cubicBezTo>
                    <a:cubicBezTo>
                      <a:pt x="11776" y="2441"/>
                      <a:pt x="11788" y="1893"/>
                      <a:pt x="11573" y="1417"/>
                    </a:cubicBezTo>
                    <a:lnTo>
                      <a:pt x="11573" y="1417"/>
                    </a:lnTo>
                    <a:cubicBezTo>
                      <a:pt x="11811" y="1441"/>
                      <a:pt x="12061" y="1584"/>
                      <a:pt x="12300" y="1845"/>
                    </a:cubicBezTo>
                    <a:cubicBezTo>
                      <a:pt x="12907" y="2477"/>
                      <a:pt x="13383" y="3227"/>
                      <a:pt x="13597" y="3846"/>
                    </a:cubicBezTo>
                    <a:cubicBezTo>
                      <a:pt x="13216" y="4084"/>
                      <a:pt x="12966" y="4477"/>
                      <a:pt x="13026" y="4739"/>
                    </a:cubicBezTo>
                    <a:cubicBezTo>
                      <a:pt x="13050" y="4822"/>
                      <a:pt x="13109" y="4965"/>
                      <a:pt x="13359" y="4989"/>
                    </a:cubicBezTo>
                    <a:cubicBezTo>
                      <a:pt x="13375" y="4990"/>
                      <a:pt x="13391" y="4990"/>
                      <a:pt x="13406" y="4990"/>
                    </a:cubicBezTo>
                    <a:cubicBezTo>
                      <a:pt x="13573" y="4990"/>
                      <a:pt x="13701" y="4931"/>
                      <a:pt x="13788" y="4822"/>
                    </a:cubicBezTo>
                    <a:cubicBezTo>
                      <a:pt x="13919" y="4643"/>
                      <a:pt x="13931" y="4334"/>
                      <a:pt x="13824" y="3929"/>
                    </a:cubicBezTo>
                    <a:cubicBezTo>
                      <a:pt x="13976" y="3855"/>
                      <a:pt x="14132" y="3817"/>
                      <a:pt x="14286" y="3817"/>
                    </a:cubicBezTo>
                    <a:cubicBezTo>
                      <a:pt x="14550" y="3817"/>
                      <a:pt x="14807" y="3929"/>
                      <a:pt x="15026" y="4155"/>
                    </a:cubicBezTo>
                    <a:cubicBezTo>
                      <a:pt x="15300" y="4441"/>
                      <a:pt x="15395" y="4715"/>
                      <a:pt x="15288" y="4965"/>
                    </a:cubicBezTo>
                    <a:cubicBezTo>
                      <a:pt x="15014" y="5644"/>
                      <a:pt x="13407" y="6132"/>
                      <a:pt x="11085" y="6227"/>
                    </a:cubicBezTo>
                    <a:cubicBezTo>
                      <a:pt x="10347" y="6263"/>
                      <a:pt x="9430" y="6346"/>
                      <a:pt x="8466" y="6429"/>
                    </a:cubicBezTo>
                    <a:cubicBezTo>
                      <a:pt x="6989" y="6560"/>
                      <a:pt x="5311" y="6715"/>
                      <a:pt x="3882" y="6715"/>
                    </a:cubicBezTo>
                    <a:cubicBezTo>
                      <a:pt x="1703" y="6715"/>
                      <a:pt x="548" y="6358"/>
                      <a:pt x="358" y="5644"/>
                    </a:cubicBezTo>
                    <a:cubicBezTo>
                      <a:pt x="203" y="5024"/>
                      <a:pt x="310" y="4441"/>
                      <a:pt x="655" y="3989"/>
                    </a:cubicBezTo>
                    <a:cubicBezTo>
                      <a:pt x="953" y="3608"/>
                      <a:pt x="1393" y="3369"/>
                      <a:pt x="1810" y="3369"/>
                    </a:cubicBezTo>
                    <a:cubicBezTo>
                      <a:pt x="1917" y="3369"/>
                      <a:pt x="2024" y="3381"/>
                      <a:pt x="2108" y="3417"/>
                    </a:cubicBezTo>
                    <a:cubicBezTo>
                      <a:pt x="1882" y="3870"/>
                      <a:pt x="1763" y="4227"/>
                      <a:pt x="1763" y="4239"/>
                    </a:cubicBezTo>
                    <a:cubicBezTo>
                      <a:pt x="1620" y="4536"/>
                      <a:pt x="1667" y="4715"/>
                      <a:pt x="1727" y="4822"/>
                    </a:cubicBezTo>
                    <a:cubicBezTo>
                      <a:pt x="1798" y="4929"/>
                      <a:pt x="1929" y="5001"/>
                      <a:pt x="2096" y="5001"/>
                    </a:cubicBezTo>
                    <a:cubicBezTo>
                      <a:pt x="2370" y="5001"/>
                      <a:pt x="2644" y="4834"/>
                      <a:pt x="2786" y="4596"/>
                    </a:cubicBezTo>
                    <a:cubicBezTo>
                      <a:pt x="2929" y="4346"/>
                      <a:pt x="2917" y="4036"/>
                      <a:pt x="2739" y="3715"/>
                    </a:cubicBezTo>
                    <a:cubicBezTo>
                      <a:pt x="2644" y="3548"/>
                      <a:pt x="2525" y="3417"/>
                      <a:pt x="2370" y="3334"/>
                    </a:cubicBezTo>
                    <a:cubicBezTo>
                      <a:pt x="2727" y="2679"/>
                      <a:pt x="3275" y="1953"/>
                      <a:pt x="3953" y="1953"/>
                    </a:cubicBezTo>
                    <a:cubicBezTo>
                      <a:pt x="4025" y="1953"/>
                      <a:pt x="4096" y="1953"/>
                      <a:pt x="4168" y="1976"/>
                    </a:cubicBezTo>
                    <a:cubicBezTo>
                      <a:pt x="3989" y="2679"/>
                      <a:pt x="4013" y="3429"/>
                      <a:pt x="4025" y="3655"/>
                    </a:cubicBezTo>
                    <a:cubicBezTo>
                      <a:pt x="4037" y="3858"/>
                      <a:pt x="4203" y="3977"/>
                      <a:pt x="4453" y="3977"/>
                    </a:cubicBezTo>
                    <a:cubicBezTo>
                      <a:pt x="4822" y="3977"/>
                      <a:pt x="5299" y="3715"/>
                      <a:pt x="5430" y="3310"/>
                    </a:cubicBezTo>
                    <a:cubicBezTo>
                      <a:pt x="5525" y="3036"/>
                      <a:pt x="5489" y="2584"/>
                      <a:pt x="4787" y="2072"/>
                    </a:cubicBezTo>
                    <a:cubicBezTo>
                      <a:pt x="4656" y="1976"/>
                      <a:pt x="4525" y="1905"/>
                      <a:pt x="4394" y="1845"/>
                    </a:cubicBezTo>
                    <a:cubicBezTo>
                      <a:pt x="4618" y="1141"/>
                      <a:pt x="5015" y="783"/>
                      <a:pt x="5573" y="783"/>
                    </a:cubicBezTo>
                    <a:cubicBezTo>
                      <a:pt x="5816" y="783"/>
                      <a:pt x="6090" y="851"/>
                      <a:pt x="6394" y="988"/>
                    </a:cubicBezTo>
                    <a:cubicBezTo>
                      <a:pt x="6787" y="1179"/>
                      <a:pt x="7132" y="1345"/>
                      <a:pt x="7418" y="1524"/>
                    </a:cubicBezTo>
                    <a:cubicBezTo>
                      <a:pt x="7263" y="1988"/>
                      <a:pt x="7251" y="2453"/>
                      <a:pt x="7406" y="2667"/>
                    </a:cubicBezTo>
                    <a:cubicBezTo>
                      <a:pt x="7478" y="2774"/>
                      <a:pt x="7585" y="2822"/>
                      <a:pt x="7704" y="2822"/>
                    </a:cubicBezTo>
                    <a:lnTo>
                      <a:pt x="7728" y="2822"/>
                    </a:lnTo>
                    <a:cubicBezTo>
                      <a:pt x="8109" y="2798"/>
                      <a:pt x="8347" y="2655"/>
                      <a:pt x="8394" y="2441"/>
                    </a:cubicBezTo>
                    <a:cubicBezTo>
                      <a:pt x="8454" y="2238"/>
                      <a:pt x="8359" y="1905"/>
                      <a:pt x="7644" y="1441"/>
                    </a:cubicBezTo>
                    <a:cubicBezTo>
                      <a:pt x="7894" y="822"/>
                      <a:pt x="8442" y="191"/>
                      <a:pt x="9275" y="191"/>
                    </a:cubicBezTo>
                    <a:close/>
                    <a:moveTo>
                      <a:pt x="9275" y="0"/>
                    </a:moveTo>
                    <a:cubicBezTo>
                      <a:pt x="8359" y="0"/>
                      <a:pt x="7763" y="667"/>
                      <a:pt x="7478" y="1334"/>
                    </a:cubicBezTo>
                    <a:cubicBezTo>
                      <a:pt x="7204" y="1167"/>
                      <a:pt x="6858" y="988"/>
                      <a:pt x="6465" y="822"/>
                    </a:cubicBezTo>
                    <a:cubicBezTo>
                      <a:pt x="6134" y="672"/>
                      <a:pt x="5831" y="598"/>
                      <a:pt x="5560" y="598"/>
                    </a:cubicBezTo>
                    <a:cubicBezTo>
                      <a:pt x="4926" y="598"/>
                      <a:pt x="4465" y="1002"/>
                      <a:pt x="4215" y="1786"/>
                    </a:cubicBezTo>
                    <a:cubicBezTo>
                      <a:pt x="4132" y="1774"/>
                      <a:pt x="4037" y="1762"/>
                      <a:pt x="3953" y="1762"/>
                    </a:cubicBezTo>
                    <a:cubicBezTo>
                      <a:pt x="3179" y="1762"/>
                      <a:pt x="2572" y="2548"/>
                      <a:pt x="2203" y="3250"/>
                    </a:cubicBezTo>
                    <a:cubicBezTo>
                      <a:pt x="2084" y="3203"/>
                      <a:pt x="1953" y="3179"/>
                      <a:pt x="1810" y="3179"/>
                    </a:cubicBezTo>
                    <a:cubicBezTo>
                      <a:pt x="1334" y="3179"/>
                      <a:pt x="834" y="3453"/>
                      <a:pt x="500" y="3881"/>
                    </a:cubicBezTo>
                    <a:cubicBezTo>
                      <a:pt x="119" y="4382"/>
                      <a:pt x="0" y="5024"/>
                      <a:pt x="179" y="5691"/>
                    </a:cubicBezTo>
                    <a:cubicBezTo>
                      <a:pt x="393" y="6513"/>
                      <a:pt x="1572" y="6894"/>
                      <a:pt x="3882" y="6894"/>
                    </a:cubicBezTo>
                    <a:cubicBezTo>
                      <a:pt x="5322" y="6894"/>
                      <a:pt x="7001" y="6751"/>
                      <a:pt x="8478" y="6620"/>
                    </a:cubicBezTo>
                    <a:cubicBezTo>
                      <a:pt x="9442" y="6537"/>
                      <a:pt x="10359" y="6453"/>
                      <a:pt x="11097" y="6417"/>
                    </a:cubicBezTo>
                    <a:cubicBezTo>
                      <a:pt x="13526" y="6310"/>
                      <a:pt x="15157" y="5798"/>
                      <a:pt x="15467" y="5024"/>
                    </a:cubicBezTo>
                    <a:cubicBezTo>
                      <a:pt x="15550" y="4810"/>
                      <a:pt x="15574" y="4453"/>
                      <a:pt x="15157" y="4024"/>
                    </a:cubicBezTo>
                    <a:cubicBezTo>
                      <a:pt x="14907" y="3762"/>
                      <a:pt x="14609" y="3631"/>
                      <a:pt x="14300" y="3631"/>
                    </a:cubicBezTo>
                    <a:cubicBezTo>
                      <a:pt x="14121" y="3631"/>
                      <a:pt x="13943" y="3667"/>
                      <a:pt x="13764" y="3750"/>
                    </a:cubicBezTo>
                    <a:cubicBezTo>
                      <a:pt x="13538" y="3096"/>
                      <a:pt x="13062" y="2357"/>
                      <a:pt x="12442" y="1715"/>
                    </a:cubicBezTo>
                    <a:cubicBezTo>
                      <a:pt x="12143" y="1392"/>
                      <a:pt x="11822" y="1226"/>
                      <a:pt x="11510" y="1226"/>
                    </a:cubicBezTo>
                    <a:cubicBezTo>
                      <a:pt x="11499" y="1226"/>
                      <a:pt x="11489" y="1226"/>
                      <a:pt x="11478" y="1226"/>
                    </a:cubicBezTo>
                    <a:cubicBezTo>
                      <a:pt x="11204" y="762"/>
                      <a:pt x="10716" y="393"/>
                      <a:pt x="10061" y="143"/>
                    </a:cubicBezTo>
                    <a:cubicBezTo>
                      <a:pt x="9787" y="48"/>
                      <a:pt x="9525" y="0"/>
                      <a:pt x="9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16"/>
              <p:cNvGrpSpPr/>
              <p:nvPr/>
            </p:nvGrpSpPr>
            <p:grpSpPr>
              <a:xfrm rot="975942">
                <a:off x="98891" y="4335507"/>
                <a:ext cx="184655" cy="262086"/>
                <a:chOff x="7619190" y="700187"/>
                <a:chExt cx="184649" cy="262078"/>
              </a:xfrm>
            </p:grpSpPr>
            <p:sp>
              <p:nvSpPr>
                <p:cNvPr id="1660" name="Google Shape;1660;p16"/>
                <p:cNvSpPr/>
                <p:nvPr/>
              </p:nvSpPr>
              <p:spPr>
                <a:xfrm>
                  <a:off x="7664676" y="845512"/>
                  <a:ext cx="36247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3147" extrusionOk="0">
                      <a:moveTo>
                        <a:pt x="101" y="1"/>
                      </a:moveTo>
                      <a:cubicBezTo>
                        <a:pt x="92" y="1"/>
                        <a:pt x="82" y="2"/>
                        <a:pt x="72" y="4"/>
                      </a:cubicBezTo>
                      <a:cubicBezTo>
                        <a:pt x="24" y="15"/>
                        <a:pt x="0" y="63"/>
                        <a:pt x="12" y="111"/>
                      </a:cubicBezTo>
                      <a:lnTo>
                        <a:pt x="786" y="3075"/>
                      </a:lnTo>
                      <a:cubicBezTo>
                        <a:pt x="798" y="3123"/>
                        <a:pt x="834" y="3147"/>
                        <a:pt x="882" y="3147"/>
                      </a:cubicBezTo>
                      <a:lnTo>
                        <a:pt x="905" y="3147"/>
                      </a:lnTo>
                      <a:cubicBezTo>
                        <a:pt x="953" y="3135"/>
                        <a:pt x="977" y="3075"/>
                        <a:pt x="965" y="3028"/>
                      </a:cubicBezTo>
                      <a:lnTo>
                        <a:pt x="191" y="63"/>
                      </a:lnTo>
                      <a:cubicBezTo>
                        <a:pt x="181" y="24"/>
                        <a:pt x="14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16"/>
                <p:cNvSpPr/>
                <p:nvPr/>
              </p:nvSpPr>
              <p:spPr>
                <a:xfrm>
                  <a:off x="7619190" y="883763"/>
                  <a:ext cx="111337" cy="3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997" extrusionOk="0">
                      <a:moveTo>
                        <a:pt x="2900" y="1"/>
                      </a:moveTo>
                      <a:cubicBezTo>
                        <a:pt x="2890" y="1"/>
                        <a:pt x="2880" y="3"/>
                        <a:pt x="2870" y="8"/>
                      </a:cubicBezTo>
                      <a:lnTo>
                        <a:pt x="83" y="806"/>
                      </a:lnTo>
                      <a:cubicBezTo>
                        <a:pt x="36" y="818"/>
                        <a:pt x="0" y="878"/>
                        <a:pt x="24" y="925"/>
                      </a:cubicBezTo>
                      <a:cubicBezTo>
                        <a:pt x="36" y="961"/>
                        <a:pt x="72" y="997"/>
                        <a:pt x="107" y="997"/>
                      </a:cubicBezTo>
                      <a:cubicBezTo>
                        <a:pt x="119" y="997"/>
                        <a:pt x="131" y="985"/>
                        <a:pt x="131" y="985"/>
                      </a:cubicBezTo>
                      <a:lnTo>
                        <a:pt x="2917" y="187"/>
                      </a:lnTo>
                      <a:cubicBezTo>
                        <a:pt x="2965" y="175"/>
                        <a:pt x="3001" y="116"/>
                        <a:pt x="2977" y="68"/>
                      </a:cubicBezTo>
                      <a:cubicBezTo>
                        <a:pt x="2967" y="31"/>
                        <a:pt x="2936" y="1"/>
                        <a:pt x="29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16"/>
                <p:cNvSpPr/>
                <p:nvPr/>
              </p:nvSpPr>
              <p:spPr>
                <a:xfrm>
                  <a:off x="7635069" y="866845"/>
                  <a:ext cx="95458" cy="6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751" extrusionOk="0">
                      <a:moveTo>
                        <a:pt x="118" y="0"/>
                      </a:moveTo>
                      <a:cubicBezTo>
                        <a:pt x="84" y="0"/>
                        <a:pt x="52" y="16"/>
                        <a:pt x="36" y="48"/>
                      </a:cubicBezTo>
                      <a:cubicBezTo>
                        <a:pt x="1" y="83"/>
                        <a:pt x="13" y="143"/>
                        <a:pt x="60" y="179"/>
                      </a:cubicBezTo>
                      <a:lnTo>
                        <a:pt x="2418" y="1726"/>
                      </a:lnTo>
                      <a:cubicBezTo>
                        <a:pt x="2430" y="1738"/>
                        <a:pt x="2442" y="1750"/>
                        <a:pt x="2465" y="1750"/>
                      </a:cubicBezTo>
                      <a:cubicBezTo>
                        <a:pt x="2489" y="1750"/>
                        <a:pt x="2525" y="1726"/>
                        <a:pt x="2549" y="1703"/>
                      </a:cubicBezTo>
                      <a:cubicBezTo>
                        <a:pt x="2573" y="1655"/>
                        <a:pt x="2561" y="1596"/>
                        <a:pt x="2513" y="1572"/>
                      </a:cubicBezTo>
                      <a:lnTo>
                        <a:pt x="167" y="12"/>
                      </a:lnTo>
                      <a:cubicBezTo>
                        <a:pt x="152" y="4"/>
                        <a:pt x="134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6"/>
                <p:cNvSpPr/>
                <p:nvPr/>
              </p:nvSpPr>
              <p:spPr>
                <a:xfrm>
                  <a:off x="7651430" y="848703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2" y="1"/>
                      </a:moveTo>
                      <a:cubicBezTo>
                        <a:pt x="1489" y="1"/>
                        <a:pt x="1457" y="17"/>
                        <a:pt x="1441" y="49"/>
                      </a:cubicBezTo>
                      <a:lnTo>
                        <a:pt x="24" y="2561"/>
                      </a:lnTo>
                      <a:cubicBezTo>
                        <a:pt x="0" y="2608"/>
                        <a:pt x="12" y="2668"/>
                        <a:pt x="60" y="2692"/>
                      </a:cubicBezTo>
                      <a:cubicBezTo>
                        <a:pt x="72" y="2692"/>
                        <a:pt x="84" y="2704"/>
                        <a:pt x="107" y="2704"/>
                      </a:cubicBezTo>
                      <a:cubicBezTo>
                        <a:pt x="143" y="2704"/>
                        <a:pt x="167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1" y="96"/>
                        <a:pt x="1620" y="37"/>
                        <a:pt x="1572" y="13"/>
                      </a:cubicBezTo>
                      <a:cubicBezTo>
                        <a:pt x="1556" y="5"/>
                        <a:pt x="1539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6"/>
                <p:cNvSpPr/>
                <p:nvPr/>
              </p:nvSpPr>
              <p:spPr>
                <a:xfrm>
                  <a:off x="7737987" y="700187"/>
                  <a:ext cx="36729" cy="11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3147" extrusionOk="0">
                      <a:moveTo>
                        <a:pt x="108" y="0"/>
                      </a:moveTo>
                      <a:cubicBezTo>
                        <a:pt x="100" y="0"/>
                        <a:pt x="92" y="1"/>
                        <a:pt x="84" y="3"/>
                      </a:cubicBezTo>
                      <a:cubicBezTo>
                        <a:pt x="37" y="15"/>
                        <a:pt x="1" y="63"/>
                        <a:pt x="13" y="123"/>
                      </a:cubicBezTo>
                      <a:lnTo>
                        <a:pt x="787" y="3075"/>
                      </a:lnTo>
                      <a:cubicBezTo>
                        <a:pt x="799" y="3123"/>
                        <a:pt x="834" y="3147"/>
                        <a:pt x="882" y="3147"/>
                      </a:cubicBezTo>
                      <a:lnTo>
                        <a:pt x="906" y="3147"/>
                      </a:lnTo>
                      <a:cubicBezTo>
                        <a:pt x="953" y="3135"/>
                        <a:pt x="989" y="3087"/>
                        <a:pt x="977" y="3028"/>
                      </a:cubicBezTo>
                      <a:lnTo>
                        <a:pt x="191" y="75"/>
                      </a:lnTo>
                      <a:cubicBezTo>
                        <a:pt x="181" y="25"/>
                        <a:pt x="14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6"/>
                <p:cNvSpPr/>
                <p:nvPr/>
              </p:nvSpPr>
              <p:spPr>
                <a:xfrm>
                  <a:off x="7692947" y="738624"/>
                  <a:ext cx="110892" cy="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92" extrusionOk="0">
                      <a:moveTo>
                        <a:pt x="2883" y="0"/>
                      </a:moveTo>
                      <a:cubicBezTo>
                        <a:pt x="2875" y="0"/>
                        <a:pt x="2866" y="1"/>
                        <a:pt x="2858" y="3"/>
                      </a:cubicBezTo>
                      <a:lnTo>
                        <a:pt x="84" y="801"/>
                      </a:lnTo>
                      <a:cubicBezTo>
                        <a:pt x="24" y="813"/>
                        <a:pt x="0" y="872"/>
                        <a:pt x="12" y="920"/>
                      </a:cubicBezTo>
                      <a:cubicBezTo>
                        <a:pt x="24" y="968"/>
                        <a:pt x="60" y="992"/>
                        <a:pt x="108" y="992"/>
                      </a:cubicBezTo>
                      <a:cubicBezTo>
                        <a:pt x="120" y="992"/>
                        <a:pt x="120" y="992"/>
                        <a:pt x="131" y="980"/>
                      </a:cubicBezTo>
                      <a:lnTo>
                        <a:pt x="2906" y="182"/>
                      </a:lnTo>
                      <a:cubicBezTo>
                        <a:pt x="2965" y="170"/>
                        <a:pt x="2989" y="122"/>
                        <a:pt x="2977" y="63"/>
                      </a:cubicBezTo>
                      <a:cubicBezTo>
                        <a:pt x="2967" y="23"/>
                        <a:pt x="2925" y="0"/>
                        <a:pt x="28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6"/>
                <p:cNvSpPr/>
                <p:nvPr/>
              </p:nvSpPr>
              <p:spPr>
                <a:xfrm>
                  <a:off x="7708863" y="721595"/>
                  <a:ext cx="94976" cy="64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49" extrusionOk="0">
                      <a:moveTo>
                        <a:pt x="104" y="1"/>
                      </a:moveTo>
                      <a:cubicBezTo>
                        <a:pt x="76" y="1"/>
                        <a:pt x="46" y="17"/>
                        <a:pt x="24" y="46"/>
                      </a:cubicBezTo>
                      <a:cubicBezTo>
                        <a:pt x="0" y="93"/>
                        <a:pt x="12" y="153"/>
                        <a:pt x="60" y="177"/>
                      </a:cubicBezTo>
                      <a:lnTo>
                        <a:pt x="2405" y="1724"/>
                      </a:lnTo>
                      <a:cubicBezTo>
                        <a:pt x="2417" y="1736"/>
                        <a:pt x="2441" y="1748"/>
                        <a:pt x="2453" y="1748"/>
                      </a:cubicBezTo>
                      <a:cubicBezTo>
                        <a:pt x="2489" y="1748"/>
                        <a:pt x="2512" y="1736"/>
                        <a:pt x="2536" y="1701"/>
                      </a:cubicBezTo>
                      <a:cubicBezTo>
                        <a:pt x="2560" y="1665"/>
                        <a:pt x="2548" y="1605"/>
                        <a:pt x="2512" y="1570"/>
                      </a:cubicBezTo>
                      <a:lnTo>
                        <a:pt x="155" y="22"/>
                      </a:lnTo>
                      <a:cubicBezTo>
                        <a:pt x="141" y="8"/>
                        <a:pt x="123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6"/>
                <p:cNvSpPr/>
                <p:nvPr/>
              </p:nvSpPr>
              <p:spPr>
                <a:xfrm>
                  <a:off x="7724742" y="703378"/>
                  <a:ext cx="60547" cy="100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04" extrusionOk="0">
                      <a:moveTo>
                        <a:pt x="1525" y="1"/>
                      </a:moveTo>
                      <a:cubicBezTo>
                        <a:pt x="1494" y="1"/>
                        <a:pt x="1465" y="17"/>
                        <a:pt x="1441" y="48"/>
                      </a:cubicBezTo>
                      <a:lnTo>
                        <a:pt x="25" y="2561"/>
                      </a:lnTo>
                      <a:cubicBezTo>
                        <a:pt x="1" y="2608"/>
                        <a:pt x="25" y="2668"/>
                        <a:pt x="60" y="2692"/>
                      </a:cubicBezTo>
                      <a:cubicBezTo>
                        <a:pt x="84" y="2703"/>
                        <a:pt x="96" y="2703"/>
                        <a:pt x="108" y="2703"/>
                      </a:cubicBezTo>
                      <a:cubicBezTo>
                        <a:pt x="144" y="2703"/>
                        <a:pt x="179" y="2680"/>
                        <a:pt x="191" y="2656"/>
                      </a:cubicBezTo>
                      <a:lnTo>
                        <a:pt x="1608" y="144"/>
                      </a:lnTo>
                      <a:cubicBezTo>
                        <a:pt x="1632" y="96"/>
                        <a:pt x="1620" y="37"/>
                        <a:pt x="1572" y="13"/>
                      </a:cubicBezTo>
                      <a:cubicBezTo>
                        <a:pt x="1556" y="5"/>
                        <a:pt x="1541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8" name="Google Shape;1668;p16"/>
            <p:cNvGrpSpPr/>
            <p:nvPr/>
          </p:nvGrpSpPr>
          <p:grpSpPr>
            <a:xfrm>
              <a:off x="-128054" y="4198221"/>
              <a:ext cx="1148505" cy="808662"/>
              <a:chOff x="-204254" y="4198221"/>
              <a:chExt cx="1148505" cy="808662"/>
            </a:xfrm>
          </p:grpSpPr>
          <p:grpSp>
            <p:nvGrpSpPr>
              <p:cNvPr id="1669" name="Google Shape;1669;p16"/>
              <p:cNvGrpSpPr/>
              <p:nvPr/>
            </p:nvGrpSpPr>
            <p:grpSpPr>
              <a:xfrm rot="3803483" flipH="1">
                <a:off x="580713" y="4264960"/>
                <a:ext cx="278594" cy="209395"/>
                <a:chOff x="1539427" y="3527825"/>
                <a:chExt cx="278590" cy="209392"/>
              </a:xfrm>
            </p:grpSpPr>
            <p:sp>
              <p:nvSpPr>
                <p:cNvPr id="1670" name="Google Shape;1670;p16"/>
                <p:cNvSpPr/>
                <p:nvPr/>
              </p:nvSpPr>
              <p:spPr>
                <a:xfrm rot="5400000">
                  <a:off x="1581319" y="3500519"/>
                  <a:ext cx="209392" cy="26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7116" extrusionOk="0">
                      <a:moveTo>
                        <a:pt x="4751" y="972"/>
                      </a:moveTo>
                      <a:lnTo>
                        <a:pt x="1941" y="4901"/>
                      </a:lnTo>
                      <a:lnTo>
                        <a:pt x="369" y="5067"/>
                      </a:lnTo>
                      <a:lnTo>
                        <a:pt x="4751" y="972"/>
                      </a:lnTo>
                      <a:close/>
                      <a:moveTo>
                        <a:pt x="5430" y="364"/>
                      </a:moveTo>
                      <a:lnTo>
                        <a:pt x="4977" y="6806"/>
                      </a:lnTo>
                      <a:lnTo>
                        <a:pt x="3453" y="5317"/>
                      </a:lnTo>
                      <a:lnTo>
                        <a:pt x="5430" y="364"/>
                      </a:lnTo>
                      <a:close/>
                      <a:moveTo>
                        <a:pt x="5545" y="0"/>
                      </a:moveTo>
                      <a:cubicBezTo>
                        <a:pt x="5522" y="0"/>
                        <a:pt x="5500" y="8"/>
                        <a:pt x="5477" y="31"/>
                      </a:cubicBezTo>
                      <a:lnTo>
                        <a:pt x="5310" y="186"/>
                      </a:lnTo>
                      <a:lnTo>
                        <a:pt x="36" y="5127"/>
                      </a:lnTo>
                      <a:cubicBezTo>
                        <a:pt x="0" y="5151"/>
                        <a:pt x="0" y="5198"/>
                        <a:pt x="12" y="5234"/>
                      </a:cubicBezTo>
                      <a:cubicBezTo>
                        <a:pt x="22" y="5264"/>
                        <a:pt x="48" y="5285"/>
                        <a:pt x="83" y="5285"/>
                      </a:cubicBezTo>
                      <a:cubicBezTo>
                        <a:pt x="91" y="5285"/>
                        <a:pt x="99" y="5284"/>
                        <a:pt x="107" y="5282"/>
                      </a:cubicBezTo>
                      <a:lnTo>
                        <a:pt x="2001" y="5091"/>
                      </a:lnTo>
                      <a:cubicBezTo>
                        <a:pt x="2024" y="5091"/>
                        <a:pt x="2048" y="5067"/>
                        <a:pt x="2060" y="5056"/>
                      </a:cubicBezTo>
                      <a:lnTo>
                        <a:pt x="5001" y="948"/>
                      </a:lnTo>
                      <a:lnTo>
                        <a:pt x="3251" y="5306"/>
                      </a:lnTo>
                      <a:cubicBezTo>
                        <a:pt x="3239" y="5341"/>
                        <a:pt x="3251" y="5377"/>
                        <a:pt x="3275" y="5401"/>
                      </a:cubicBezTo>
                      <a:lnTo>
                        <a:pt x="5001" y="7092"/>
                      </a:lnTo>
                      <a:cubicBezTo>
                        <a:pt x="5013" y="7103"/>
                        <a:pt x="5037" y="7115"/>
                        <a:pt x="5060" y="7115"/>
                      </a:cubicBezTo>
                      <a:cubicBezTo>
                        <a:pt x="5072" y="7115"/>
                        <a:pt x="5084" y="7115"/>
                        <a:pt x="5096" y="7103"/>
                      </a:cubicBezTo>
                      <a:cubicBezTo>
                        <a:pt x="5132" y="7092"/>
                        <a:pt x="5156" y="7056"/>
                        <a:pt x="5156" y="7020"/>
                      </a:cubicBezTo>
                      <a:lnTo>
                        <a:pt x="5644" y="103"/>
                      </a:lnTo>
                      <a:cubicBezTo>
                        <a:pt x="5644" y="67"/>
                        <a:pt x="5620" y="31"/>
                        <a:pt x="5584" y="7"/>
                      </a:cubicBezTo>
                      <a:cubicBezTo>
                        <a:pt x="5571" y="3"/>
                        <a:pt x="5558" y="0"/>
                        <a:pt x="5545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6"/>
                <p:cNvSpPr/>
                <p:nvPr/>
              </p:nvSpPr>
              <p:spPr>
                <a:xfrm rot="5400000">
                  <a:off x="1558868" y="3578172"/>
                  <a:ext cx="57913" cy="96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609" extrusionOk="0">
                      <a:moveTo>
                        <a:pt x="110" y="1"/>
                      </a:moveTo>
                      <a:cubicBezTo>
                        <a:pt x="93" y="1"/>
                        <a:pt x="76" y="5"/>
                        <a:pt x="60" y="13"/>
                      </a:cubicBezTo>
                      <a:cubicBezTo>
                        <a:pt x="24" y="36"/>
                        <a:pt x="0" y="96"/>
                        <a:pt x="24" y="144"/>
                      </a:cubicBezTo>
                      <a:lnTo>
                        <a:pt x="1334" y="2561"/>
                      </a:lnTo>
                      <a:cubicBezTo>
                        <a:pt x="1346" y="2584"/>
                        <a:pt x="1382" y="2608"/>
                        <a:pt x="1417" y="2608"/>
                      </a:cubicBezTo>
                      <a:cubicBezTo>
                        <a:pt x="1417" y="2608"/>
                        <a:pt x="1429" y="2608"/>
                        <a:pt x="1441" y="2596"/>
                      </a:cubicBezTo>
                      <a:cubicBezTo>
                        <a:pt x="1477" y="2584"/>
                        <a:pt x="1501" y="2561"/>
                        <a:pt x="1513" y="2513"/>
                      </a:cubicBezTo>
                      <a:lnTo>
                        <a:pt x="1548" y="441"/>
                      </a:lnTo>
                      <a:cubicBezTo>
                        <a:pt x="1560" y="382"/>
                        <a:pt x="1513" y="346"/>
                        <a:pt x="1465" y="346"/>
                      </a:cubicBezTo>
                      <a:cubicBezTo>
                        <a:pt x="1417" y="346"/>
                        <a:pt x="1370" y="382"/>
                        <a:pt x="1370" y="429"/>
                      </a:cubicBezTo>
                      <a:lnTo>
                        <a:pt x="1322" y="2156"/>
                      </a:lnTo>
                      <a:lnTo>
                        <a:pt x="191" y="48"/>
                      </a:lnTo>
                      <a:cubicBezTo>
                        <a:pt x="175" y="17"/>
                        <a:pt x="143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6"/>
                <p:cNvSpPr/>
                <p:nvPr/>
              </p:nvSpPr>
              <p:spPr>
                <a:xfrm rot="5400000">
                  <a:off x="1554731" y="3630911"/>
                  <a:ext cx="31832" cy="6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683" extrusionOk="0">
                      <a:moveTo>
                        <a:pt x="761" y="0"/>
                      </a:moveTo>
                      <a:cubicBezTo>
                        <a:pt x="719" y="0"/>
                        <a:pt x="675" y="24"/>
                        <a:pt x="655" y="63"/>
                      </a:cubicBezTo>
                      <a:lnTo>
                        <a:pt x="12" y="1551"/>
                      </a:lnTo>
                      <a:cubicBezTo>
                        <a:pt x="0" y="1599"/>
                        <a:pt x="12" y="1647"/>
                        <a:pt x="60" y="1670"/>
                      </a:cubicBezTo>
                      <a:cubicBezTo>
                        <a:pt x="72" y="1670"/>
                        <a:pt x="95" y="1682"/>
                        <a:pt x="107" y="1682"/>
                      </a:cubicBezTo>
                      <a:cubicBezTo>
                        <a:pt x="143" y="1682"/>
                        <a:pt x="167" y="1658"/>
                        <a:pt x="191" y="1623"/>
                      </a:cubicBezTo>
                      <a:lnTo>
                        <a:pt x="834" y="134"/>
                      </a:lnTo>
                      <a:cubicBezTo>
                        <a:pt x="857" y="87"/>
                        <a:pt x="834" y="27"/>
                        <a:pt x="786" y="3"/>
                      </a:cubicBezTo>
                      <a:cubicBezTo>
                        <a:pt x="778" y="1"/>
                        <a:pt x="769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2619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73" name="Google Shape;1673;p16"/>
              <p:cNvSpPr/>
              <p:nvPr/>
            </p:nvSpPr>
            <p:spPr>
              <a:xfrm rot="-5400000" flipH="1">
                <a:off x="114676" y="4177308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034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27"/>
          <p:cNvSpPr/>
          <p:nvPr/>
        </p:nvSpPr>
        <p:spPr>
          <a:xfrm>
            <a:off x="7217425" y="414900"/>
            <a:ext cx="1218600" cy="274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CS202</a:t>
            </a:r>
            <a:endParaRPr dirty="0"/>
          </a:p>
        </p:txBody>
      </p:sp>
      <p:sp>
        <p:nvSpPr>
          <p:cNvPr id="2627" name="Google Shape;2627;p27"/>
          <p:cNvSpPr/>
          <p:nvPr/>
        </p:nvSpPr>
        <p:spPr>
          <a:xfrm rot="629">
            <a:off x="5418300" y="3058350"/>
            <a:ext cx="1638600" cy="592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27"/>
          <p:cNvSpPr txBox="1">
            <a:spLocks noGrp="1"/>
          </p:cNvSpPr>
          <p:nvPr>
            <p:ph type="ctrTitle"/>
          </p:nvPr>
        </p:nvSpPr>
        <p:spPr>
          <a:xfrm>
            <a:off x="1828750" y="2525425"/>
            <a:ext cx="5486400" cy="10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Decorator</a:t>
            </a:r>
            <a:endParaRPr dirty="0"/>
          </a:p>
        </p:txBody>
      </p:sp>
      <p:sp>
        <p:nvSpPr>
          <p:cNvPr id="2629" name="Google Shape;2629;p27"/>
          <p:cNvSpPr txBox="1">
            <a:spLocks noGrp="1"/>
          </p:cNvSpPr>
          <p:nvPr>
            <p:ph type="subTitle" idx="1"/>
          </p:nvPr>
        </p:nvSpPr>
        <p:spPr>
          <a:xfrm>
            <a:off x="2743200" y="3900077"/>
            <a:ext cx="3657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0" name="Google Shape;2630;p27"/>
          <p:cNvSpPr/>
          <p:nvPr/>
        </p:nvSpPr>
        <p:spPr>
          <a:xfrm>
            <a:off x="4470109" y="3730764"/>
            <a:ext cx="203679" cy="195740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1" name="Google Shape;2631;p27"/>
          <p:cNvGrpSpPr/>
          <p:nvPr/>
        </p:nvGrpSpPr>
        <p:grpSpPr>
          <a:xfrm>
            <a:off x="6965630" y="249465"/>
            <a:ext cx="1781640" cy="902296"/>
            <a:chOff x="6965630" y="249465"/>
            <a:chExt cx="1781640" cy="902296"/>
          </a:xfrm>
        </p:grpSpPr>
        <p:grpSp>
          <p:nvGrpSpPr>
            <p:cNvPr id="2632" name="Google Shape;2632;p27"/>
            <p:cNvGrpSpPr/>
            <p:nvPr/>
          </p:nvGrpSpPr>
          <p:grpSpPr>
            <a:xfrm>
              <a:off x="8092524" y="889682"/>
              <a:ext cx="184649" cy="262078"/>
              <a:chOff x="7619190" y="700187"/>
              <a:chExt cx="184649" cy="262078"/>
            </a:xfrm>
          </p:grpSpPr>
          <p:sp>
            <p:nvSpPr>
              <p:cNvPr id="2633" name="Google Shape;2633;p2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1" name="Google Shape;2641;p27"/>
            <p:cNvGrpSpPr/>
            <p:nvPr/>
          </p:nvGrpSpPr>
          <p:grpSpPr>
            <a:xfrm>
              <a:off x="8541399" y="261134"/>
              <a:ext cx="205871" cy="226202"/>
              <a:chOff x="7065678" y="829299"/>
              <a:chExt cx="205871" cy="226202"/>
            </a:xfrm>
          </p:grpSpPr>
          <p:sp>
            <p:nvSpPr>
              <p:cNvPr id="2642" name="Google Shape;2642;p2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8" name="Google Shape;2648;p27"/>
            <p:cNvGrpSpPr/>
            <p:nvPr/>
          </p:nvGrpSpPr>
          <p:grpSpPr>
            <a:xfrm rot="5400000">
              <a:off x="7612552" y="-31011"/>
              <a:ext cx="510644" cy="1474771"/>
              <a:chOff x="6276759" y="1364852"/>
              <a:chExt cx="510644" cy="1474771"/>
            </a:xfrm>
          </p:grpSpPr>
          <p:sp>
            <p:nvSpPr>
              <p:cNvPr id="2649" name="Google Shape;2649;p27"/>
              <p:cNvSpPr/>
              <p:nvPr/>
            </p:nvSpPr>
            <p:spPr>
              <a:xfrm>
                <a:off x="6464046" y="1364852"/>
                <a:ext cx="209392" cy="264004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7116" extrusionOk="0">
                    <a:moveTo>
                      <a:pt x="4751" y="972"/>
                    </a:moveTo>
                    <a:lnTo>
                      <a:pt x="1941" y="4901"/>
                    </a:lnTo>
                    <a:lnTo>
                      <a:pt x="369" y="5067"/>
                    </a:lnTo>
                    <a:lnTo>
                      <a:pt x="4751" y="972"/>
                    </a:lnTo>
                    <a:close/>
                    <a:moveTo>
                      <a:pt x="5430" y="364"/>
                    </a:moveTo>
                    <a:lnTo>
                      <a:pt x="4977" y="6806"/>
                    </a:lnTo>
                    <a:lnTo>
                      <a:pt x="3453" y="5317"/>
                    </a:lnTo>
                    <a:lnTo>
                      <a:pt x="5430" y="364"/>
                    </a:lnTo>
                    <a:close/>
                    <a:moveTo>
                      <a:pt x="5545" y="0"/>
                    </a:moveTo>
                    <a:cubicBezTo>
                      <a:pt x="5522" y="0"/>
                      <a:pt x="5500" y="8"/>
                      <a:pt x="5477" y="31"/>
                    </a:cubicBezTo>
                    <a:lnTo>
                      <a:pt x="5310" y="186"/>
                    </a:lnTo>
                    <a:lnTo>
                      <a:pt x="36" y="5127"/>
                    </a:lnTo>
                    <a:cubicBezTo>
                      <a:pt x="0" y="5151"/>
                      <a:pt x="0" y="5198"/>
                      <a:pt x="12" y="5234"/>
                    </a:cubicBezTo>
                    <a:cubicBezTo>
                      <a:pt x="22" y="5264"/>
                      <a:pt x="48" y="5285"/>
                      <a:pt x="83" y="5285"/>
                    </a:cubicBezTo>
                    <a:cubicBezTo>
                      <a:pt x="91" y="5285"/>
                      <a:pt x="99" y="5284"/>
                      <a:pt x="107" y="5282"/>
                    </a:cubicBezTo>
                    <a:lnTo>
                      <a:pt x="2001" y="5091"/>
                    </a:lnTo>
                    <a:cubicBezTo>
                      <a:pt x="2024" y="5091"/>
                      <a:pt x="2048" y="5067"/>
                      <a:pt x="2060" y="5056"/>
                    </a:cubicBezTo>
                    <a:lnTo>
                      <a:pt x="5001" y="948"/>
                    </a:lnTo>
                    <a:lnTo>
                      <a:pt x="3251" y="5306"/>
                    </a:lnTo>
                    <a:cubicBezTo>
                      <a:pt x="3239" y="5341"/>
                      <a:pt x="3251" y="5377"/>
                      <a:pt x="3275" y="5401"/>
                    </a:cubicBezTo>
                    <a:lnTo>
                      <a:pt x="5001" y="7092"/>
                    </a:lnTo>
                    <a:cubicBezTo>
                      <a:pt x="5013" y="7103"/>
                      <a:pt x="5037" y="7115"/>
                      <a:pt x="5060" y="7115"/>
                    </a:cubicBezTo>
                    <a:cubicBezTo>
                      <a:pt x="5072" y="7115"/>
                      <a:pt x="5084" y="7115"/>
                      <a:pt x="5096" y="7103"/>
                    </a:cubicBezTo>
                    <a:cubicBezTo>
                      <a:pt x="5132" y="7092"/>
                      <a:pt x="5156" y="7056"/>
                      <a:pt x="5156" y="7020"/>
                    </a:cubicBezTo>
                    <a:lnTo>
                      <a:pt x="5644" y="103"/>
                    </a:lnTo>
                    <a:cubicBezTo>
                      <a:pt x="5644" y="67"/>
                      <a:pt x="5620" y="31"/>
                      <a:pt x="5584" y="7"/>
                    </a:cubicBezTo>
                    <a:cubicBezTo>
                      <a:pt x="5571" y="3"/>
                      <a:pt x="5558" y="0"/>
                      <a:pt x="55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6533833" y="1546647"/>
                <a:ext cx="57913" cy="9679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609" extrusionOk="0">
                    <a:moveTo>
                      <a:pt x="110" y="1"/>
                    </a:moveTo>
                    <a:cubicBezTo>
                      <a:pt x="93" y="1"/>
                      <a:pt x="76" y="5"/>
                      <a:pt x="60" y="13"/>
                    </a:cubicBezTo>
                    <a:cubicBezTo>
                      <a:pt x="24" y="36"/>
                      <a:pt x="0" y="96"/>
                      <a:pt x="24" y="144"/>
                    </a:cubicBezTo>
                    <a:lnTo>
                      <a:pt x="1334" y="2561"/>
                    </a:lnTo>
                    <a:cubicBezTo>
                      <a:pt x="1346" y="2584"/>
                      <a:pt x="1382" y="2608"/>
                      <a:pt x="1417" y="2608"/>
                    </a:cubicBezTo>
                    <a:cubicBezTo>
                      <a:pt x="1417" y="2608"/>
                      <a:pt x="1429" y="2608"/>
                      <a:pt x="1441" y="2596"/>
                    </a:cubicBezTo>
                    <a:cubicBezTo>
                      <a:pt x="1477" y="2584"/>
                      <a:pt x="1501" y="2561"/>
                      <a:pt x="1513" y="2513"/>
                    </a:cubicBezTo>
                    <a:lnTo>
                      <a:pt x="1548" y="441"/>
                    </a:lnTo>
                    <a:cubicBezTo>
                      <a:pt x="1560" y="382"/>
                      <a:pt x="1513" y="346"/>
                      <a:pt x="1465" y="346"/>
                    </a:cubicBezTo>
                    <a:cubicBezTo>
                      <a:pt x="1417" y="346"/>
                      <a:pt x="1370" y="382"/>
                      <a:pt x="1370" y="429"/>
                    </a:cubicBezTo>
                    <a:lnTo>
                      <a:pt x="1322" y="2156"/>
                    </a:lnTo>
                    <a:lnTo>
                      <a:pt x="191" y="48"/>
                    </a:lnTo>
                    <a:cubicBezTo>
                      <a:pt x="175" y="1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6582435" y="1581003"/>
                <a:ext cx="31832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683" extrusionOk="0">
                    <a:moveTo>
                      <a:pt x="761" y="0"/>
                    </a:moveTo>
                    <a:cubicBezTo>
                      <a:pt x="719" y="0"/>
                      <a:pt x="675" y="24"/>
                      <a:pt x="655" y="63"/>
                    </a:cubicBezTo>
                    <a:lnTo>
                      <a:pt x="12" y="1551"/>
                    </a:lnTo>
                    <a:cubicBezTo>
                      <a:pt x="0" y="1599"/>
                      <a:pt x="12" y="1647"/>
                      <a:pt x="60" y="1670"/>
                    </a:cubicBezTo>
                    <a:cubicBezTo>
                      <a:pt x="72" y="1670"/>
                      <a:pt x="95" y="1682"/>
                      <a:pt x="107" y="1682"/>
                    </a:cubicBezTo>
                    <a:cubicBezTo>
                      <a:pt x="143" y="1682"/>
                      <a:pt x="167" y="1658"/>
                      <a:pt x="191" y="1623"/>
                    </a:cubicBezTo>
                    <a:lnTo>
                      <a:pt x="834" y="134"/>
                    </a:lnTo>
                    <a:cubicBezTo>
                      <a:pt x="857" y="87"/>
                      <a:pt x="834" y="27"/>
                      <a:pt x="786" y="3"/>
                    </a:cubicBezTo>
                    <a:cubicBezTo>
                      <a:pt x="778" y="1"/>
                      <a:pt x="769" y="0"/>
                      <a:pt x="76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6276759" y="1691119"/>
                <a:ext cx="510644" cy="1148505"/>
              </a:xfrm>
              <a:custGeom>
                <a:avLst/>
                <a:gdLst/>
                <a:ahLst/>
                <a:cxnLst/>
                <a:rect l="l" t="t" r="r" b="b"/>
                <a:pathLst>
                  <a:path w="13764" h="30957" extrusionOk="0">
                    <a:moveTo>
                      <a:pt x="7882" y="0"/>
                    </a:moveTo>
                    <a:cubicBezTo>
                      <a:pt x="7822" y="0"/>
                      <a:pt x="7787" y="36"/>
                      <a:pt x="7775" y="95"/>
                    </a:cubicBezTo>
                    <a:cubicBezTo>
                      <a:pt x="7775" y="95"/>
                      <a:pt x="7751" y="584"/>
                      <a:pt x="7751" y="1357"/>
                    </a:cubicBezTo>
                    <a:cubicBezTo>
                      <a:pt x="7751" y="1405"/>
                      <a:pt x="7799" y="1441"/>
                      <a:pt x="7846" y="1441"/>
                    </a:cubicBezTo>
                    <a:cubicBezTo>
                      <a:pt x="7894" y="1441"/>
                      <a:pt x="7942" y="1381"/>
                      <a:pt x="7942" y="1334"/>
                    </a:cubicBezTo>
                    <a:cubicBezTo>
                      <a:pt x="7942" y="595"/>
                      <a:pt x="7965" y="107"/>
                      <a:pt x="7965" y="95"/>
                    </a:cubicBezTo>
                    <a:cubicBezTo>
                      <a:pt x="7965" y="48"/>
                      <a:pt x="7930" y="0"/>
                      <a:pt x="7882" y="0"/>
                    </a:cubicBezTo>
                    <a:close/>
                    <a:moveTo>
                      <a:pt x="7870" y="2512"/>
                    </a:moveTo>
                    <a:cubicBezTo>
                      <a:pt x="7811" y="2524"/>
                      <a:pt x="7775" y="2560"/>
                      <a:pt x="7775" y="2619"/>
                    </a:cubicBezTo>
                    <a:cubicBezTo>
                      <a:pt x="7799" y="3048"/>
                      <a:pt x="7822" y="3465"/>
                      <a:pt x="7858" y="3870"/>
                    </a:cubicBezTo>
                    <a:cubicBezTo>
                      <a:pt x="7858" y="3929"/>
                      <a:pt x="7906" y="3965"/>
                      <a:pt x="7953" y="3965"/>
                    </a:cubicBezTo>
                    <a:cubicBezTo>
                      <a:pt x="8013" y="3953"/>
                      <a:pt x="8049" y="3905"/>
                      <a:pt x="8049" y="3858"/>
                    </a:cubicBezTo>
                    <a:cubicBezTo>
                      <a:pt x="8013" y="3453"/>
                      <a:pt x="7989" y="3036"/>
                      <a:pt x="7965" y="2608"/>
                    </a:cubicBezTo>
                    <a:cubicBezTo>
                      <a:pt x="7965" y="2560"/>
                      <a:pt x="7918" y="2512"/>
                      <a:pt x="7870" y="2512"/>
                    </a:cubicBezTo>
                    <a:close/>
                    <a:moveTo>
                      <a:pt x="8095" y="5022"/>
                    </a:moveTo>
                    <a:cubicBezTo>
                      <a:pt x="8088" y="5022"/>
                      <a:pt x="8080" y="5023"/>
                      <a:pt x="8072" y="5025"/>
                    </a:cubicBezTo>
                    <a:cubicBezTo>
                      <a:pt x="8025" y="5025"/>
                      <a:pt x="7989" y="5072"/>
                      <a:pt x="8001" y="5132"/>
                    </a:cubicBezTo>
                    <a:cubicBezTo>
                      <a:pt x="8061" y="5572"/>
                      <a:pt x="8132" y="5989"/>
                      <a:pt x="8227" y="6370"/>
                    </a:cubicBezTo>
                    <a:cubicBezTo>
                      <a:pt x="8227" y="6418"/>
                      <a:pt x="8275" y="6453"/>
                      <a:pt x="8311" y="6453"/>
                    </a:cubicBezTo>
                    <a:cubicBezTo>
                      <a:pt x="8323" y="6453"/>
                      <a:pt x="8323" y="6441"/>
                      <a:pt x="8334" y="6441"/>
                    </a:cubicBezTo>
                    <a:cubicBezTo>
                      <a:pt x="8382" y="6429"/>
                      <a:pt x="8418" y="6382"/>
                      <a:pt x="8406" y="6334"/>
                    </a:cubicBezTo>
                    <a:cubicBezTo>
                      <a:pt x="8323" y="5953"/>
                      <a:pt x="8251" y="5536"/>
                      <a:pt x="8180" y="5108"/>
                    </a:cubicBezTo>
                    <a:cubicBezTo>
                      <a:pt x="8180" y="5056"/>
                      <a:pt x="8144" y="5022"/>
                      <a:pt x="8095" y="5022"/>
                    </a:cubicBezTo>
                    <a:close/>
                    <a:moveTo>
                      <a:pt x="11997" y="6499"/>
                    </a:moveTo>
                    <a:cubicBezTo>
                      <a:pt x="11990" y="6499"/>
                      <a:pt x="11984" y="6499"/>
                      <a:pt x="11978" y="6501"/>
                    </a:cubicBezTo>
                    <a:cubicBezTo>
                      <a:pt x="11811" y="6549"/>
                      <a:pt x="11621" y="6632"/>
                      <a:pt x="11442" y="6727"/>
                    </a:cubicBezTo>
                    <a:cubicBezTo>
                      <a:pt x="11251" y="6846"/>
                      <a:pt x="11097" y="7037"/>
                      <a:pt x="10978" y="7311"/>
                    </a:cubicBezTo>
                    <a:cubicBezTo>
                      <a:pt x="10966" y="7370"/>
                      <a:pt x="10990" y="7418"/>
                      <a:pt x="11037" y="7441"/>
                    </a:cubicBezTo>
                    <a:lnTo>
                      <a:pt x="11073" y="7441"/>
                    </a:lnTo>
                    <a:cubicBezTo>
                      <a:pt x="11109" y="7441"/>
                      <a:pt x="11144" y="7418"/>
                      <a:pt x="11156" y="7394"/>
                    </a:cubicBezTo>
                    <a:cubicBezTo>
                      <a:pt x="11251" y="7156"/>
                      <a:pt x="11382" y="6989"/>
                      <a:pt x="11537" y="6894"/>
                    </a:cubicBezTo>
                    <a:cubicBezTo>
                      <a:pt x="11704" y="6799"/>
                      <a:pt x="11871" y="6727"/>
                      <a:pt x="12025" y="6691"/>
                    </a:cubicBezTo>
                    <a:cubicBezTo>
                      <a:pt x="12085" y="6668"/>
                      <a:pt x="12109" y="6620"/>
                      <a:pt x="12097" y="6572"/>
                    </a:cubicBezTo>
                    <a:cubicBezTo>
                      <a:pt x="12086" y="6531"/>
                      <a:pt x="12040" y="6499"/>
                      <a:pt x="11997" y="6499"/>
                    </a:cubicBezTo>
                    <a:close/>
                    <a:moveTo>
                      <a:pt x="13179" y="6761"/>
                    </a:moveTo>
                    <a:cubicBezTo>
                      <a:pt x="13154" y="6761"/>
                      <a:pt x="13128" y="6773"/>
                      <a:pt x="13109" y="6799"/>
                    </a:cubicBezTo>
                    <a:cubicBezTo>
                      <a:pt x="13073" y="6834"/>
                      <a:pt x="13073" y="6894"/>
                      <a:pt x="13109" y="6930"/>
                    </a:cubicBezTo>
                    <a:cubicBezTo>
                      <a:pt x="13371" y="7168"/>
                      <a:pt x="13537" y="7561"/>
                      <a:pt x="13573" y="7989"/>
                    </a:cubicBezTo>
                    <a:cubicBezTo>
                      <a:pt x="13573" y="8037"/>
                      <a:pt x="13609" y="8073"/>
                      <a:pt x="13668" y="8073"/>
                    </a:cubicBezTo>
                    <a:cubicBezTo>
                      <a:pt x="13728" y="8073"/>
                      <a:pt x="13764" y="8025"/>
                      <a:pt x="13764" y="7977"/>
                    </a:cubicBezTo>
                    <a:cubicBezTo>
                      <a:pt x="13728" y="7501"/>
                      <a:pt x="13537" y="7072"/>
                      <a:pt x="13240" y="6787"/>
                    </a:cubicBezTo>
                    <a:cubicBezTo>
                      <a:pt x="13223" y="6770"/>
                      <a:pt x="13202" y="6761"/>
                      <a:pt x="13179" y="6761"/>
                    </a:cubicBezTo>
                    <a:close/>
                    <a:moveTo>
                      <a:pt x="8658" y="7468"/>
                    </a:moveTo>
                    <a:cubicBezTo>
                      <a:pt x="8646" y="7468"/>
                      <a:pt x="8632" y="7471"/>
                      <a:pt x="8620" y="7477"/>
                    </a:cubicBezTo>
                    <a:cubicBezTo>
                      <a:pt x="8573" y="7489"/>
                      <a:pt x="8549" y="7549"/>
                      <a:pt x="8561" y="7596"/>
                    </a:cubicBezTo>
                    <a:cubicBezTo>
                      <a:pt x="8715" y="8037"/>
                      <a:pt x="8894" y="8430"/>
                      <a:pt x="9096" y="8751"/>
                    </a:cubicBezTo>
                    <a:cubicBezTo>
                      <a:pt x="9108" y="8787"/>
                      <a:pt x="9144" y="8799"/>
                      <a:pt x="9168" y="8799"/>
                    </a:cubicBezTo>
                    <a:cubicBezTo>
                      <a:pt x="9192" y="8799"/>
                      <a:pt x="9204" y="8799"/>
                      <a:pt x="9215" y="8787"/>
                    </a:cubicBezTo>
                    <a:cubicBezTo>
                      <a:pt x="9263" y="8763"/>
                      <a:pt x="9275" y="8704"/>
                      <a:pt x="9251" y="8656"/>
                    </a:cubicBezTo>
                    <a:cubicBezTo>
                      <a:pt x="9061" y="8334"/>
                      <a:pt x="8894" y="7965"/>
                      <a:pt x="8739" y="7537"/>
                    </a:cubicBezTo>
                    <a:cubicBezTo>
                      <a:pt x="8730" y="7493"/>
                      <a:pt x="8695" y="7468"/>
                      <a:pt x="8658" y="7468"/>
                    </a:cubicBezTo>
                    <a:close/>
                    <a:moveTo>
                      <a:pt x="10829" y="8487"/>
                    </a:moveTo>
                    <a:cubicBezTo>
                      <a:pt x="10780" y="8487"/>
                      <a:pt x="10751" y="8530"/>
                      <a:pt x="10751" y="8573"/>
                    </a:cubicBezTo>
                    <a:cubicBezTo>
                      <a:pt x="10739" y="8763"/>
                      <a:pt x="10728" y="8965"/>
                      <a:pt x="10728" y="9180"/>
                    </a:cubicBezTo>
                    <a:cubicBezTo>
                      <a:pt x="10728" y="9394"/>
                      <a:pt x="10739" y="9608"/>
                      <a:pt x="10739" y="9847"/>
                    </a:cubicBezTo>
                    <a:cubicBezTo>
                      <a:pt x="10751" y="9894"/>
                      <a:pt x="10787" y="9930"/>
                      <a:pt x="10835" y="9930"/>
                    </a:cubicBezTo>
                    <a:lnTo>
                      <a:pt x="10847" y="9930"/>
                    </a:lnTo>
                    <a:cubicBezTo>
                      <a:pt x="10894" y="9930"/>
                      <a:pt x="10930" y="9882"/>
                      <a:pt x="10930" y="9835"/>
                    </a:cubicBezTo>
                    <a:cubicBezTo>
                      <a:pt x="10918" y="9608"/>
                      <a:pt x="10918" y="9382"/>
                      <a:pt x="10918" y="9180"/>
                    </a:cubicBezTo>
                    <a:cubicBezTo>
                      <a:pt x="10918" y="8965"/>
                      <a:pt x="10918" y="8763"/>
                      <a:pt x="10930" y="8584"/>
                    </a:cubicBezTo>
                    <a:cubicBezTo>
                      <a:pt x="10942" y="8537"/>
                      <a:pt x="10894" y="8489"/>
                      <a:pt x="10847" y="8489"/>
                    </a:cubicBezTo>
                    <a:cubicBezTo>
                      <a:pt x="10840" y="8488"/>
                      <a:pt x="10834" y="8487"/>
                      <a:pt x="10829" y="8487"/>
                    </a:cubicBezTo>
                    <a:close/>
                    <a:moveTo>
                      <a:pt x="13357" y="9085"/>
                    </a:moveTo>
                    <a:cubicBezTo>
                      <a:pt x="13323" y="9085"/>
                      <a:pt x="13291" y="9100"/>
                      <a:pt x="13276" y="9132"/>
                    </a:cubicBezTo>
                    <a:cubicBezTo>
                      <a:pt x="13061" y="9454"/>
                      <a:pt x="12740" y="9704"/>
                      <a:pt x="12347" y="9847"/>
                    </a:cubicBezTo>
                    <a:cubicBezTo>
                      <a:pt x="12299" y="9858"/>
                      <a:pt x="12275" y="9918"/>
                      <a:pt x="12287" y="9966"/>
                    </a:cubicBezTo>
                    <a:cubicBezTo>
                      <a:pt x="12299" y="10001"/>
                      <a:pt x="12335" y="10025"/>
                      <a:pt x="12383" y="10025"/>
                    </a:cubicBezTo>
                    <a:lnTo>
                      <a:pt x="12406" y="10025"/>
                    </a:lnTo>
                    <a:cubicBezTo>
                      <a:pt x="12847" y="9870"/>
                      <a:pt x="13192" y="9597"/>
                      <a:pt x="13430" y="9227"/>
                    </a:cubicBezTo>
                    <a:cubicBezTo>
                      <a:pt x="13466" y="9192"/>
                      <a:pt x="13454" y="9132"/>
                      <a:pt x="13406" y="9096"/>
                    </a:cubicBezTo>
                    <a:cubicBezTo>
                      <a:pt x="13391" y="9089"/>
                      <a:pt x="13373" y="9085"/>
                      <a:pt x="13357" y="9085"/>
                    </a:cubicBezTo>
                    <a:close/>
                    <a:moveTo>
                      <a:pt x="9983" y="9563"/>
                    </a:moveTo>
                    <a:cubicBezTo>
                      <a:pt x="9956" y="9563"/>
                      <a:pt x="9927" y="9576"/>
                      <a:pt x="9906" y="9597"/>
                    </a:cubicBezTo>
                    <a:cubicBezTo>
                      <a:pt x="9882" y="9632"/>
                      <a:pt x="9882" y="9692"/>
                      <a:pt x="9930" y="9727"/>
                    </a:cubicBezTo>
                    <a:cubicBezTo>
                      <a:pt x="10275" y="9989"/>
                      <a:pt x="10668" y="10144"/>
                      <a:pt x="11097" y="10168"/>
                    </a:cubicBezTo>
                    <a:lnTo>
                      <a:pt x="11132" y="10180"/>
                    </a:lnTo>
                    <a:lnTo>
                      <a:pt x="11144" y="10180"/>
                    </a:lnTo>
                    <a:cubicBezTo>
                      <a:pt x="11192" y="10180"/>
                      <a:pt x="11228" y="10132"/>
                      <a:pt x="11240" y="10085"/>
                    </a:cubicBezTo>
                    <a:cubicBezTo>
                      <a:pt x="11240" y="10037"/>
                      <a:pt x="11204" y="9989"/>
                      <a:pt x="11144" y="9989"/>
                    </a:cubicBezTo>
                    <a:lnTo>
                      <a:pt x="11109" y="9989"/>
                    </a:lnTo>
                    <a:cubicBezTo>
                      <a:pt x="10716" y="9954"/>
                      <a:pt x="10358" y="9823"/>
                      <a:pt x="10037" y="9585"/>
                    </a:cubicBezTo>
                    <a:cubicBezTo>
                      <a:pt x="10022" y="9570"/>
                      <a:pt x="10003" y="9563"/>
                      <a:pt x="9983" y="9563"/>
                    </a:cubicBezTo>
                    <a:close/>
                    <a:moveTo>
                      <a:pt x="10918" y="11001"/>
                    </a:moveTo>
                    <a:cubicBezTo>
                      <a:pt x="10859" y="11001"/>
                      <a:pt x="10823" y="11049"/>
                      <a:pt x="10835" y="11097"/>
                    </a:cubicBezTo>
                    <a:cubicBezTo>
                      <a:pt x="10870" y="11502"/>
                      <a:pt x="10906" y="11918"/>
                      <a:pt x="10954" y="12359"/>
                    </a:cubicBezTo>
                    <a:cubicBezTo>
                      <a:pt x="10966" y="12406"/>
                      <a:pt x="11001" y="12442"/>
                      <a:pt x="11049" y="12442"/>
                    </a:cubicBezTo>
                    <a:lnTo>
                      <a:pt x="11061" y="12442"/>
                    </a:lnTo>
                    <a:cubicBezTo>
                      <a:pt x="11109" y="12430"/>
                      <a:pt x="11144" y="12383"/>
                      <a:pt x="11144" y="12335"/>
                    </a:cubicBezTo>
                    <a:cubicBezTo>
                      <a:pt x="11097" y="11906"/>
                      <a:pt x="11049" y="11490"/>
                      <a:pt x="11013" y="11085"/>
                    </a:cubicBezTo>
                    <a:cubicBezTo>
                      <a:pt x="11013" y="11037"/>
                      <a:pt x="10978" y="11001"/>
                      <a:pt x="10918" y="11001"/>
                    </a:cubicBezTo>
                    <a:close/>
                    <a:moveTo>
                      <a:pt x="11202" y="13499"/>
                    </a:moveTo>
                    <a:cubicBezTo>
                      <a:pt x="11195" y="13499"/>
                      <a:pt x="11188" y="13500"/>
                      <a:pt x="11180" y="13502"/>
                    </a:cubicBezTo>
                    <a:cubicBezTo>
                      <a:pt x="11132" y="13502"/>
                      <a:pt x="11097" y="13549"/>
                      <a:pt x="11097" y="13609"/>
                    </a:cubicBezTo>
                    <a:cubicBezTo>
                      <a:pt x="11144" y="13966"/>
                      <a:pt x="11192" y="14347"/>
                      <a:pt x="11240" y="14728"/>
                    </a:cubicBezTo>
                    <a:lnTo>
                      <a:pt x="11263" y="14859"/>
                    </a:lnTo>
                    <a:cubicBezTo>
                      <a:pt x="11263" y="14895"/>
                      <a:pt x="11299" y="14931"/>
                      <a:pt x="11347" y="14931"/>
                    </a:cubicBezTo>
                    <a:lnTo>
                      <a:pt x="11359" y="14931"/>
                    </a:lnTo>
                    <a:cubicBezTo>
                      <a:pt x="11418" y="14931"/>
                      <a:pt x="11454" y="14883"/>
                      <a:pt x="11442" y="14823"/>
                    </a:cubicBezTo>
                    <a:lnTo>
                      <a:pt x="11430" y="14704"/>
                    </a:lnTo>
                    <a:cubicBezTo>
                      <a:pt x="11382" y="14323"/>
                      <a:pt x="11335" y="13954"/>
                      <a:pt x="11287" y="13585"/>
                    </a:cubicBezTo>
                    <a:cubicBezTo>
                      <a:pt x="11287" y="13533"/>
                      <a:pt x="11251" y="13499"/>
                      <a:pt x="11202" y="13499"/>
                    </a:cubicBezTo>
                    <a:close/>
                    <a:moveTo>
                      <a:pt x="11490" y="15990"/>
                    </a:moveTo>
                    <a:cubicBezTo>
                      <a:pt x="11442" y="16002"/>
                      <a:pt x="11406" y="16050"/>
                      <a:pt x="11406" y="16097"/>
                    </a:cubicBezTo>
                    <a:cubicBezTo>
                      <a:pt x="11466" y="16514"/>
                      <a:pt x="11513" y="16931"/>
                      <a:pt x="11561" y="17347"/>
                    </a:cubicBezTo>
                    <a:cubicBezTo>
                      <a:pt x="11561" y="17395"/>
                      <a:pt x="11609" y="17431"/>
                      <a:pt x="11656" y="17431"/>
                    </a:cubicBezTo>
                    <a:lnTo>
                      <a:pt x="11668" y="17431"/>
                    </a:lnTo>
                    <a:cubicBezTo>
                      <a:pt x="11716" y="17419"/>
                      <a:pt x="11752" y="17371"/>
                      <a:pt x="11740" y="17324"/>
                    </a:cubicBezTo>
                    <a:cubicBezTo>
                      <a:pt x="11704" y="16907"/>
                      <a:pt x="11644" y="16490"/>
                      <a:pt x="11597" y="16074"/>
                    </a:cubicBezTo>
                    <a:cubicBezTo>
                      <a:pt x="11597" y="16026"/>
                      <a:pt x="11549" y="15990"/>
                      <a:pt x="11490" y="15990"/>
                    </a:cubicBezTo>
                    <a:close/>
                    <a:moveTo>
                      <a:pt x="11775" y="18490"/>
                    </a:moveTo>
                    <a:cubicBezTo>
                      <a:pt x="11728" y="18502"/>
                      <a:pt x="11692" y="18550"/>
                      <a:pt x="11692" y="18598"/>
                    </a:cubicBezTo>
                    <a:cubicBezTo>
                      <a:pt x="11740" y="19014"/>
                      <a:pt x="11775" y="19431"/>
                      <a:pt x="11799" y="19848"/>
                    </a:cubicBezTo>
                    <a:cubicBezTo>
                      <a:pt x="11811" y="19895"/>
                      <a:pt x="11847" y="19931"/>
                      <a:pt x="11894" y="19931"/>
                    </a:cubicBezTo>
                    <a:lnTo>
                      <a:pt x="11906" y="19931"/>
                    </a:lnTo>
                    <a:cubicBezTo>
                      <a:pt x="11954" y="19931"/>
                      <a:pt x="12002" y="19883"/>
                      <a:pt x="11990" y="19836"/>
                    </a:cubicBezTo>
                    <a:cubicBezTo>
                      <a:pt x="11954" y="19419"/>
                      <a:pt x="11918" y="18991"/>
                      <a:pt x="11882" y="18574"/>
                    </a:cubicBezTo>
                    <a:cubicBezTo>
                      <a:pt x="11871" y="18526"/>
                      <a:pt x="11835" y="18490"/>
                      <a:pt x="11775" y="18490"/>
                    </a:cubicBezTo>
                    <a:close/>
                    <a:moveTo>
                      <a:pt x="11978" y="21003"/>
                    </a:moveTo>
                    <a:cubicBezTo>
                      <a:pt x="11930" y="21003"/>
                      <a:pt x="11882" y="21050"/>
                      <a:pt x="11882" y="21098"/>
                    </a:cubicBezTo>
                    <a:cubicBezTo>
                      <a:pt x="11906" y="21527"/>
                      <a:pt x="11930" y="21955"/>
                      <a:pt x="11930" y="22348"/>
                    </a:cubicBezTo>
                    <a:cubicBezTo>
                      <a:pt x="11930" y="22408"/>
                      <a:pt x="11978" y="22443"/>
                      <a:pt x="12025" y="22443"/>
                    </a:cubicBezTo>
                    <a:cubicBezTo>
                      <a:pt x="12073" y="22443"/>
                      <a:pt x="12121" y="22396"/>
                      <a:pt x="12121" y="22348"/>
                    </a:cubicBezTo>
                    <a:cubicBezTo>
                      <a:pt x="12109" y="21943"/>
                      <a:pt x="12097" y="21527"/>
                      <a:pt x="12073" y="21086"/>
                    </a:cubicBezTo>
                    <a:cubicBezTo>
                      <a:pt x="12073" y="21038"/>
                      <a:pt x="12037" y="21003"/>
                      <a:pt x="11978" y="21003"/>
                    </a:cubicBezTo>
                    <a:close/>
                    <a:moveTo>
                      <a:pt x="12013" y="23515"/>
                    </a:moveTo>
                    <a:cubicBezTo>
                      <a:pt x="11978" y="23515"/>
                      <a:pt x="11918" y="23551"/>
                      <a:pt x="11918" y="23610"/>
                    </a:cubicBezTo>
                    <a:cubicBezTo>
                      <a:pt x="11906" y="24039"/>
                      <a:pt x="11882" y="24455"/>
                      <a:pt x="11847" y="24848"/>
                    </a:cubicBezTo>
                    <a:cubicBezTo>
                      <a:pt x="11835" y="24908"/>
                      <a:pt x="11871" y="24956"/>
                      <a:pt x="11930" y="24956"/>
                    </a:cubicBezTo>
                    <a:lnTo>
                      <a:pt x="11942" y="24956"/>
                    </a:lnTo>
                    <a:cubicBezTo>
                      <a:pt x="11990" y="24956"/>
                      <a:pt x="12025" y="24920"/>
                      <a:pt x="12025" y="24872"/>
                    </a:cubicBezTo>
                    <a:cubicBezTo>
                      <a:pt x="12073" y="24479"/>
                      <a:pt x="12097" y="24051"/>
                      <a:pt x="12109" y="23610"/>
                    </a:cubicBezTo>
                    <a:cubicBezTo>
                      <a:pt x="12109" y="23563"/>
                      <a:pt x="12073" y="23515"/>
                      <a:pt x="12013" y="23515"/>
                    </a:cubicBezTo>
                    <a:close/>
                    <a:moveTo>
                      <a:pt x="11757" y="26013"/>
                    </a:moveTo>
                    <a:cubicBezTo>
                      <a:pt x="11716" y="26013"/>
                      <a:pt x="11679" y="26045"/>
                      <a:pt x="11668" y="26087"/>
                    </a:cubicBezTo>
                    <a:cubicBezTo>
                      <a:pt x="11585" y="26515"/>
                      <a:pt x="11478" y="26920"/>
                      <a:pt x="11359" y="27289"/>
                    </a:cubicBezTo>
                    <a:cubicBezTo>
                      <a:pt x="11335" y="27337"/>
                      <a:pt x="11359" y="27396"/>
                      <a:pt x="11418" y="27408"/>
                    </a:cubicBezTo>
                    <a:lnTo>
                      <a:pt x="11442" y="27408"/>
                    </a:lnTo>
                    <a:cubicBezTo>
                      <a:pt x="11478" y="27408"/>
                      <a:pt x="11513" y="27384"/>
                      <a:pt x="11537" y="27349"/>
                    </a:cubicBezTo>
                    <a:cubicBezTo>
                      <a:pt x="11656" y="26980"/>
                      <a:pt x="11763" y="26563"/>
                      <a:pt x="11859" y="26122"/>
                    </a:cubicBezTo>
                    <a:cubicBezTo>
                      <a:pt x="11859" y="26075"/>
                      <a:pt x="11823" y="26027"/>
                      <a:pt x="11775" y="26015"/>
                    </a:cubicBezTo>
                    <a:cubicBezTo>
                      <a:pt x="11769" y="26014"/>
                      <a:pt x="11763" y="26013"/>
                      <a:pt x="11757" y="26013"/>
                    </a:cubicBezTo>
                    <a:close/>
                    <a:moveTo>
                      <a:pt x="95" y="27349"/>
                    </a:moveTo>
                    <a:cubicBezTo>
                      <a:pt x="48" y="27349"/>
                      <a:pt x="0" y="27384"/>
                      <a:pt x="0" y="27444"/>
                    </a:cubicBezTo>
                    <a:cubicBezTo>
                      <a:pt x="0" y="27468"/>
                      <a:pt x="12" y="27492"/>
                      <a:pt x="36" y="27515"/>
                    </a:cubicBezTo>
                    <a:lnTo>
                      <a:pt x="119" y="27599"/>
                    </a:lnTo>
                    <a:cubicBezTo>
                      <a:pt x="131" y="27623"/>
                      <a:pt x="155" y="27634"/>
                      <a:pt x="191" y="27634"/>
                    </a:cubicBezTo>
                    <a:cubicBezTo>
                      <a:pt x="202" y="27634"/>
                      <a:pt x="226" y="27623"/>
                      <a:pt x="250" y="27611"/>
                    </a:cubicBezTo>
                    <a:cubicBezTo>
                      <a:pt x="286" y="27575"/>
                      <a:pt x="286" y="27515"/>
                      <a:pt x="250" y="27468"/>
                    </a:cubicBezTo>
                    <a:lnTo>
                      <a:pt x="179" y="27384"/>
                    </a:lnTo>
                    <a:cubicBezTo>
                      <a:pt x="155" y="27361"/>
                      <a:pt x="131" y="27349"/>
                      <a:pt x="95" y="27349"/>
                    </a:cubicBezTo>
                    <a:close/>
                    <a:moveTo>
                      <a:pt x="1101" y="28315"/>
                    </a:moveTo>
                    <a:cubicBezTo>
                      <a:pt x="1074" y="28315"/>
                      <a:pt x="1045" y="28328"/>
                      <a:pt x="1024" y="28349"/>
                    </a:cubicBezTo>
                    <a:cubicBezTo>
                      <a:pt x="988" y="28385"/>
                      <a:pt x="988" y="28444"/>
                      <a:pt x="1024" y="28480"/>
                    </a:cubicBezTo>
                    <a:cubicBezTo>
                      <a:pt x="1357" y="28766"/>
                      <a:pt x="1691" y="29027"/>
                      <a:pt x="2024" y="29266"/>
                    </a:cubicBezTo>
                    <a:cubicBezTo>
                      <a:pt x="2036" y="29278"/>
                      <a:pt x="2060" y="29289"/>
                      <a:pt x="2072" y="29289"/>
                    </a:cubicBezTo>
                    <a:cubicBezTo>
                      <a:pt x="2107" y="29289"/>
                      <a:pt x="2131" y="29278"/>
                      <a:pt x="2155" y="29242"/>
                    </a:cubicBezTo>
                    <a:cubicBezTo>
                      <a:pt x="2179" y="29206"/>
                      <a:pt x="2167" y="29147"/>
                      <a:pt x="2131" y="29111"/>
                    </a:cubicBezTo>
                    <a:cubicBezTo>
                      <a:pt x="1798" y="28873"/>
                      <a:pt x="1465" y="28611"/>
                      <a:pt x="1155" y="28337"/>
                    </a:cubicBezTo>
                    <a:cubicBezTo>
                      <a:pt x="1140" y="28322"/>
                      <a:pt x="1121" y="28315"/>
                      <a:pt x="1101" y="28315"/>
                    </a:cubicBezTo>
                    <a:close/>
                    <a:moveTo>
                      <a:pt x="10924" y="28361"/>
                    </a:moveTo>
                    <a:cubicBezTo>
                      <a:pt x="10894" y="28361"/>
                      <a:pt x="10863" y="28377"/>
                      <a:pt x="10847" y="28408"/>
                    </a:cubicBezTo>
                    <a:cubicBezTo>
                      <a:pt x="10620" y="28777"/>
                      <a:pt x="10370" y="29087"/>
                      <a:pt x="10085" y="29337"/>
                    </a:cubicBezTo>
                    <a:cubicBezTo>
                      <a:pt x="10085" y="29337"/>
                      <a:pt x="10073" y="29361"/>
                      <a:pt x="10061" y="29361"/>
                    </a:cubicBezTo>
                    <a:cubicBezTo>
                      <a:pt x="10025" y="29397"/>
                      <a:pt x="10037" y="29444"/>
                      <a:pt x="10073" y="29480"/>
                    </a:cubicBezTo>
                    <a:cubicBezTo>
                      <a:pt x="10085" y="29504"/>
                      <a:pt x="10108" y="29504"/>
                      <a:pt x="10132" y="29504"/>
                    </a:cubicBezTo>
                    <a:cubicBezTo>
                      <a:pt x="10156" y="29504"/>
                      <a:pt x="10192" y="29504"/>
                      <a:pt x="10204" y="29480"/>
                    </a:cubicBezTo>
                    <a:cubicBezTo>
                      <a:pt x="10513" y="29218"/>
                      <a:pt x="10775" y="28885"/>
                      <a:pt x="11001" y="28504"/>
                    </a:cubicBezTo>
                    <a:cubicBezTo>
                      <a:pt x="11025" y="28468"/>
                      <a:pt x="11013" y="28408"/>
                      <a:pt x="10966" y="28373"/>
                    </a:cubicBezTo>
                    <a:cubicBezTo>
                      <a:pt x="10954" y="28365"/>
                      <a:pt x="10939" y="28361"/>
                      <a:pt x="10924" y="28361"/>
                    </a:cubicBezTo>
                    <a:close/>
                    <a:moveTo>
                      <a:pt x="3138" y="29778"/>
                    </a:moveTo>
                    <a:cubicBezTo>
                      <a:pt x="3108" y="29778"/>
                      <a:pt x="3076" y="29793"/>
                      <a:pt x="3060" y="29825"/>
                    </a:cubicBezTo>
                    <a:cubicBezTo>
                      <a:pt x="3024" y="29873"/>
                      <a:pt x="3048" y="29920"/>
                      <a:pt x="3096" y="29956"/>
                    </a:cubicBezTo>
                    <a:cubicBezTo>
                      <a:pt x="3477" y="30170"/>
                      <a:pt x="3858" y="30349"/>
                      <a:pt x="4239" y="30492"/>
                    </a:cubicBezTo>
                    <a:cubicBezTo>
                      <a:pt x="4251" y="30504"/>
                      <a:pt x="4262" y="30504"/>
                      <a:pt x="4274" y="30504"/>
                    </a:cubicBezTo>
                    <a:cubicBezTo>
                      <a:pt x="4310" y="30504"/>
                      <a:pt x="4346" y="30480"/>
                      <a:pt x="4358" y="30444"/>
                    </a:cubicBezTo>
                    <a:cubicBezTo>
                      <a:pt x="4382" y="30397"/>
                      <a:pt x="4358" y="30337"/>
                      <a:pt x="4298" y="30325"/>
                    </a:cubicBezTo>
                    <a:cubicBezTo>
                      <a:pt x="3929" y="30182"/>
                      <a:pt x="3560" y="29992"/>
                      <a:pt x="3179" y="29789"/>
                    </a:cubicBezTo>
                    <a:cubicBezTo>
                      <a:pt x="3167" y="29782"/>
                      <a:pt x="3153" y="29778"/>
                      <a:pt x="3138" y="29778"/>
                    </a:cubicBezTo>
                    <a:close/>
                    <a:moveTo>
                      <a:pt x="9113" y="30069"/>
                    </a:moveTo>
                    <a:cubicBezTo>
                      <a:pt x="9095" y="30069"/>
                      <a:pt x="9077" y="30075"/>
                      <a:pt x="9061" y="30087"/>
                    </a:cubicBezTo>
                    <a:cubicBezTo>
                      <a:pt x="8704" y="30290"/>
                      <a:pt x="8323" y="30456"/>
                      <a:pt x="7942" y="30575"/>
                    </a:cubicBezTo>
                    <a:cubicBezTo>
                      <a:pt x="7882" y="30587"/>
                      <a:pt x="7858" y="30635"/>
                      <a:pt x="7870" y="30682"/>
                    </a:cubicBezTo>
                    <a:cubicBezTo>
                      <a:pt x="7882" y="30730"/>
                      <a:pt x="7918" y="30754"/>
                      <a:pt x="7965" y="30754"/>
                    </a:cubicBezTo>
                    <a:lnTo>
                      <a:pt x="7989" y="30754"/>
                    </a:lnTo>
                    <a:cubicBezTo>
                      <a:pt x="8394" y="30635"/>
                      <a:pt x="8787" y="30468"/>
                      <a:pt x="9156" y="30242"/>
                    </a:cubicBezTo>
                    <a:cubicBezTo>
                      <a:pt x="9204" y="30218"/>
                      <a:pt x="9227" y="30159"/>
                      <a:pt x="9192" y="30111"/>
                    </a:cubicBezTo>
                    <a:cubicBezTo>
                      <a:pt x="9176" y="30088"/>
                      <a:pt x="9145" y="30069"/>
                      <a:pt x="9113" y="30069"/>
                    </a:cubicBezTo>
                    <a:close/>
                    <a:moveTo>
                      <a:pt x="5478" y="30668"/>
                    </a:moveTo>
                    <a:cubicBezTo>
                      <a:pt x="5429" y="30668"/>
                      <a:pt x="5392" y="30701"/>
                      <a:pt x="5382" y="30742"/>
                    </a:cubicBezTo>
                    <a:cubicBezTo>
                      <a:pt x="5370" y="30790"/>
                      <a:pt x="5405" y="30837"/>
                      <a:pt x="5465" y="30849"/>
                    </a:cubicBezTo>
                    <a:cubicBezTo>
                      <a:pt x="5834" y="30921"/>
                      <a:pt x="6191" y="30956"/>
                      <a:pt x="6548" y="30956"/>
                    </a:cubicBezTo>
                    <a:lnTo>
                      <a:pt x="6727" y="30956"/>
                    </a:lnTo>
                    <a:cubicBezTo>
                      <a:pt x="6787" y="30956"/>
                      <a:pt x="6822" y="30909"/>
                      <a:pt x="6822" y="30861"/>
                    </a:cubicBezTo>
                    <a:cubicBezTo>
                      <a:pt x="6822" y="30802"/>
                      <a:pt x="6775" y="30766"/>
                      <a:pt x="6727" y="30766"/>
                    </a:cubicBezTo>
                    <a:lnTo>
                      <a:pt x="6548" y="30766"/>
                    </a:lnTo>
                    <a:cubicBezTo>
                      <a:pt x="6215" y="30766"/>
                      <a:pt x="5858" y="30730"/>
                      <a:pt x="5501" y="30671"/>
                    </a:cubicBezTo>
                    <a:cubicBezTo>
                      <a:pt x="5493" y="30669"/>
                      <a:pt x="5485" y="30668"/>
                      <a:pt x="5478" y="30668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3" name="Google Shape;2653;p27"/>
            <p:cNvSpPr/>
            <p:nvPr/>
          </p:nvSpPr>
          <p:spPr>
            <a:xfrm>
              <a:off x="6965630" y="249465"/>
              <a:ext cx="203679" cy="195740"/>
            </a:xfrm>
            <a:custGeom>
              <a:avLst/>
              <a:gdLst/>
              <a:ahLst/>
              <a:cxnLst/>
              <a:rect l="l" t="t" r="r" b="b"/>
              <a:pathLst>
                <a:path w="5490" h="5276" extrusionOk="0">
                  <a:moveTo>
                    <a:pt x="2775" y="536"/>
                  </a:moveTo>
                  <a:cubicBezTo>
                    <a:pt x="3168" y="751"/>
                    <a:pt x="3347" y="1072"/>
                    <a:pt x="3299" y="1275"/>
                  </a:cubicBezTo>
                  <a:cubicBezTo>
                    <a:pt x="3278" y="1366"/>
                    <a:pt x="3203" y="1412"/>
                    <a:pt x="3091" y="1412"/>
                  </a:cubicBezTo>
                  <a:cubicBezTo>
                    <a:pt x="3013" y="1412"/>
                    <a:pt x="2918" y="1390"/>
                    <a:pt x="2811" y="1346"/>
                  </a:cubicBezTo>
                  <a:cubicBezTo>
                    <a:pt x="2644" y="1286"/>
                    <a:pt x="2549" y="1191"/>
                    <a:pt x="2525" y="1072"/>
                  </a:cubicBezTo>
                  <a:cubicBezTo>
                    <a:pt x="2501" y="917"/>
                    <a:pt x="2597" y="715"/>
                    <a:pt x="2775" y="536"/>
                  </a:cubicBezTo>
                  <a:close/>
                  <a:moveTo>
                    <a:pt x="989" y="1810"/>
                  </a:moveTo>
                  <a:cubicBezTo>
                    <a:pt x="1299" y="1882"/>
                    <a:pt x="1454" y="2144"/>
                    <a:pt x="1454" y="2334"/>
                  </a:cubicBezTo>
                  <a:cubicBezTo>
                    <a:pt x="1442" y="2418"/>
                    <a:pt x="1418" y="2513"/>
                    <a:pt x="1287" y="2513"/>
                  </a:cubicBezTo>
                  <a:cubicBezTo>
                    <a:pt x="1239" y="2513"/>
                    <a:pt x="1180" y="2501"/>
                    <a:pt x="1120" y="2477"/>
                  </a:cubicBezTo>
                  <a:cubicBezTo>
                    <a:pt x="1096" y="2382"/>
                    <a:pt x="1025" y="2120"/>
                    <a:pt x="989" y="1810"/>
                  </a:cubicBezTo>
                  <a:close/>
                  <a:moveTo>
                    <a:pt x="4216" y="2227"/>
                  </a:moveTo>
                  <a:cubicBezTo>
                    <a:pt x="4335" y="2227"/>
                    <a:pt x="4525" y="2251"/>
                    <a:pt x="4763" y="2382"/>
                  </a:cubicBezTo>
                  <a:cubicBezTo>
                    <a:pt x="4811" y="2418"/>
                    <a:pt x="4871" y="2453"/>
                    <a:pt x="4918" y="2489"/>
                  </a:cubicBezTo>
                  <a:cubicBezTo>
                    <a:pt x="4811" y="2525"/>
                    <a:pt x="4692" y="2548"/>
                    <a:pt x="4549" y="2548"/>
                  </a:cubicBezTo>
                  <a:lnTo>
                    <a:pt x="4490" y="2537"/>
                  </a:lnTo>
                  <a:cubicBezTo>
                    <a:pt x="4037" y="2525"/>
                    <a:pt x="3882" y="2406"/>
                    <a:pt x="3882" y="2358"/>
                  </a:cubicBezTo>
                  <a:cubicBezTo>
                    <a:pt x="3882" y="2310"/>
                    <a:pt x="4001" y="2227"/>
                    <a:pt x="4216" y="2227"/>
                  </a:cubicBezTo>
                  <a:close/>
                  <a:moveTo>
                    <a:pt x="3144" y="3799"/>
                  </a:moveTo>
                  <a:cubicBezTo>
                    <a:pt x="3180" y="3799"/>
                    <a:pt x="3204" y="3799"/>
                    <a:pt x="3239" y="3811"/>
                  </a:cubicBezTo>
                  <a:cubicBezTo>
                    <a:pt x="3513" y="3870"/>
                    <a:pt x="3775" y="4108"/>
                    <a:pt x="3882" y="4370"/>
                  </a:cubicBezTo>
                  <a:cubicBezTo>
                    <a:pt x="3811" y="4370"/>
                    <a:pt x="3751" y="4382"/>
                    <a:pt x="3692" y="4382"/>
                  </a:cubicBezTo>
                  <a:cubicBezTo>
                    <a:pt x="3263" y="4382"/>
                    <a:pt x="3097" y="4144"/>
                    <a:pt x="3061" y="4072"/>
                  </a:cubicBezTo>
                  <a:cubicBezTo>
                    <a:pt x="3001" y="3989"/>
                    <a:pt x="2989" y="3906"/>
                    <a:pt x="3025" y="3846"/>
                  </a:cubicBezTo>
                  <a:cubicBezTo>
                    <a:pt x="3049" y="3811"/>
                    <a:pt x="3085" y="3799"/>
                    <a:pt x="3144" y="3799"/>
                  </a:cubicBezTo>
                  <a:close/>
                  <a:moveTo>
                    <a:pt x="1930" y="3846"/>
                  </a:moveTo>
                  <a:cubicBezTo>
                    <a:pt x="2144" y="3846"/>
                    <a:pt x="2287" y="3930"/>
                    <a:pt x="2323" y="4072"/>
                  </a:cubicBezTo>
                  <a:cubicBezTo>
                    <a:pt x="2358" y="4251"/>
                    <a:pt x="2251" y="4513"/>
                    <a:pt x="1954" y="4692"/>
                  </a:cubicBezTo>
                  <a:cubicBezTo>
                    <a:pt x="1680" y="4430"/>
                    <a:pt x="1585" y="4144"/>
                    <a:pt x="1644" y="3989"/>
                  </a:cubicBezTo>
                  <a:cubicBezTo>
                    <a:pt x="1668" y="3894"/>
                    <a:pt x="1763" y="3846"/>
                    <a:pt x="1906" y="3846"/>
                  </a:cubicBezTo>
                  <a:close/>
                  <a:moveTo>
                    <a:pt x="3620" y="191"/>
                  </a:moveTo>
                  <a:cubicBezTo>
                    <a:pt x="3871" y="191"/>
                    <a:pt x="4109" y="274"/>
                    <a:pt x="4311" y="465"/>
                  </a:cubicBezTo>
                  <a:cubicBezTo>
                    <a:pt x="4871" y="977"/>
                    <a:pt x="5240" y="1620"/>
                    <a:pt x="5216" y="2060"/>
                  </a:cubicBezTo>
                  <a:cubicBezTo>
                    <a:pt x="5204" y="2191"/>
                    <a:pt x="5156" y="2298"/>
                    <a:pt x="5085" y="2382"/>
                  </a:cubicBezTo>
                  <a:cubicBezTo>
                    <a:pt x="5014" y="2322"/>
                    <a:pt x="4942" y="2263"/>
                    <a:pt x="4859" y="2215"/>
                  </a:cubicBezTo>
                  <a:cubicBezTo>
                    <a:pt x="4585" y="2072"/>
                    <a:pt x="4359" y="2037"/>
                    <a:pt x="4216" y="2037"/>
                  </a:cubicBezTo>
                  <a:cubicBezTo>
                    <a:pt x="3918" y="2037"/>
                    <a:pt x="3704" y="2167"/>
                    <a:pt x="3692" y="2358"/>
                  </a:cubicBezTo>
                  <a:cubicBezTo>
                    <a:pt x="3692" y="2441"/>
                    <a:pt x="3751" y="2703"/>
                    <a:pt x="4478" y="2727"/>
                  </a:cubicBezTo>
                  <a:lnTo>
                    <a:pt x="4549" y="2739"/>
                  </a:lnTo>
                  <a:cubicBezTo>
                    <a:pt x="4752" y="2739"/>
                    <a:pt x="4918" y="2703"/>
                    <a:pt x="5061" y="2620"/>
                  </a:cubicBezTo>
                  <a:cubicBezTo>
                    <a:pt x="5228" y="2822"/>
                    <a:pt x="5299" y="3072"/>
                    <a:pt x="5240" y="3322"/>
                  </a:cubicBezTo>
                  <a:cubicBezTo>
                    <a:pt x="5144" y="3727"/>
                    <a:pt x="4740" y="4096"/>
                    <a:pt x="4168" y="4299"/>
                  </a:cubicBezTo>
                  <a:cubicBezTo>
                    <a:pt x="4132" y="4311"/>
                    <a:pt x="4097" y="4311"/>
                    <a:pt x="4073" y="4323"/>
                  </a:cubicBezTo>
                  <a:cubicBezTo>
                    <a:pt x="3942" y="4001"/>
                    <a:pt x="3632" y="3715"/>
                    <a:pt x="3287" y="3632"/>
                  </a:cubicBezTo>
                  <a:cubicBezTo>
                    <a:pt x="3232" y="3615"/>
                    <a:pt x="3180" y="3607"/>
                    <a:pt x="3131" y="3607"/>
                  </a:cubicBezTo>
                  <a:cubicBezTo>
                    <a:pt x="3009" y="3607"/>
                    <a:pt x="2909" y="3658"/>
                    <a:pt x="2858" y="3751"/>
                  </a:cubicBezTo>
                  <a:cubicBezTo>
                    <a:pt x="2799" y="3870"/>
                    <a:pt x="2811" y="4025"/>
                    <a:pt x="2894" y="4168"/>
                  </a:cubicBezTo>
                  <a:cubicBezTo>
                    <a:pt x="3041" y="4421"/>
                    <a:pt x="3331" y="4571"/>
                    <a:pt x="3686" y="4571"/>
                  </a:cubicBezTo>
                  <a:cubicBezTo>
                    <a:pt x="3765" y="4571"/>
                    <a:pt x="3846" y="4564"/>
                    <a:pt x="3930" y="4549"/>
                  </a:cubicBezTo>
                  <a:lnTo>
                    <a:pt x="3930" y="4549"/>
                  </a:lnTo>
                  <a:cubicBezTo>
                    <a:pt x="3942" y="4644"/>
                    <a:pt x="3918" y="4727"/>
                    <a:pt x="3859" y="4799"/>
                  </a:cubicBezTo>
                  <a:cubicBezTo>
                    <a:pt x="3751" y="4954"/>
                    <a:pt x="3513" y="5049"/>
                    <a:pt x="3156" y="5085"/>
                  </a:cubicBezTo>
                  <a:cubicBezTo>
                    <a:pt x="3117" y="5087"/>
                    <a:pt x="3078" y="5088"/>
                    <a:pt x="3039" y="5088"/>
                  </a:cubicBezTo>
                  <a:cubicBezTo>
                    <a:pt x="2692" y="5088"/>
                    <a:pt x="2376" y="4993"/>
                    <a:pt x="2108" y="4811"/>
                  </a:cubicBezTo>
                  <a:cubicBezTo>
                    <a:pt x="2406" y="4620"/>
                    <a:pt x="2573" y="4311"/>
                    <a:pt x="2501" y="4037"/>
                  </a:cubicBezTo>
                  <a:cubicBezTo>
                    <a:pt x="2454" y="3799"/>
                    <a:pt x="2239" y="3656"/>
                    <a:pt x="1930" y="3656"/>
                  </a:cubicBezTo>
                  <a:lnTo>
                    <a:pt x="1894" y="3656"/>
                  </a:lnTo>
                  <a:cubicBezTo>
                    <a:pt x="1596" y="3668"/>
                    <a:pt x="1501" y="3834"/>
                    <a:pt x="1465" y="3942"/>
                  </a:cubicBezTo>
                  <a:cubicBezTo>
                    <a:pt x="1382" y="4168"/>
                    <a:pt x="1501" y="4501"/>
                    <a:pt x="1763" y="4775"/>
                  </a:cubicBezTo>
                  <a:cubicBezTo>
                    <a:pt x="1668" y="4811"/>
                    <a:pt x="1561" y="4834"/>
                    <a:pt x="1442" y="4846"/>
                  </a:cubicBezTo>
                  <a:cubicBezTo>
                    <a:pt x="1425" y="4848"/>
                    <a:pt x="1408" y="4849"/>
                    <a:pt x="1391" y="4849"/>
                  </a:cubicBezTo>
                  <a:cubicBezTo>
                    <a:pt x="842" y="4849"/>
                    <a:pt x="379" y="3915"/>
                    <a:pt x="275" y="3037"/>
                  </a:cubicBezTo>
                  <a:cubicBezTo>
                    <a:pt x="215" y="2513"/>
                    <a:pt x="287" y="1917"/>
                    <a:pt x="656" y="1822"/>
                  </a:cubicBezTo>
                  <a:cubicBezTo>
                    <a:pt x="703" y="1810"/>
                    <a:pt x="751" y="1810"/>
                    <a:pt x="799" y="1798"/>
                  </a:cubicBezTo>
                  <a:cubicBezTo>
                    <a:pt x="846" y="2227"/>
                    <a:pt x="953" y="2560"/>
                    <a:pt x="953" y="2572"/>
                  </a:cubicBezTo>
                  <a:cubicBezTo>
                    <a:pt x="965" y="2608"/>
                    <a:pt x="977" y="2632"/>
                    <a:pt x="1001" y="2632"/>
                  </a:cubicBezTo>
                  <a:cubicBezTo>
                    <a:pt x="1108" y="2679"/>
                    <a:pt x="1204" y="2703"/>
                    <a:pt x="1287" y="2703"/>
                  </a:cubicBezTo>
                  <a:cubicBezTo>
                    <a:pt x="1489" y="2703"/>
                    <a:pt x="1632" y="2560"/>
                    <a:pt x="1632" y="2334"/>
                  </a:cubicBezTo>
                  <a:cubicBezTo>
                    <a:pt x="1644" y="2060"/>
                    <a:pt x="1418" y="1679"/>
                    <a:pt x="977" y="1620"/>
                  </a:cubicBezTo>
                  <a:cubicBezTo>
                    <a:pt x="953" y="1263"/>
                    <a:pt x="989" y="822"/>
                    <a:pt x="1239" y="560"/>
                  </a:cubicBezTo>
                  <a:cubicBezTo>
                    <a:pt x="1384" y="404"/>
                    <a:pt x="1603" y="321"/>
                    <a:pt x="1884" y="321"/>
                  </a:cubicBezTo>
                  <a:cubicBezTo>
                    <a:pt x="1903" y="321"/>
                    <a:pt x="1922" y="321"/>
                    <a:pt x="1942" y="322"/>
                  </a:cubicBezTo>
                  <a:cubicBezTo>
                    <a:pt x="2180" y="334"/>
                    <a:pt x="2406" y="382"/>
                    <a:pt x="2597" y="453"/>
                  </a:cubicBezTo>
                  <a:cubicBezTo>
                    <a:pt x="2406" y="667"/>
                    <a:pt x="2311" y="894"/>
                    <a:pt x="2347" y="1108"/>
                  </a:cubicBezTo>
                  <a:cubicBezTo>
                    <a:pt x="2370" y="1239"/>
                    <a:pt x="2454" y="1417"/>
                    <a:pt x="2739" y="1525"/>
                  </a:cubicBezTo>
                  <a:cubicBezTo>
                    <a:pt x="2868" y="1575"/>
                    <a:pt x="2986" y="1599"/>
                    <a:pt x="3090" y="1599"/>
                  </a:cubicBezTo>
                  <a:cubicBezTo>
                    <a:pt x="3302" y="1599"/>
                    <a:pt x="3449" y="1498"/>
                    <a:pt x="3490" y="1322"/>
                  </a:cubicBezTo>
                  <a:cubicBezTo>
                    <a:pt x="3549" y="1060"/>
                    <a:pt x="3370" y="679"/>
                    <a:pt x="2930" y="417"/>
                  </a:cubicBezTo>
                  <a:cubicBezTo>
                    <a:pt x="3144" y="262"/>
                    <a:pt x="3382" y="191"/>
                    <a:pt x="3620" y="191"/>
                  </a:cubicBezTo>
                  <a:close/>
                  <a:moveTo>
                    <a:pt x="3620" y="1"/>
                  </a:moveTo>
                  <a:cubicBezTo>
                    <a:pt x="3323" y="1"/>
                    <a:pt x="3001" y="108"/>
                    <a:pt x="2751" y="310"/>
                  </a:cubicBezTo>
                  <a:cubicBezTo>
                    <a:pt x="2513" y="203"/>
                    <a:pt x="2239" y="143"/>
                    <a:pt x="1942" y="132"/>
                  </a:cubicBezTo>
                  <a:cubicBezTo>
                    <a:pt x="1921" y="131"/>
                    <a:pt x="1901" y="131"/>
                    <a:pt x="1881" y="131"/>
                  </a:cubicBezTo>
                  <a:cubicBezTo>
                    <a:pt x="1542" y="131"/>
                    <a:pt x="1288" y="227"/>
                    <a:pt x="1096" y="429"/>
                  </a:cubicBezTo>
                  <a:cubicBezTo>
                    <a:pt x="870" y="679"/>
                    <a:pt x="763" y="1084"/>
                    <a:pt x="787" y="1608"/>
                  </a:cubicBezTo>
                  <a:cubicBezTo>
                    <a:pt x="727" y="1620"/>
                    <a:pt x="680" y="1632"/>
                    <a:pt x="620" y="1644"/>
                  </a:cubicBezTo>
                  <a:cubicBezTo>
                    <a:pt x="191" y="1739"/>
                    <a:pt x="1" y="2263"/>
                    <a:pt x="84" y="3060"/>
                  </a:cubicBezTo>
                  <a:cubicBezTo>
                    <a:pt x="200" y="4028"/>
                    <a:pt x="727" y="5040"/>
                    <a:pt x="1397" y="5040"/>
                  </a:cubicBezTo>
                  <a:cubicBezTo>
                    <a:pt x="1420" y="5040"/>
                    <a:pt x="1443" y="5039"/>
                    <a:pt x="1465" y="5037"/>
                  </a:cubicBezTo>
                  <a:cubicBezTo>
                    <a:pt x="1632" y="5013"/>
                    <a:pt x="1787" y="4977"/>
                    <a:pt x="1930" y="4918"/>
                  </a:cubicBezTo>
                  <a:cubicBezTo>
                    <a:pt x="2227" y="5144"/>
                    <a:pt x="2608" y="5275"/>
                    <a:pt x="3013" y="5275"/>
                  </a:cubicBezTo>
                  <a:cubicBezTo>
                    <a:pt x="3061" y="5275"/>
                    <a:pt x="3120" y="5275"/>
                    <a:pt x="3180" y="5263"/>
                  </a:cubicBezTo>
                  <a:cubicBezTo>
                    <a:pt x="3585" y="5239"/>
                    <a:pt x="3871" y="5120"/>
                    <a:pt x="4013" y="4906"/>
                  </a:cubicBezTo>
                  <a:cubicBezTo>
                    <a:pt x="4097" y="4799"/>
                    <a:pt x="4132" y="4656"/>
                    <a:pt x="4109" y="4501"/>
                  </a:cubicBezTo>
                  <a:cubicBezTo>
                    <a:pt x="4144" y="4489"/>
                    <a:pt x="4192" y="4477"/>
                    <a:pt x="4228" y="4465"/>
                  </a:cubicBezTo>
                  <a:cubicBezTo>
                    <a:pt x="4859" y="4251"/>
                    <a:pt x="5311" y="3834"/>
                    <a:pt x="5418" y="3358"/>
                  </a:cubicBezTo>
                  <a:cubicBezTo>
                    <a:pt x="5490" y="3049"/>
                    <a:pt x="5418" y="2751"/>
                    <a:pt x="5216" y="2513"/>
                  </a:cubicBezTo>
                  <a:cubicBezTo>
                    <a:pt x="5323" y="2394"/>
                    <a:pt x="5395" y="2251"/>
                    <a:pt x="5395" y="2072"/>
                  </a:cubicBezTo>
                  <a:cubicBezTo>
                    <a:pt x="5430" y="1560"/>
                    <a:pt x="5049" y="882"/>
                    <a:pt x="4430" y="322"/>
                  </a:cubicBezTo>
                  <a:cubicBezTo>
                    <a:pt x="4204" y="108"/>
                    <a:pt x="3918" y="1"/>
                    <a:pt x="3620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27"/>
          <p:cNvGrpSpPr/>
          <p:nvPr/>
        </p:nvGrpSpPr>
        <p:grpSpPr>
          <a:xfrm>
            <a:off x="5413894" y="3580750"/>
            <a:ext cx="1153365" cy="1114784"/>
            <a:chOff x="5413894" y="3580750"/>
            <a:chExt cx="1153365" cy="1114784"/>
          </a:xfrm>
        </p:grpSpPr>
        <p:grpSp>
          <p:nvGrpSpPr>
            <p:cNvPr id="2655" name="Google Shape;2655;p27"/>
            <p:cNvGrpSpPr/>
            <p:nvPr/>
          </p:nvGrpSpPr>
          <p:grpSpPr>
            <a:xfrm>
              <a:off x="5413894" y="3580750"/>
              <a:ext cx="1153365" cy="1114784"/>
              <a:chOff x="6562104" y="3204209"/>
              <a:chExt cx="1153365" cy="1114784"/>
            </a:xfrm>
          </p:grpSpPr>
          <p:sp>
            <p:nvSpPr>
              <p:cNvPr id="2656" name="Google Shape;2656;p27"/>
              <p:cNvSpPr/>
              <p:nvPr/>
            </p:nvSpPr>
            <p:spPr>
              <a:xfrm>
                <a:off x="6909296" y="3204209"/>
                <a:ext cx="264189" cy="208354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5616" extrusionOk="0">
                    <a:moveTo>
                      <a:pt x="5097" y="365"/>
                    </a:moveTo>
                    <a:lnTo>
                      <a:pt x="4930" y="1937"/>
                    </a:lnTo>
                    <a:lnTo>
                      <a:pt x="977" y="4723"/>
                    </a:lnTo>
                    <a:lnTo>
                      <a:pt x="977" y="4723"/>
                    </a:lnTo>
                    <a:lnTo>
                      <a:pt x="5097" y="365"/>
                    </a:lnTo>
                    <a:close/>
                    <a:moveTo>
                      <a:pt x="5323" y="3449"/>
                    </a:moveTo>
                    <a:lnTo>
                      <a:pt x="6823" y="4985"/>
                    </a:lnTo>
                    <a:lnTo>
                      <a:pt x="370" y="5413"/>
                    </a:lnTo>
                    <a:lnTo>
                      <a:pt x="5323" y="3449"/>
                    </a:lnTo>
                    <a:close/>
                    <a:moveTo>
                      <a:pt x="5221" y="1"/>
                    </a:moveTo>
                    <a:cubicBezTo>
                      <a:pt x="5196" y="1"/>
                      <a:pt x="5171" y="9"/>
                      <a:pt x="5156" y="32"/>
                    </a:cubicBezTo>
                    <a:lnTo>
                      <a:pt x="37" y="5449"/>
                    </a:lnTo>
                    <a:cubicBezTo>
                      <a:pt x="13" y="5485"/>
                      <a:pt x="1" y="5520"/>
                      <a:pt x="13" y="5556"/>
                    </a:cubicBezTo>
                    <a:cubicBezTo>
                      <a:pt x="37" y="5592"/>
                      <a:pt x="72" y="5616"/>
                      <a:pt x="108" y="5616"/>
                    </a:cubicBezTo>
                    <a:lnTo>
                      <a:pt x="7037" y="5151"/>
                    </a:lnTo>
                    <a:cubicBezTo>
                      <a:pt x="7073" y="5151"/>
                      <a:pt x="7097" y="5128"/>
                      <a:pt x="7121" y="5092"/>
                    </a:cubicBezTo>
                    <a:cubicBezTo>
                      <a:pt x="7121" y="5068"/>
                      <a:pt x="7121" y="5020"/>
                      <a:pt x="7097" y="4997"/>
                    </a:cubicBezTo>
                    <a:lnTo>
                      <a:pt x="5418" y="3270"/>
                    </a:lnTo>
                    <a:cubicBezTo>
                      <a:pt x="5401" y="3253"/>
                      <a:pt x="5371" y="3242"/>
                      <a:pt x="5342" y="3242"/>
                    </a:cubicBezTo>
                    <a:cubicBezTo>
                      <a:pt x="5331" y="3242"/>
                      <a:pt x="5321" y="3243"/>
                      <a:pt x="5311" y="3246"/>
                    </a:cubicBezTo>
                    <a:lnTo>
                      <a:pt x="953" y="4973"/>
                    </a:lnTo>
                    <a:lnTo>
                      <a:pt x="953" y="4973"/>
                    </a:lnTo>
                    <a:lnTo>
                      <a:pt x="5073" y="2056"/>
                    </a:lnTo>
                    <a:cubicBezTo>
                      <a:pt x="5097" y="2044"/>
                      <a:pt x="5109" y="2020"/>
                      <a:pt x="5109" y="1996"/>
                    </a:cubicBezTo>
                    <a:lnTo>
                      <a:pt x="5311" y="103"/>
                    </a:lnTo>
                    <a:cubicBezTo>
                      <a:pt x="5323" y="67"/>
                      <a:pt x="5299" y="20"/>
                      <a:pt x="5263" y="8"/>
                    </a:cubicBezTo>
                    <a:cubicBezTo>
                      <a:pt x="5250" y="3"/>
                      <a:pt x="5236" y="1"/>
                      <a:pt x="522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7091315" y="3274293"/>
                <a:ext cx="97202" cy="56986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536" extrusionOk="0">
                    <a:moveTo>
                      <a:pt x="108" y="0"/>
                    </a:moveTo>
                    <a:cubicBezTo>
                      <a:pt x="77" y="0"/>
                      <a:pt x="48" y="16"/>
                      <a:pt x="24" y="48"/>
                    </a:cubicBezTo>
                    <a:cubicBezTo>
                      <a:pt x="0" y="95"/>
                      <a:pt x="24" y="155"/>
                      <a:pt x="72" y="179"/>
                    </a:cubicBezTo>
                    <a:lnTo>
                      <a:pt x="2167" y="1322"/>
                    </a:lnTo>
                    <a:lnTo>
                      <a:pt x="441" y="1357"/>
                    </a:lnTo>
                    <a:cubicBezTo>
                      <a:pt x="393" y="1357"/>
                      <a:pt x="345" y="1393"/>
                      <a:pt x="357" y="1453"/>
                    </a:cubicBezTo>
                    <a:cubicBezTo>
                      <a:pt x="357" y="1500"/>
                      <a:pt x="393" y="1536"/>
                      <a:pt x="441" y="1536"/>
                    </a:cubicBezTo>
                    <a:lnTo>
                      <a:pt x="453" y="1536"/>
                    </a:lnTo>
                    <a:lnTo>
                      <a:pt x="2524" y="1500"/>
                    </a:lnTo>
                    <a:cubicBezTo>
                      <a:pt x="2560" y="1500"/>
                      <a:pt x="2596" y="1476"/>
                      <a:pt x="2608" y="1429"/>
                    </a:cubicBezTo>
                    <a:cubicBezTo>
                      <a:pt x="2620" y="1393"/>
                      <a:pt x="2608" y="1345"/>
                      <a:pt x="2560" y="1322"/>
                    </a:cubicBezTo>
                    <a:lnTo>
                      <a:pt x="155" y="12"/>
                    </a:lnTo>
                    <a:cubicBezTo>
                      <a:pt x="139" y="4"/>
                      <a:pt x="123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7125299" y="3322970"/>
                <a:ext cx="63664" cy="3086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32" extrusionOk="0">
                    <a:moveTo>
                      <a:pt x="1610" y="0"/>
                    </a:moveTo>
                    <a:cubicBezTo>
                      <a:pt x="1598" y="0"/>
                      <a:pt x="1585" y="3"/>
                      <a:pt x="1573" y="10"/>
                    </a:cubicBezTo>
                    <a:lnTo>
                      <a:pt x="72" y="653"/>
                    </a:lnTo>
                    <a:cubicBezTo>
                      <a:pt x="25" y="664"/>
                      <a:pt x="1" y="724"/>
                      <a:pt x="25" y="772"/>
                    </a:cubicBezTo>
                    <a:cubicBezTo>
                      <a:pt x="37" y="807"/>
                      <a:pt x="72" y="831"/>
                      <a:pt x="108" y="831"/>
                    </a:cubicBezTo>
                    <a:cubicBezTo>
                      <a:pt x="120" y="831"/>
                      <a:pt x="132" y="831"/>
                      <a:pt x="144" y="819"/>
                    </a:cubicBezTo>
                    <a:lnTo>
                      <a:pt x="1644" y="188"/>
                    </a:lnTo>
                    <a:cubicBezTo>
                      <a:pt x="1692" y="164"/>
                      <a:pt x="1715" y="105"/>
                      <a:pt x="1692" y="57"/>
                    </a:cubicBezTo>
                    <a:cubicBezTo>
                      <a:pt x="1674" y="22"/>
                      <a:pt x="1644" y="0"/>
                      <a:pt x="161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6562104" y="3317293"/>
                <a:ext cx="1153365" cy="1001700"/>
              </a:xfrm>
              <a:custGeom>
                <a:avLst/>
                <a:gdLst/>
                <a:ahLst/>
                <a:cxnLst/>
                <a:rect l="l" t="t" r="r" b="b"/>
                <a:pathLst>
                  <a:path w="31088" h="27000" extrusionOk="0">
                    <a:moveTo>
                      <a:pt x="19132" y="0"/>
                    </a:moveTo>
                    <a:cubicBezTo>
                      <a:pt x="18886" y="0"/>
                      <a:pt x="18635" y="6"/>
                      <a:pt x="18384" y="20"/>
                    </a:cubicBezTo>
                    <a:cubicBezTo>
                      <a:pt x="18336" y="20"/>
                      <a:pt x="18300" y="67"/>
                      <a:pt x="18300" y="115"/>
                    </a:cubicBezTo>
                    <a:cubicBezTo>
                      <a:pt x="18300" y="175"/>
                      <a:pt x="18348" y="210"/>
                      <a:pt x="18396" y="210"/>
                    </a:cubicBezTo>
                    <a:cubicBezTo>
                      <a:pt x="18653" y="196"/>
                      <a:pt x="18915" y="185"/>
                      <a:pt x="19173" y="185"/>
                    </a:cubicBezTo>
                    <a:cubicBezTo>
                      <a:pt x="19333" y="185"/>
                      <a:pt x="19491" y="189"/>
                      <a:pt x="19646" y="198"/>
                    </a:cubicBezTo>
                    <a:cubicBezTo>
                      <a:pt x="19693" y="198"/>
                      <a:pt x="19741" y="151"/>
                      <a:pt x="19741" y="103"/>
                    </a:cubicBezTo>
                    <a:cubicBezTo>
                      <a:pt x="19741" y="55"/>
                      <a:pt x="19705" y="8"/>
                      <a:pt x="19646" y="8"/>
                    </a:cubicBezTo>
                    <a:cubicBezTo>
                      <a:pt x="19478" y="3"/>
                      <a:pt x="19306" y="0"/>
                      <a:pt x="19132" y="0"/>
                    </a:cubicBezTo>
                    <a:close/>
                    <a:moveTo>
                      <a:pt x="17134" y="151"/>
                    </a:moveTo>
                    <a:cubicBezTo>
                      <a:pt x="16943" y="175"/>
                      <a:pt x="16764" y="210"/>
                      <a:pt x="16574" y="246"/>
                    </a:cubicBezTo>
                    <a:cubicBezTo>
                      <a:pt x="16526" y="258"/>
                      <a:pt x="16491" y="305"/>
                      <a:pt x="16503" y="353"/>
                    </a:cubicBezTo>
                    <a:cubicBezTo>
                      <a:pt x="16514" y="401"/>
                      <a:pt x="16550" y="436"/>
                      <a:pt x="16598" y="436"/>
                    </a:cubicBezTo>
                    <a:cubicBezTo>
                      <a:pt x="16598" y="436"/>
                      <a:pt x="16610" y="436"/>
                      <a:pt x="16610" y="425"/>
                    </a:cubicBezTo>
                    <a:cubicBezTo>
                      <a:pt x="16800" y="401"/>
                      <a:pt x="16979" y="365"/>
                      <a:pt x="17157" y="341"/>
                    </a:cubicBezTo>
                    <a:cubicBezTo>
                      <a:pt x="17205" y="329"/>
                      <a:pt x="17241" y="282"/>
                      <a:pt x="17241" y="234"/>
                    </a:cubicBezTo>
                    <a:cubicBezTo>
                      <a:pt x="17229" y="186"/>
                      <a:pt x="17181" y="151"/>
                      <a:pt x="17134" y="151"/>
                    </a:cubicBezTo>
                    <a:close/>
                    <a:moveTo>
                      <a:pt x="20908" y="115"/>
                    </a:moveTo>
                    <a:cubicBezTo>
                      <a:pt x="20860" y="115"/>
                      <a:pt x="20813" y="151"/>
                      <a:pt x="20801" y="198"/>
                    </a:cubicBezTo>
                    <a:cubicBezTo>
                      <a:pt x="20789" y="246"/>
                      <a:pt x="20836" y="294"/>
                      <a:pt x="20884" y="305"/>
                    </a:cubicBezTo>
                    <a:cubicBezTo>
                      <a:pt x="21301" y="365"/>
                      <a:pt x="21706" y="448"/>
                      <a:pt x="22098" y="556"/>
                    </a:cubicBezTo>
                    <a:lnTo>
                      <a:pt x="22122" y="556"/>
                    </a:lnTo>
                    <a:cubicBezTo>
                      <a:pt x="22170" y="556"/>
                      <a:pt x="22206" y="532"/>
                      <a:pt x="22218" y="484"/>
                    </a:cubicBezTo>
                    <a:cubicBezTo>
                      <a:pt x="22229" y="436"/>
                      <a:pt x="22194" y="389"/>
                      <a:pt x="22146" y="377"/>
                    </a:cubicBezTo>
                    <a:cubicBezTo>
                      <a:pt x="21753" y="270"/>
                      <a:pt x="21325" y="175"/>
                      <a:pt x="20908" y="115"/>
                    </a:cubicBezTo>
                    <a:close/>
                    <a:moveTo>
                      <a:pt x="23311" y="760"/>
                    </a:moveTo>
                    <a:cubicBezTo>
                      <a:pt x="23277" y="760"/>
                      <a:pt x="23247" y="783"/>
                      <a:pt x="23230" y="817"/>
                    </a:cubicBezTo>
                    <a:cubicBezTo>
                      <a:pt x="23206" y="877"/>
                      <a:pt x="23230" y="925"/>
                      <a:pt x="23277" y="948"/>
                    </a:cubicBezTo>
                    <a:cubicBezTo>
                      <a:pt x="23670" y="1103"/>
                      <a:pt x="24039" y="1282"/>
                      <a:pt x="24408" y="1472"/>
                    </a:cubicBezTo>
                    <a:cubicBezTo>
                      <a:pt x="24420" y="1484"/>
                      <a:pt x="24432" y="1484"/>
                      <a:pt x="24456" y="1484"/>
                    </a:cubicBezTo>
                    <a:cubicBezTo>
                      <a:pt x="24480" y="1484"/>
                      <a:pt x="24515" y="1472"/>
                      <a:pt x="24527" y="1437"/>
                    </a:cubicBezTo>
                    <a:cubicBezTo>
                      <a:pt x="24563" y="1389"/>
                      <a:pt x="24539" y="1341"/>
                      <a:pt x="24492" y="1318"/>
                    </a:cubicBezTo>
                    <a:cubicBezTo>
                      <a:pt x="24123" y="1115"/>
                      <a:pt x="23742" y="925"/>
                      <a:pt x="23349" y="770"/>
                    </a:cubicBezTo>
                    <a:cubicBezTo>
                      <a:pt x="23336" y="763"/>
                      <a:pt x="23323" y="760"/>
                      <a:pt x="23311" y="760"/>
                    </a:cubicBezTo>
                    <a:close/>
                    <a:moveTo>
                      <a:pt x="25509" y="1975"/>
                    </a:moveTo>
                    <a:cubicBezTo>
                      <a:pt x="25482" y="1975"/>
                      <a:pt x="25453" y="1987"/>
                      <a:pt x="25432" y="2008"/>
                    </a:cubicBezTo>
                    <a:cubicBezTo>
                      <a:pt x="25408" y="2056"/>
                      <a:pt x="25408" y="2115"/>
                      <a:pt x="25456" y="2139"/>
                    </a:cubicBezTo>
                    <a:cubicBezTo>
                      <a:pt x="25789" y="2377"/>
                      <a:pt x="26111" y="2651"/>
                      <a:pt x="26420" y="2925"/>
                    </a:cubicBezTo>
                    <a:cubicBezTo>
                      <a:pt x="26432" y="2949"/>
                      <a:pt x="26456" y="2949"/>
                      <a:pt x="26480" y="2949"/>
                    </a:cubicBezTo>
                    <a:cubicBezTo>
                      <a:pt x="26504" y="2949"/>
                      <a:pt x="26540" y="2949"/>
                      <a:pt x="26551" y="2925"/>
                    </a:cubicBezTo>
                    <a:cubicBezTo>
                      <a:pt x="26587" y="2889"/>
                      <a:pt x="26587" y="2830"/>
                      <a:pt x="26551" y="2794"/>
                    </a:cubicBezTo>
                    <a:cubicBezTo>
                      <a:pt x="26230" y="2508"/>
                      <a:pt x="25908" y="2234"/>
                      <a:pt x="25563" y="1996"/>
                    </a:cubicBezTo>
                    <a:cubicBezTo>
                      <a:pt x="25548" y="1981"/>
                      <a:pt x="25529" y="1975"/>
                      <a:pt x="25509" y="1975"/>
                    </a:cubicBezTo>
                    <a:close/>
                    <a:moveTo>
                      <a:pt x="27362" y="3661"/>
                    </a:moveTo>
                    <a:cubicBezTo>
                      <a:pt x="27340" y="3661"/>
                      <a:pt x="27318" y="3670"/>
                      <a:pt x="27302" y="3687"/>
                    </a:cubicBezTo>
                    <a:cubicBezTo>
                      <a:pt x="27266" y="3723"/>
                      <a:pt x="27254" y="3782"/>
                      <a:pt x="27290" y="3818"/>
                    </a:cubicBezTo>
                    <a:cubicBezTo>
                      <a:pt x="27563" y="4127"/>
                      <a:pt x="27825" y="4461"/>
                      <a:pt x="28064" y="4794"/>
                    </a:cubicBezTo>
                    <a:cubicBezTo>
                      <a:pt x="28087" y="4818"/>
                      <a:pt x="28111" y="4842"/>
                      <a:pt x="28135" y="4842"/>
                    </a:cubicBezTo>
                    <a:cubicBezTo>
                      <a:pt x="28159" y="4842"/>
                      <a:pt x="28183" y="4830"/>
                      <a:pt x="28194" y="4818"/>
                    </a:cubicBezTo>
                    <a:cubicBezTo>
                      <a:pt x="28242" y="4782"/>
                      <a:pt x="28242" y="4735"/>
                      <a:pt x="28218" y="4687"/>
                    </a:cubicBezTo>
                    <a:cubicBezTo>
                      <a:pt x="27968" y="4342"/>
                      <a:pt x="27706" y="4008"/>
                      <a:pt x="27432" y="3699"/>
                    </a:cubicBezTo>
                    <a:cubicBezTo>
                      <a:pt x="27413" y="3673"/>
                      <a:pt x="27387" y="3661"/>
                      <a:pt x="27362" y="3661"/>
                    </a:cubicBezTo>
                    <a:close/>
                    <a:moveTo>
                      <a:pt x="28821" y="5705"/>
                    </a:moveTo>
                    <a:cubicBezTo>
                      <a:pt x="28806" y="5705"/>
                      <a:pt x="28790" y="5710"/>
                      <a:pt x="28778" y="5723"/>
                    </a:cubicBezTo>
                    <a:cubicBezTo>
                      <a:pt x="28730" y="5747"/>
                      <a:pt x="28706" y="5806"/>
                      <a:pt x="28742" y="5842"/>
                    </a:cubicBezTo>
                    <a:cubicBezTo>
                      <a:pt x="28945" y="6199"/>
                      <a:pt x="29135" y="6568"/>
                      <a:pt x="29314" y="6949"/>
                    </a:cubicBezTo>
                    <a:cubicBezTo>
                      <a:pt x="29337" y="6985"/>
                      <a:pt x="29361" y="7009"/>
                      <a:pt x="29397" y="7009"/>
                    </a:cubicBezTo>
                    <a:cubicBezTo>
                      <a:pt x="29421" y="7009"/>
                      <a:pt x="29433" y="7009"/>
                      <a:pt x="29445" y="6997"/>
                    </a:cubicBezTo>
                    <a:cubicBezTo>
                      <a:pt x="29492" y="6973"/>
                      <a:pt x="29504" y="6925"/>
                      <a:pt x="29492" y="6878"/>
                    </a:cubicBezTo>
                    <a:cubicBezTo>
                      <a:pt x="29302" y="6485"/>
                      <a:pt x="29111" y="6116"/>
                      <a:pt x="28897" y="5747"/>
                    </a:cubicBezTo>
                    <a:cubicBezTo>
                      <a:pt x="28881" y="5723"/>
                      <a:pt x="28851" y="5705"/>
                      <a:pt x="28821" y="5705"/>
                    </a:cubicBezTo>
                    <a:close/>
                    <a:moveTo>
                      <a:pt x="29886" y="7970"/>
                    </a:moveTo>
                    <a:cubicBezTo>
                      <a:pt x="29878" y="7970"/>
                      <a:pt x="29870" y="7971"/>
                      <a:pt x="29861" y="7973"/>
                    </a:cubicBezTo>
                    <a:cubicBezTo>
                      <a:pt x="29802" y="7997"/>
                      <a:pt x="29778" y="8056"/>
                      <a:pt x="29802" y="8104"/>
                    </a:cubicBezTo>
                    <a:cubicBezTo>
                      <a:pt x="29945" y="8485"/>
                      <a:pt x="30076" y="8890"/>
                      <a:pt x="30195" y="9283"/>
                    </a:cubicBezTo>
                    <a:cubicBezTo>
                      <a:pt x="30207" y="9330"/>
                      <a:pt x="30242" y="9354"/>
                      <a:pt x="30290" y="9354"/>
                    </a:cubicBezTo>
                    <a:lnTo>
                      <a:pt x="30314" y="9354"/>
                    </a:lnTo>
                    <a:cubicBezTo>
                      <a:pt x="30361" y="9330"/>
                      <a:pt x="30397" y="9283"/>
                      <a:pt x="30373" y="9235"/>
                    </a:cubicBezTo>
                    <a:cubicBezTo>
                      <a:pt x="30254" y="8830"/>
                      <a:pt x="30123" y="8426"/>
                      <a:pt x="29980" y="8033"/>
                    </a:cubicBezTo>
                    <a:cubicBezTo>
                      <a:pt x="29961" y="7993"/>
                      <a:pt x="29925" y="7970"/>
                      <a:pt x="29886" y="7970"/>
                    </a:cubicBezTo>
                    <a:close/>
                    <a:moveTo>
                      <a:pt x="30594" y="10388"/>
                    </a:moveTo>
                    <a:cubicBezTo>
                      <a:pt x="30588" y="10388"/>
                      <a:pt x="30582" y="10388"/>
                      <a:pt x="30576" y="10390"/>
                    </a:cubicBezTo>
                    <a:cubicBezTo>
                      <a:pt x="30528" y="10402"/>
                      <a:pt x="30492" y="10450"/>
                      <a:pt x="30504" y="10497"/>
                    </a:cubicBezTo>
                    <a:cubicBezTo>
                      <a:pt x="30588" y="10902"/>
                      <a:pt x="30659" y="11319"/>
                      <a:pt x="30719" y="11735"/>
                    </a:cubicBezTo>
                    <a:cubicBezTo>
                      <a:pt x="30731" y="11783"/>
                      <a:pt x="30766" y="11807"/>
                      <a:pt x="30814" y="11807"/>
                    </a:cubicBezTo>
                    <a:cubicBezTo>
                      <a:pt x="30814" y="11807"/>
                      <a:pt x="30826" y="11807"/>
                      <a:pt x="30826" y="11819"/>
                    </a:cubicBezTo>
                    <a:cubicBezTo>
                      <a:pt x="30873" y="11807"/>
                      <a:pt x="30909" y="11759"/>
                      <a:pt x="30909" y="11712"/>
                    </a:cubicBezTo>
                    <a:cubicBezTo>
                      <a:pt x="30850" y="11283"/>
                      <a:pt x="30778" y="10866"/>
                      <a:pt x="30683" y="10461"/>
                    </a:cubicBezTo>
                    <a:cubicBezTo>
                      <a:pt x="30673" y="10420"/>
                      <a:pt x="30635" y="10388"/>
                      <a:pt x="30594" y="10388"/>
                    </a:cubicBezTo>
                    <a:close/>
                    <a:moveTo>
                      <a:pt x="30960" y="12877"/>
                    </a:moveTo>
                    <a:cubicBezTo>
                      <a:pt x="30955" y="12877"/>
                      <a:pt x="30950" y="12877"/>
                      <a:pt x="30945" y="12878"/>
                    </a:cubicBezTo>
                    <a:cubicBezTo>
                      <a:pt x="30885" y="12878"/>
                      <a:pt x="30850" y="12926"/>
                      <a:pt x="30850" y="12974"/>
                    </a:cubicBezTo>
                    <a:cubicBezTo>
                      <a:pt x="30885" y="13390"/>
                      <a:pt x="30897" y="13807"/>
                      <a:pt x="30897" y="14224"/>
                    </a:cubicBezTo>
                    <a:cubicBezTo>
                      <a:pt x="30897" y="14271"/>
                      <a:pt x="30945" y="14319"/>
                      <a:pt x="30992" y="14319"/>
                    </a:cubicBezTo>
                    <a:cubicBezTo>
                      <a:pt x="31052" y="14319"/>
                      <a:pt x="31088" y="14271"/>
                      <a:pt x="31088" y="14224"/>
                    </a:cubicBezTo>
                    <a:cubicBezTo>
                      <a:pt x="31088" y="13807"/>
                      <a:pt x="31076" y="13379"/>
                      <a:pt x="31040" y="12962"/>
                    </a:cubicBezTo>
                    <a:cubicBezTo>
                      <a:pt x="31040" y="12919"/>
                      <a:pt x="31002" y="12877"/>
                      <a:pt x="30960" y="12877"/>
                    </a:cubicBezTo>
                    <a:close/>
                    <a:moveTo>
                      <a:pt x="30957" y="15379"/>
                    </a:moveTo>
                    <a:cubicBezTo>
                      <a:pt x="30909" y="15379"/>
                      <a:pt x="30861" y="15414"/>
                      <a:pt x="30861" y="15474"/>
                    </a:cubicBezTo>
                    <a:cubicBezTo>
                      <a:pt x="30838" y="15891"/>
                      <a:pt x="30790" y="16307"/>
                      <a:pt x="30731" y="16712"/>
                    </a:cubicBezTo>
                    <a:cubicBezTo>
                      <a:pt x="30719" y="16760"/>
                      <a:pt x="30754" y="16808"/>
                      <a:pt x="30814" y="16819"/>
                    </a:cubicBezTo>
                    <a:lnTo>
                      <a:pt x="30826" y="16819"/>
                    </a:lnTo>
                    <a:cubicBezTo>
                      <a:pt x="30873" y="16819"/>
                      <a:pt x="30909" y="16784"/>
                      <a:pt x="30921" y="16736"/>
                    </a:cubicBezTo>
                    <a:cubicBezTo>
                      <a:pt x="30981" y="16319"/>
                      <a:pt x="31016" y="15903"/>
                      <a:pt x="31052" y="15486"/>
                    </a:cubicBezTo>
                    <a:cubicBezTo>
                      <a:pt x="31052" y="15426"/>
                      <a:pt x="31016" y="15391"/>
                      <a:pt x="30957" y="15379"/>
                    </a:cubicBezTo>
                    <a:close/>
                    <a:moveTo>
                      <a:pt x="30611" y="17867"/>
                    </a:moveTo>
                    <a:cubicBezTo>
                      <a:pt x="30564" y="17867"/>
                      <a:pt x="30516" y="17891"/>
                      <a:pt x="30504" y="17939"/>
                    </a:cubicBezTo>
                    <a:cubicBezTo>
                      <a:pt x="30409" y="18355"/>
                      <a:pt x="30302" y="18760"/>
                      <a:pt x="30183" y="19153"/>
                    </a:cubicBezTo>
                    <a:cubicBezTo>
                      <a:pt x="30159" y="19201"/>
                      <a:pt x="30195" y="19248"/>
                      <a:pt x="30242" y="19260"/>
                    </a:cubicBezTo>
                    <a:cubicBezTo>
                      <a:pt x="30242" y="19272"/>
                      <a:pt x="30254" y="19272"/>
                      <a:pt x="30266" y="19272"/>
                    </a:cubicBezTo>
                    <a:cubicBezTo>
                      <a:pt x="30314" y="19272"/>
                      <a:pt x="30350" y="19248"/>
                      <a:pt x="30361" y="19201"/>
                    </a:cubicBezTo>
                    <a:cubicBezTo>
                      <a:pt x="30480" y="18808"/>
                      <a:pt x="30600" y="18403"/>
                      <a:pt x="30695" y="17986"/>
                    </a:cubicBezTo>
                    <a:cubicBezTo>
                      <a:pt x="30695" y="17939"/>
                      <a:pt x="30671" y="17879"/>
                      <a:pt x="30611" y="17867"/>
                    </a:cubicBezTo>
                    <a:close/>
                    <a:moveTo>
                      <a:pt x="14367" y="19253"/>
                    </a:moveTo>
                    <a:cubicBezTo>
                      <a:pt x="14212" y="19253"/>
                      <a:pt x="14064" y="19286"/>
                      <a:pt x="13931" y="19355"/>
                    </a:cubicBezTo>
                    <a:cubicBezTo>
                      <a:pt x="13883" y="19379"/>
                      <a:pt x="13859" y="19439"/>
                      <a:pt x="13883" y="19475"/>
                    </a:cubicBezTo>
                    <a:cubicBezTo>
                      <a:pt x="13901" y="19509"/>
                      <a:pt x="13937" y="19531"/>
                      <a:pt x="13974" y="19531"/>
                    </a:cubicBezTo>
                    <a:cubicBezTo>
                      <a:pt x="13988" y="19531"/>
                      <a:pt x="14001" y="19529"/>
                      <a:pt x="14014" y="19522"/>
                    </a:cubicBezTo>
                    <a:cubicBezTo>
                      <a:pt x="14123" y="19468"/>
                      <a:pt x="14244" y="19441"/>
                      <a:pt x="14371" y="19441"/>
                    </a:cubicBezTo>
                    <a:cubicBezTo>
                      <a:pt x="14604" y="19441"/>
                      <a:pt x="14858" y="19531"/>
                      <a:pt x="15098" y="19701"/>
                    </a:cubicBezTo>
                    <a:cubicBezTo>
                      <a:pt x="15110" y="19713"/>
                      <a:pt x="15133" y="19725"/>
                      <a:pt x="15157" y="19725"/>
                    </a:cubicBezTo>
                    <a:cubicBezTo>
                      <a:pt x="15181" y="19725"/>
                      <a:pt x="15205" y="19701"/>
                      <a:pt x="15229" y="19677"/>
                    </a:cubicBezTo>
                    <a:cubicBezTo>
                      <a:pt x="15264" y="19629"/>
                      <a:pt x="15252" y="19570"/>
                      <a:pt x="15205" y="19546"/>
                    </a:cubicBezTo>
                    <a:cubicBezTo>
                      <a:pt x="14931" y="19356"/>
                      <a:pt x="14639" y="19253"/>
                      <a:pt x="14367" y="19253"/>
                    </a:cubicBezTo>
                    <a:close/>
                    <a:moveTo>
                      <a:pt x="103" y="18627"/>
                    </a:moveTo>
                    <a:cubicBezTo>
                      <a:pt x="96" y="18627"/>
                      <a:pt x="90" y="18628"/>
                      <a:pt x="84" y="18629"/>
                    </a:cubicBezTo>
                    <a:cubicBezTo>
                      <a:pt x="24" y="18629"/>
                      <a:pt x="0" y="18677"/>
                      <a:pt x="0" y="18736"/>
                    </a:cubicBezTo>
                    <a:cubicBezTo>
                      <a:pt x="0" y="18736"/>
                      <a:pt x="96" y="19236"/>
                      <a:pt x="322" y="19963"/>
                    </a:cubicBezTo>
                    <a:cubicBezTo>
                      <a:pt x="334" y="20010"/>
                      <a:pt x="370" y="20034"/>
                      <a:pt x="405" y="20034"/>
                    </a:cubicBezTo>
                    <a:lnTo>
                      <a:pt x="441" y="20034"/>
                    </a:lnTo>
                    <a:cubicBezTo>
                      <a:pt x="489" y="20022"/>
                      <a:pt x="512" y="19963"/>
                      <a:pt x="501" y="19915"/>
                    </a:cubicBezTo>
                    <a:cubicBezTo>
                      <a:pt x="286" y="19189"/>
                      <a:pt x="191" y="18701"/>
                      <a:pt x="191" y="18701"/>
                    </a:cubicBezTo>
                    <a:cubicBezTo>
                      <a:pt x="181" y="18659"/>
                      <a:pt x="143" y="18627"/>
                      <a:pt x="103" y="18627"/>
                    </a:cubicBezTo>
                    <a:close/>
                    <a:moveTo>
                      <a:pt x="29828" y="20256"/>
                    </a:moveTo>
                    <a:cubicBezTo>
                      <a:pt x="29793" y="20256"/>
                      <a:pt x="29760" y="20272"/>
                      <a:pt x="29742" y="20308"/>
                    </a:cubicBezTo>
                    <a:cubicBezTo>
                      <a:pt x="29576" y="20689"/>
                      <a:pt x="29373" y="21058"/>
                      <a:pt x="29147" y="21403"/>
                    </a:cubicBezTo>
                    <a:cubicBezTo>
                      <a:pt x="29123" y="21451"/>
                      <a:pt x="29135" y="21510"/>
                      <a:pt x="29183" y="21534"/>
                    </a:cubicBezTo>
                    <a:cubicBezTo>
                      <a:pt x="29195" y="21546"/>
                      <a:pt x="29207" y="21546"/>
                      <a:pt x="29230" y="21546"/>
                    </a:cubicBezTo>
                    <a:cubicBezTo>
                      <a:pt x="29266" y="21546"/>
                      <a:pt x="29290" y="21534"/>
                      <a:pt x="29314" y="21499"/>
                    </a:cubicBezTo>
                    <a:cubicBezTo>
                      <a:pt x="29540" y="21153"/>
                      <a:pt x="29742" y="20772"/>
                      <a:pt x="29909" y="20391"/>
                    </a:cubicBezTo>
                    <a:cubicBezTo>
                      <a:pt x="29933" y="20344"/>
                      <a:pt x="29909" y="20284"/>
                      <a:pt x="29861" y="20260"/>
                    </a:cubicBezTo>
                    <a:cubicBezTo>
                      <a:pt x="29850" y="20258"/>
                      <a:pt x="29839" y="20256"/>
                      <a:pt x="29828" y="20256"/>
                    </a:cubicBezTo>
                    <a:close/>
                    <a:moveTo>
                      <a:pt x="13329" y="20377"/>
                    </a:moveTo>
                    <a:cubicBezTo>
                      <a:pt x="13288" y="20377"/>
                      <a:pt x="13251" y="20409"/>
                      <a:pt x="13240" y="20451"/>
                    </a:cubicBezTo>
                    <a:cubicBezTo>
                      <a:pt x="13205" y="20653"/>
                      <a:pt x="13181" y="20879"/>
                      <a:pt x="13181" y="21129"/>
                    </a:cubicBezTo>
                    <a:lnTo>
                      <a:pt x="13193" y="21225"/>
                    </a:lnTo>
                    <a:cubicBezTo>
                      <a:pt x="13193" y="21391"/>
                      <a:pt x="13205" y="21570"/>
                      <a:pt x="13240" y="21737"/>
                    </a:cubicBezTo>
                    <a:cubicBezTo>
                      <a:pt x="13252" y="21784"/>
                      <a:pt x="13288" y="21808"/>
                      <a:pt x="13335" y="21808"/>
                    </a:cubicBezTo>
                    <a:lnTo>
                      <a:pt x="13347" y="21808"/>
                    </a:lnTo>
                    <a:cubicBezTo>
                      <a:pt x="13407" y="21796"/>
                      <a:pt x="13431" y="21749"/>
                      <a:pt x="13431" y="21701"/>
                    </a:cubicBezTo>
                    <a:cubicBezTo>
                      <a:pt x="13395" y="21546"/>
                      <a:pt x="13383" y="21379"/>
                      <a:pt x="13383" y="21213"/>
                    </a:cubicBezTo>
                    <a:lnTo>
                      <a:pt x="13371" y="21129"/>
                    </a:lnTo>
                    <a:cubicBezTo>
                      <a:pt x="13371" y="20891"/>
                      <a:pt x="13395" y="20677"/>
                      <a:pt x="13431" y="20487"/>
                    </a:cubicBezTo>
                    <a:cubicBezTo>
                      <a:pt x="13443" y="20439"/>
                      <a:pt x="13407" y="20379"/>
                      <a:pt x="13347" y="20379"/>
                    </a:cubicBezTo>
                    <a:cubicBezTo>
                      <a:pt x="13341" y="20378"/>
                      <a:pt x="13335" y="20377"/>
                      <a:pt x="13329" y="20377"/>
                    </a:cubicBezTo>
                    <a:close/>
                    <a:moveTo>
                      <a:pt x="15923" y="20501"/>
                    </a:moveTo>
                    <a:cubicBezTo>
                      <a:pt x="15910" y="20501"/>
                      <a:pt x="15896" y="20504"/>
                      <a:pt x="15883" y="20510"/>
                    </a:cubicBezTo>
                    <a:cubicBezTo>
                      <a:pt x="15836" y="20534"/>
                      <a:pt x="15812" y="20594"/>
                      <a:pt x="15836" y="20641"/>
                    </a:cubicBezTo>
                    <a:cubicBezTo>
                      <a:pt x="15967" y="20939"/>
                      <a:pt x="16038" y="21272"/>
                      <a:pt x="16038" y="21606"/>
                    </a:cubicBezTo>
                    <a:cubicBezTo>
                      <a:pt x="16038" y="21677"/>
                      <a:pt x="16026" y="21749"/>
                      <a:pt x="16026" y="21820"/>
                    </a:cubicBezTo>
                    <a:cubicBezTo>
                      <a:pt x="16014" y="21868"/>
                      <a:pt x="16062" y="21915"/>
                      <a:pt x="16110" y="21915"/>
                    </a:cubicBezTo>
                    <a:lnTo>
                      <a:pt x="16122" y="21915"/>
                    </a:lnTo>
                    <a:cubicBezTo>
                      <a:pt x="16169" y="21915"/>
                      <a:pt x="16205" y="21880"/>
                      <a:pt x="16217" y="21832"/>
                    </a:cubicBezTo>
                    <a:cubicBezTo>
                      <a:pt x="16217" y="21760"/>
                      <a:pt x="16217" y="21677"/>
                      <a:pt x="16217" y="21606"/>
                    </a:cubicBezTo>
                    <a:cubicBezTo>
                      <a:pt x="16217" y="21249"/>
                      <a:pt x="16145" y="20891"/>
                      <a:pt x="16002" y="20558"/>
                    </a:cubicBezTo>
                    <a:cubicBezTo>
                      <a:pt x="15994" y="20523"/>
                      <a:pt x="15960" y="20501"/>
                      <a:pt x="15923" y="20501"/>
                    </a:cubicBezTo>
                    <a:close/>
                    <a:moveTo>
                      <a:pt x="826" y="21037"/>
                    </a:moveTo>
                    <a:cubicBezTo>
                      <a:pt x="813" y="21037"/>
                      <a:pt x="799" y="21040"/>
                      <a:pt x="786" y="21046"/>
                    </a:cubicBezTo>
                    <a:cubicBezTo>
                      <a:pt x="739" y="21058"/>
                      <a:pt x="715" y="21118"/>
                      <a:pt x="739" y="21165"/>
                    </a:cubicBezTo>
                    <a:cubicBezTo>
                      <a:pt x="893" y="21570"/>
                      <a:pt x="1060" y="21951"/>
                      <a:pt x="1251" y="22320"/>
                    </a:cubicBezTo>
                    <a:cubicBezTo>
                      <a:pt x="1263" y="22356"/>
                      <a:pt x="1298" y="22380"/>
                      <a:pt x="1334" y="22380"/>
                    </a:cubicBezTo>
                    <a:cubicBezTo>
                      <a:pt x="1346" y="22380"/>
                      <a:pt x="1358" y="22380"/>
                      <a:pt x="1370" y="22368"/>
                    </a:cubicBezTo>
                    <a:cubicBezTo>
                      <a:pt x="1417" y="22344"/>
                      <a:pt x="1441" y="22284"/>
                      <a:pt x="1417" y="22237"/>
                    </a:cubicBezTo>
                    <a:cubicBezTo>
                      <a:pt x="1239" y="21880"/>
                      <a:pt x="1060" y="21487"/>
                      <a:pt x="905" y="21094"/>
                    </a:cubicBezTo>
                    <a:cubicBezTo>
                      <a:pt x="897" y="21059"/>
                      <a:pt x="862" y="21037"/>
                      <a:pt x="826" y="21037"/>
                    </a:cubicBezTo>
                    <a:close/>
                    <a:moveTo>
                      <a:pt x="28474" y="22358"/>
                    </a:moveTo>
                    <a:cubicBezTo>
                      <a:pt x="28446" y="22358"/>
                      <a:pt x="28418" y="22371"/>
                      <a:pt x="28397" y="22392"/>
                    </a:cubicBezTo>
                    <a:cubicBezTo>
                      <a:pt x="28123" y="22689"/>
                      <a:pt x="27825" y="22987"/>
                      <a:pt x="27504" y="23249"/>
                    </a:cubicBezTo>
                    <a:cubicBezTo>
                      <a:pt x="27468" y="23284"/>
                      <a:pt x="27456" y="23344"/>
                      <a:pt x="27492" y="23380"/>
                    </a:cubicBezTo>
                    <a:cubicBezTo>
                      <a:pt x="27516" y="23404"/>
                      <a:pt x="27540" y="23415"/>
                      <a:pt x="27563" y="23415"/>
                    </a:cubicBezTo>
                    <a:cubicBezTo>
                      <a:pt x="27587" y="23415"/>
                      <a:pt x="27611" y="23415"/>
                      <a:pt x="27623" y="23392"/>
                    </a:cubicBezTo>
                    <a:cubicBezTo>
                      <a:pt x="27956" y="23118"/>
                      <a:pt x="28254" y="22832"/>
                      <a:pt x="28540" y="22511"/>
                    </a:cubicBezTo>
                    <a:cubicBezTo>
                      <a:pt x="28575" y="22475"/>
                      <a:pt x="28564" y="22415"/>
                      <a:pt x="28528" y="22380"/>
                    </a:cubicBezTo>
                    <a:cubicBezTo>
                      <a:pt x="28513" y="22365"/>
                      <a:pt x="28494" y="22358"/>
                      <a:pt x="28474" y="22358"/>
                    </a:cubicBezTo>
                    <a:close/>
                    <a:moveTo>
                      <a:pt x="13811" y="22776"/>
                    </a:moveTo>
                    <a:cubicBezTo>
                      <a:pt x="13792" y="22776"/>
                      <a:pt x="13771" y="22782"/>
                      <a:pt x="13752" y="22796"/>
                    </a:cubicBezTo>
                    <a:cubicBezTo>
                      <a:pt x="13705" y="22820"/>
                      <a:pt x="13693" y="22880"/>
                      <a:pt x="13728" y="22927"/>
                    </a:cubicBezTo>
                    <a:cubicBezTo>
                      <a:pt x="13943" y="23261"/>
                      <a:pt x="14240" y="23582"/>
                      <a:pt x="14586" y="23868"/>
                    </a:cubicBezTo>
                    <a:cubicBezTo>
                      <a:pt x="14598" y="23880"/>
                      <a:pt x="14621" y="23892"/>
                      <a:pt x="14645" y="23892"/>
                    </a:cubicBezTo>
                    <a:cubicBezTo>
                      <a:pt x="14669" y="23892"/>
                      <a:pt x="14705" y="23880"/>
                      <a:pt x="14717" y="23856"/>
                    </a:cubicBezTo>
                    <a:cubicBezTo>
                      <a:pt x="14752" y="23820"/>
                      <a:pt x="14740" y="23761"/>
                      <a:pt x="14705" y="23725"/>
                    </a:cubicBezTo>
                    <a:cubicBezTo>
                      <a:pt x="14371" y="23439"/>
                      <a:pt x="14097" y="23142"/>
                      <a:pt x="13883" y="22820"/>
                    </a:cubicBezTo>
                    <a:cubicBezTo>
                      <a:pt x="13869" y="22791"/>
                      <a:pt x="13841" y="22776"/>
                      <a:pt x="13811" y="22776"/>
                    </a:cubicBezTo>
                    <a:close/>
                    <a:moveTo>
                      <a:pt x="15760" y="22918"/>
                    </a:moveTo>
                    <a:cubicBezTo>
                      <a:pt x="15723" y="22918"/>
                      <a:pt x="15687" y="22940"/>
                      <a:pt x="15669" y="22975"/>
                    </a:cubicBezTo>
                    <a:cubicBezTo>
                      <a:pt x="15491" y="23308"/>
                      <a:pt x="15240" y="23630"/>
                      <a:pt x="14931" y="23951"/>
                    </a:cubicBezTo>
                    <a:cubicBezTo>
                      <a:pt x="14895" y="23987"/>
                      <a:pt x="14895" y="24046"/>
                      <a:pt x="14931" y="24082"/>
                    </a:cubicBezTo>
                    <a:cubicBezTo>
                      <a:pt x="14943" y="24094"/>
                      <a:pt x="14967" y="24106"/>
                      <a:pt x="14990" y="24106"/>
                    </a:cubicBezTo>
                    <a:cubicBezTo>
                      <a:pt x="15014" y="24106"/>
                      <a:pt x="15038" y="24094"/>
                      <a:pt x="15062" y="24082"/>
                    </a:cubicBezTo>
                    <a:cubicBezTo>
                      <a:pt x="15383" y="23749"/>
                      <a:pt x="15645" y="23415"/>
                      <a:pt x="15836" y="23058"/>
                    </a:cubicBezTo>
                    <a:cubicBezTo>
                      <a:pt x="15860" y="23011"/>
                      <a:pt x="15836" y="22963"/>
                      <a:pt x="15800" y="22927"/>
                    </a:cubicBezTo>
                    <a:cubicBezTo>
                      <a:pt x="15787" y="22921"/>
                      <a:pt x="15774" y="22918"/>
                      <a:pt x="15760" y="22918"/>
                    </a:cubicBezTo>
                    <a:close/>
                    <a:moveTo>
                      <a:pt x="1943" y="23284"/>
                    </a:moveTo>
                    <a:cubicBezTo>
                      <a:pt x="1927" y="23284"/>
                      <a:pt x="1909" y="23288"/>
                      <a:pt x="1894" y="23296"/>
                    </a:cubicBezTo>
                    <a:cubicBezTo>
                      <a:pt x="1858" y="23332"/>
                      <a:pt x="1834" y="23380"/>
                      <a:pt x="1870" y="23427"/>
                    </a:cubicBezTo>
                    <a:cubicBezTo>
                      <a:pt x="2096" y="23796"/>
                      <a:pt x="2358" y="24142"/>
                      <a:pt x="2608" y="24463"/>
                    </a:cubicBezTo>
                    <a:cubicBezTo>
                      <a:pt x="2632" y="24475"/>
                      <a:pt x="2656" y="24487"/>
                      <a:pt x="2679" y="24487"/>
                    </a:cubicBezTo>
                    <a:cubicBezTo>
                      <a:pt x="2703" y="24487"/>
                      <a:pt x="2727" y="24487"/>
                      <a:pt x="2739" y="24475"/>
                    </a:cubicBezTo>
                    <a:cubicBezTo>
                      <a:pt x="2787" y="24439"/>
                      <a:pt x="2787" y="24380"/>
                      <a:pt x="2751" y="24332"/>
                    </a:cubicBezTo>
                    <a:cubicBezTo>
                      <a:pt x="2501" y="24035"/>
                      <a:pt x="2251" y="23689"/>
                      <a:pt x="2025" y="23332"/>
                    </a:cubicBezTo>
                    <a:cubicBezTo>
                      <a:pt x="2009" y="23300"/>
                      <a:pt x="1977" y="23284"/>
                      <a:pt x="1943" y="23284"/>
                    </a:cubicBezTo>
                    <a:close/>
                    <a:moveTo>
                      <a:pt x="26544" y="23957"/>
                    </a:moveTo>
                    <a:cubicBezTo>
                      <a:pt x="26527" y="23957"/>
                      <a:pt x="26508" y="23963"/>
                      <a:pt x="26492" y="23975"/>
                    </a:cubicBezTo>
                    <a:cubicBezTo>
                      <a:pt x="26147" y="24189"/>
                      <a:pt x="25778" y="24380"/>
                      <a:pt x="25397" y="24547"/>
                    </a:cubicBezTo>
                    <a:cubicBezTo>
                      <a:pt x="25349" y="24570"/>
                      <a:pt x="25325" y="24630"/>
                      <a:pt x="25349" y="24678"/>
                    </a:cubicBezTo>
                    <a:cubicBezTo>
                      <a:pt x="25361" y="24713"/>
                      <a:pt x="25397" y="24725"/>
                      <a:pt x="25432" y="24725"/>
                    </a:cubicBezTo>
                    <a:lnTo>
                      <a:pt x="25468" y="24725"/>
                    </a:lnTo>
                    <a:cubicBezTo>
                      <a:pt x="25861" y="24547"/>
                      <a:pt x="26242" y="24344"/>
                      <a:pt x="26587" y="24130"/>
                    </a:cubicBezTo>
                    <a:cubicBezTo>
                      <a:pt x="26635" y="24106"/>
                      <a:pt x="26647" y="24046"/>
                      <a:pt x="26623" y="23999"/>
                    </a:cubicBezTo>
                    <a:cubicBezTo>
                      <a:pt x="26607" y="23976"/>
                      <a:pt x="26577" y="23957"/>
                      <a:pt x="26544" y="23957"/>
                    </a:cubicBezTo>
                    <a:close/>
                    <a:moveTo>
                      <a:pt x="15687" y="24404"/>
                    </a:moveTo>
                    <a:cubicBezTo>
                      <a:pt x="15657" y="24404"/>
                      <a:pt x="15625" y="24420"/>
                      <a:pt x="15610" y="24451"/>
                    </a:cubicBezTo>
                    <a:cubicBezTo>
                      <a:pt x="15586" y="24499"/>
                      <a:pt x="15598" y="24558"/>
                      <a:pt x="15645" y="24582"/>
                    </a:cubicBezTo>
                    <a:cubicBezTo>
                      <a:pt x="16002" y="24773"/>
                      <a:pt x="16395" y="24939"/>
                      <a:pt x="16812" y="25082"/>
                    </a:cubicBezTo>
                    <a:cubicBezTo>
                      <a:pt x="16812" y="25094"/>
                      <a:pt x="16824" y="25094"/>
                      <a:pt x="16836" y="25094"/>
                    </a:cubicBezTo>
                    <a:cubicBezTo>
                      <a:pt x="16884" y="25094"/>
                      <a:pt x="16919" y="25070"/>
                      <a:pt x="16931" y="25023"/>
                    </a:cubicBezTo>
                    <a:cubicBezTo>
                      <a:pt x="16943" y="24975"/>
                      <a:pt x="16919" y="24928"/>
                      <a:pt x="16872" y="24904"/>
                    </a:cubicBezTo>
                    <a:cubicBezTo>
                      <a:pt x="16467" y="24761"/>
                      <a:pt x="16086" y="24594"/>
                      <a:pt x="15729" y="24416"/>
                    </a:cubicBezTo>
                    <a:cubicBezTo>
                      <a:pt x="15717" y="24408"/>
                      <a:pt x="15702" y="24404"/>
                      <a:pt x="15687" y="24404"/>
                    </a:cubicBezTo>
                    <a:close/>
                    <a:moveTo>
                      <a:pt x="24255" y="24984"/>
                    </a:moveTo>
                    <a:cubicBezTo>
                      <a:pt x="24246" y="24984"/>
                      <a:pt x="24238" y="24985"/>
                      <a:pt x="24230" y="24987"/>
                    </a:cubicBezTo>
                    <a:cubicBezTo>
                      <a:pt x="23837" y="25106"/>
                      <a:pt x="23432" y="25213"/>
                      <a:pt x="23027" y="25297"/>
                    </a:cubicBezTo>
                    <a:cubicBezTo>
                      <a:pt x="22968" y="25309"/>
                      <a:pt x="22932" y="25356"/>
                      <a:pt x="22944" y="25404"/>
                    </a:cubicBezTo>
                    <a:cubicBezTo>
                      <a:pt x="22956" y="25451"/>
                      <a:pt x="22991" y="25475"/>
                      <a:pt x="23039" y="25475"/>
                    </a:cubicBezTo>
                    <a:lnTo>
                      <a:pt x="23063" y="25475"/>
                    </a:lnTo>
                    <a:cubicBezTo>
                      <a:pt x="23468" y="25392"/>
                      <a:pt x="23884" y="25297"/>
                      <a:pt x="24289" y="25166"/>
                    </a:cubicBezTo>
                    <a:cubicBezTo>
                      <a:pt x="24337" y="25154"/>
                      <a:pt x="24361" y="25106"/>
                      <a:pt x="24349" y="25047"/>
                    </a:cubicBezTo>
                    <a:cubicBezTo>
                      <a:pt x="24339" y="25007"/>
                      <a:pt x="24296" y="24984"/>
                      <a:pt x="24255" y="24984"/>
                    </a:cubicBezTo>
                    <a:close/>
                    <a:moveTo>
                      <a:pt x="14029" y="24716"/>
                    </a:moveTo>
                    <a:cubicBezTo>
                      <a:pt x="14010" y="24716"/>
                      <a:pt x="13993" y="24723"/>
                      <a:pt x="13978" y="24737"/>
                    </a:cubicBezTo>
                    <a:cubicBezTo>
                      <a:pt x="13657" y="24951"/>
                      <a:pt x="13300" y="25166"/>
                      <a:pt x="12907" y="25368"/>
                    </a:cubicBezTo>
                    <a:cubicBezTo>
                      <a:pt x="12859" y="25392"/>
                      <a:pt x="12835" y="25451"/>
                      <a:pt x="12859" y="25499"/>
                    </a:cubicBezTo>
                    <a:cubicBezTo>
                      <a:pt x="12883" y="25523"/>
                      <a:pt x="12919" y="25547"/>
                      <a:pt x="12943" y="25547"/>
                    </a:cubicBezTo>
                    <a:cubicBezTo>
                      <a:pt x="12966" y="25547"/>
                      <a:pt x="12978" y="25547"/>
                      <a:pt x="12990" y="25535"/>
                    </a:cubicBezTo>
                    <a:cubicBezTo>
                      <a:pt x="13383" y="25332"/>
                      <a:pt x="13752" y="25118"/>
                      <a:pt x="14086" y="24892"/>
                    </a:cubicBezTo>
                    <a:cubicBezTo>
                      <a:pt x="14121" y="24856"/>
                      <a:pt x="14133" y="24797"/>
                      <a:pt x="14109" y="24761"/>
                    </a:cubicBezTo>
                    <a:cubicBezTo>
                      <a:pt x="14088" y="24732"/>
                      <a:pt x="14057" y="24716"/>
                      <a:pt x="14029" y="24716"/>
                    </a:cubicBezTo>
                    <a:close/>
                    <a:moveTo>
                      <a:pt x="18044" y="25247"/>
                    </a:moveTo>
                    <a:cubicBezTo>
                      <a:pt x="18003" y="25247"/>
                      <a:pt x="17965" y="25279"/>
                      <a:pt x="17955" y="25320"/>
                    </a:cubicBezTo>
                    <a:cubicBezTo>
                      <a:pt x="17943" y="25368"/>
                      <a:pt x="17979" y="25428"/>
                      <a:pt x="18027" y="25428"/>
                    </a:cubicBezTo>
                    <a:cubicBezTo>
                      <a:pt x="18431" y="25523"/>
                      <a:pt x="18848" y="25594"/>
                      <a:pt x="19277" y="25642"/>
                    </a:cubicBezTo>
                    <a:lnTo>
                      <a:pt x="19289" y="25642"/>
                    </a:lnTo>
                    <a:cubicBezTo>
                      <a:pt x="19336" y="25642"/>
                      <a:pt x="19372" y="25606"/>
                      <a:pt x="19384" y="25559"/>
                    </a:cubicBezTo>
                    <a:cubicBezTo>
                      <a:pt x="19384" y="25499"/>
                      <a:pt x="19348" y="25451"/>
                      <a:pt x="19301" y="25451"/>
                    </a:cubicBezTo>
                    <a:cubicBezTo>
                      <a:pt x="18884" y="25404"/>
                      <a:pt x="18467" y="25332"/>
                      <a:pt x="18062" y="25249"/>
                    </a:cubicBezTo>
                    <a:cubicBezTo>
                      <a:pt x="18056" y="25247"/>
                      <a:pt x="18050" y="25247"/>
                      <a:pt x="18044" y="25247"/>
                    </a:cubicBezTo>
                    <a:close/>
                    <a:moveTo>
                      <a:pt x="21789" y="25463"/>
                    </a:moveTo>
                    <a:cubicBezTo>
                      <a:pt x="21408" y="25499"/>
                      <a:pt x="21027" y="25523"/>
                      <a:pt x="20646" y="25523"/>
                    </a:cubicBezTo>
                    <a:lnTo>
                      <a:pt x="20539" y="25523"/>
                    </a:lnTo>
                    <a:cubicBezTo>
                      <a:pt x="20491" y="25523"/>
                      <a:pt x="20444" y="25559"/>
                      <a:pt x="20444" y="25618"/>
                    </a:cubicBezTo>
                    <a:cubicBezTo>
                      <a:pt x="20444" y="25666"/>
                      <a:pt x="20491" y="25713"/>
                      <a:pt x="20539" y="25713"/>
                    </a:cubicBezTo>
                    <a:lnTo>
                      <a:pt x="20646" y="25713"/>
                    </a:lnTo>
                    <a:cubicBezTo>
                      <a:pt x="21027" y="25713"/>
                      <a:pt x="21420" y="25690"/>
                      <a:pt x="21801" y="25654"/>
                    </a:cubicBezTo>
                    <a:cubicBezTo>
                      <a:pt x="21860" y="25654"/>
                      <a:pt x="21896" y="25606"/>
                      <a:pt x="21884" y="25559"/>
                    </a:cubicBezTo>
                    <a:cubicBezTo>
                      <a:pt x="21884" y="25499"/>
                      <a:pt x="21837" y="25463"/>
                      <a:pt x="21789" y="25463"/>
                    </a:cubicBezTo>
                    <a:close/>
                    <a:moveTo>
                      <a:pt x="3554" y="25210"/>
                    </a:moveTo>
                    <a:cubicBezTo>
                      <a:pt x="3531" y="25210"/>
                      <a:pt x="3507" y="25219"/>
                      <a:pt x="3489" y="25237"/>
                    </a:cubicBezTo>
                    <a:cubicBezTo>
                      <a:pt x="3453" y="25285"/>
                      <a:pt x="3453" y="25344"/>
                      <a:pt x="3489" y="25368"/>
                    </a:cubicBezTo>
                    <a:cubicBezTo>
                      <a:pt x="3822" y="25666"/>
                      <a:pt x="4168" y="25916"/>
                      <a:pt x="4513" y="26130"/>
                    </a:cubicBezTo>
                    <a:cubicBezTo>
                      <a:pt x="4537" y="26130"/>
                      <a:pt x="4549" y="26142"/>
                      <a:pt x="4561" y="26142"/>
                    </a:cubicBezTo>
                    <a:cubicBezTo>
                      <a:pt x="4596" y="26142"/>
                      <a:pt x="4632" y="26118"/>
                      <a:pt x="4644" y="26094"/>
                    </a:cubicBezTo>
                    <a:cubicBezTo>
                      <a:pt x="4668" y="26047"/>
                      <a:pt x="4656" y="25987"/>
                      <a:pt x="4608" y="25963"/>
                    </a:cubicBezTo>
                    <a:cubicBezTo>
                      <a:pt x="4275" y="25761"/>
                      <a:pt x="3930" y="25511"/>
                      <a:pt x="3620" y="25237"/>
                    </a:cubicBezTo>
                    <a:cubicBezTo>
                      <a:pt x="3602" y="25219"/>
                      <a:pt x="3578" y="25210"/>
                      <a:pt x="3554" y="25210"/>
                    </a:cubicBezTo>
                    <a:close/>
                    <a:moveTo>
                      <a:pt x="11814" y="25883"/>
                    </a:moveTo>
                    <a:cubicBezTo>
                      <a:pt x="11801" y="25883"/>
                      <a:pt x="11789" y="25886"/>
                      <a:pt x="11776" y="25892"/>
                    </a:cubicBezTo>
                    <a:cubicBezTo>
                      <a:pt x="11395" y="26035"/>
                      <a:pt x="11002" y="26178"/>
                      <a:pt x="10597" y="26309"/>
                    </a:cubicBezTo>
                    <a:cubicBezTo>
                      <a:pt x="10549" y="26332"/>
                      <a:pt x="10514" y="26380"/>
                      <a:pt x="10538" y="26428"/>
                    </a:cubicBezTo>
                    <a:cubicBezTo>
                      <a:pt x="10549" y="26475"/>
                      <a:pt x="10585" y="26499"/>
                      <a:pt x="10621" y="26499"/>
                    </a:cubicBezTo>
                    <a:cubicBezTo>
                      <a:pt x="10633" y="26499"/>
                      <a:pt x="10645" y="26499"/>
                      <a:pt x="10657" y="26487"/>
                    </a:cubicBezTo>
                    <a:cubicBezTo>
                      <a:pt x="11073" y="26356"/>
                      <a:pt x="11466" y="26213"/>
                      <a:pt x="11835" y="26059"/>
                    </a:cubicBezTo>
                    <a:cubicBezTo>
                      <a:pt x="11883" y="26047"/>
                      <a:pt x="11907" y="25987"/>
                      <a:pt x="11895" y="25940"/>
                    </a:cubicBezTo>
                    <a:cubicBezTo>
                      <a:pt x="11877" y="25905"/>
                      <a:pt x="11847" y="25883"/>
                      <a:pt x="11814" y="25883"/>
                    </a:cubicBezTo>
                    <a:close/>
                    <a:moveTo>
                      <a:pt x="5703" y="26484"/>
                    </a:moveTo>
                    <a:cubicBezTo>
                      <a:pt x="5664" y="26484"/>
                      <a:pt x="5628" y="26507"/>
                      <a:pt x="5608" y="26547"/>
                    </a:cubicBezTo>
                    <a:cubicBezTo>
                      <a:pt x="5596" y="26594"/>
                      <a:pt x="5620" y="26642"/>
                      <a:pt x="5668" y="26666"/>
                    </a:cubicBezTo>
                    <a:cubicBezTo>
                      <a:pt x="6061" y="26809"/>
                      <a:pt x="6477" y="26904"/>
                      <a:pt x="6906" y="26952"/>
                    </a:cubicBezTo>
                    <a:lnTo>
                      <a:pt x="6918" y="26952"/>
                    </a:lnTo>
                    <a:cubicBezTo>
                      <a:pt x="6966" y="26952"/>
                      <a:pt x="7001" y="26928"/>
                      <a:pt x="7013" y="26880"/>
                    </a:cubicBezTo>
                    <a:cubicBezTo>
                      <a:pt x="7013" y="26821"/>
                      <a:pt x="6978" y="26773"/>
                      <a:pt x="6930" y="26773"/>
                    </a:cubicBezTo>
                    <a:cubicBezTo>
                      <a:pt x="6525" y="26713"/>
                      <a:pt x="6120" y="26618"/>
                      <a:pt x="5727" y="26487"/>
                    </a:cubicBezTo>
                    <a:cubicBezTo>
                      <a:pt x="5719" y="26485"/>
                      <a:pt x="5711" y="26484"/>
                      <a:pt x="5703" y="26484"/>
                    </a:cubicBezTo>
                    <a:close/>
                    <a:moveTo>
                      <a:pt x="9413" y="26640"/>
                    </a:moveTo>
                    <a:cubicBezTo>
                      <a:pt x="9407" y="26640"/>
                      <a:pt x="9401" y="26640"/>
                      <a:pt x="9395" y="26642"/>
                    </a:cubicBezTo>
                    <a:cubicBezTo>
                      <a:pt x="8978" y="26737"/>
                      <a:pt x="8561" y="26785"/>
                      <a:pt x="8168" y="26809"/>
                    </a:cubicBezTo>
                    <a:cubicBezTo>
                      <a:pt x="8109" y="26809"/>
                      <a:pt x="8073" y="26856"/>
                      <a:pt x="8073" y="26916"/>
                    </a:cubicBezTo>
                    <a:cubicBezTo>
                      <a:pt x="8085" y="26964"/>
                      <a:pt x="8121" y="26999"/>
                      <a:pt x="8168" y="26999"/>
                    </a:cubicBezTo>
                    <a:lnTo>
                      <a:pt x="8180" y="26999"/>
                    </a:lnTo>
                    <a:cubicBezTo>
                      <a:pt x="8585" y="26975"/>
                      <a:pt x="9002" y="26916"/>
                      <a:pt x="9430" y="26833"/>
                    </a:cubicBezTo>
                    <a:cubicBezTo>
                      <a:pt x="9478" y="26821"/>
                      <a:pt x="9514" y="26773"/>
                      <a:pt x="9502" y="26713"/>
                    </a:cubicBezTo>
                    <a:cubicBezTo>
                      <a:pt x="9491" y="26672"/>
                      <a:pt x="9454" y="26640"/>
                      <a:pt x="9413" y="2664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0" name="Google Shape;2660;p27"/>
            <p:cNvGrpSpPr/>
            <p:nvPr/>
          </p:nvGrpSpPr>
          <p:grpSpPr>
            <a:xfrm rot="10800000">
              <a:off x="6152022" y="4297276"/>
              <a:ext cx="205871" cy="226202"/>
              <a:chOff x="7065678" y="829299"/>
              <a:chExt cx="205871" cy="226202"/>
            </a:xfrm>
          </p:grpSpPr>
          <p:sp>
            <p:nvSpPr>
              <p:cNvPr id="2661" name="Google Shape;2661;p2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7" name="Google Shape;2667;p27"/>
          <p:cNvGrpSpPr/>
          <p:nvPr/>
        </p:nvGrpSpPr>
        <p:grpSpPr>
          <a:xfrm>
            <a:off x="3355127" y="261122"/>
            <a:ext cx="2893764" cy="2156360"/>
            <a:chOff x="3355127" y="261122"/>
            <a:chExt cx="2893764" cy="2156360"/>
          </a:xfrm>
        </p:grpSpPr>
        <p:grpSp>
          <p:nvGrpSpPr>
            <p:cNvPr id="2668" name="Google Shape;2668;p27"/>
            <p:cNvGrpSpPr/>
            <p:nvPr/>
          </p:nvGrpSpPr>
          <p:grpSpPr>
            <a:xfrm>
              <a:off x="4364867" y="1384577"/>
              <a:ext cx="1884024" cy="1032906"/>
              <a:chOff x="7080704" y="1565977"/>
              <a:chExt cx="1884024" cy="1032906"/>
            </a:xfrm>
          </p:grpSpPr>
          <p:sp>
            <p:nvSpPr>
              <p:cNvPr id="2669" name="Google Shape;2669;p27"/>
              <p:cNvSpPr/>
              <p:nvPr/>
            </p:nvSpPr>
            <p:spPr>
              <a:xfrm>
                <a:off x="7080704" y="1726550"/>
                <a:ext cx="1479363" cy="872332"/>
              </a:xfrm>
              <a:custGeom>
                <a:avLst/>
                <a:gdLst/>
                <a:ahLst/>
                <a:cxnLst/>
                <a:rect l="l" t="t" r="r" b="b"/>
                <a:pathLst>
                  <a:path w="39875" h="23513" extrusionOk="0">
                    <a:moveTo>
                      <a:pt x="39771" y="0"/>
                    </a:moveTo>
                    <a:cubicBezTo>
                      <a:pt x="39758" y="0"/>
                      <a:pt x="39744" y="3"/>
                      <a:pt x="39732" y="10"/>
                    </a:cubicBezTo>
                    <a:cubicBezTo>
                      <a:pt x="39327" y="200"/>
                      <a:pt x="38958" y="414"/>
                      <a:pt x="38648" y="641"/>
                    </a:cubicBezTo>
                    <a:cubicBezTo>
                      <a:pt x="38600" y="664"/>
                      <a:pt x="38589" y="724"/>
                      <a:pt x="38624" y="772"/>
                    </a:cubicBezTo>
                    <a:cubicBezTo>
                      <a:pt x="38636" y="795"/>
                      <a:pt x="38660" y="807"/>
                      <a:pt x="38696" y="807"/>
                    </a:cubicBezTo>
                    <a:cubicBezTo>
                      <a:pt x="38720" y="807"/>
                      <a:pt x="38731" y="807"/>
                      <a:pt x="38743" y="795"/>
                    </a:cubicBezTo>
                    <a:cubicBezTo>
                      <a:pt x="39065" y="569"/>
                      <a:pt x="39422" y="367"/>
                      <a:pt x="39815" y="188"/>
                    </a:cubicBezTo>
                    <a:cubicBezTo>
                      <a:pt x="39863" y="164"/>
                      <a:pt x="39874" y="105"/>
                      <a:pt x="39851" y="57"/>
                    </a:cubicBezTo>
                    <a:cubicBezTo>
                      <a:pt x="39842" y="22"/>
                      <a:pt x="39808" y="0"/>
                      <a:pt x="39771" y="0"/>
                    </a:cubicBezTo>
                    <a:close/>
                    <a:moveTo>
                      <a:pt x="37773" y="1441"/>
                    </a:moveTo>
                    <a:cubicBezTo>
                      <a:pt x="37745" y="1441"/>
                      <a:pt x="37716" y="1453"/>
                      <a:pt x="37696" y="1474"/>
                    </a:cubicBezTo>
                    <a:cubicBezTo>
                      <a:pt x="37422" y="1795"/>
                      <a:pt x="37196" y="2141"/>
                      <a:pt x="37017" y="2534"/>
                    </a:cubicBezTo>
                    <a:cubicBezTo>
                      <a:pt x="36993" y="2581"/>
                      <a:pt x="37017" y="2641"/>
                      <a:pt x="37065" y="2665"/>
                    </a:cubicBezTo>
                    <a:lnTo>
                      <a:pt x="37100" y="2665"/>
                    </a:lnTo>
                    <a:cubicBezTo>
                      <a:pt x="37136" y="2665"/>
                      <a:pt x="37172" y="2653"/>
                      <a:pt x="37184" y="2617"/>
                    </a:cubicBezTo>
                    <a:cubicBezTo>
                      <a:pt x="37362" y="2236"/>
                      <a:pt x="37577" y="1903"/>
                      <a:pt x="37838" y="1593"/>
                    </a:cubicBezTo>
                    <a:cubicBezTo>
                      <a:pt x="37874" y="1557"/>
                      <a:pt x="37874" y="1498"/>
                      <a:pt x="37827" y="1462"/>
                    </a:cubicBezTo>
                    <a:cubicBezTo>
                      <a:pt x="37812" y="1447"/>
                      <a:pt x="37792" y="1441"/>
                      <a:pt x="37773" y="1441"/>
                    </a:cubicBezTo>
                    <a:close/>
                    <a:moveTo>
                      <a:pt x="36736" y="3662"/>
                    </a:moveTo>
                    <a:cubicBezTo>
                      <a:pt x="36695" y="3662"/>
                      <a:pt x="36658" y="3695"/>
                      <a:pt x="36648" y="3736"/>
                    </a:cubicBezTo>
                    <a:cubicBezTo>
                      <a:pt x="36576" y="4117"/>
                      <a:pt x="36529" y="4522"/>
                      <a:pt x="36517" y="4986"/>
                    </a:cubicBezTo>
                    <a:cubicBezTo>
                      <a:pt x="36505" y="5034"/>
                      <a:pt x="36553" y="5082"/>
                      <a:pt x="36600" y="5082"/>
                    </a:cubicBezTo>
                    <a:cubicBezTo>
                      <a:pt x="36660" y="5082"/>
                      <a:pt x="36695" y="5046"/>
                      <a:pt x="36695" y="4998"/>
                    </a:cubicBezTo>
                    <a:cubicBezTo>
                      <a:pt x="36719" y="4546"/>
                      <a:pt x="36767" y="4141"/>
                      <a:pt x="36838" y="3772"/>
                    </a:cubicBezTo>
                    <a:cubicBezTo>
                      <a:pt x="36838" y="3724"/>
                      <a:pt x="36815" y="3677"/>
                      <a:pt x="36755" y="3665"/>
                    </a:cubicBezTo>
                    <a:cubicBezTo>
                      <a:pt x="36749" y="3663"/>
                      <a:pt x="36742" y="3662"/>
                      <a:pt x="36736" y="3662"/>
                    </a:cubicBezTo>
                    <a:close/>
                    <a:moveTo>
                      <a:pt x="36600" y="6141"/>
                    </a:moveTo>
                    <a:cubicBezTo>
                      <a:pt x="36553" y="6141"/>
                      <a:pt x="36505" y="6177"/>
                      <a:pt x="36505" y="6236"/>
                    </a:cubicBezTo>
                    <a:cubicBezTo>
                      <a:pt x="36517" y="6594"/>
                      <a:pt x="36541" y="7010"/>
                      <a:pt x="36576" y="7475"/>
                    </a:cubicBezTo>
                    <a:cubicBezTo>
                      <a:pt x="36588" y="7522"/>
                      <a:pt x="36624" y="7570"/>
                      <a:pt x="36672" y="7570"/>
                    </a:cubicBezTo>
                    <a:lnTo>
                      <a:pt x="36684" y="7570"/>
                    </a:lnTo>
                    <a:cubicBezTo>
                      <a:pt x="36731" y="7558"/>
                      <a:pt x="36767" y="7510"/>
                      <a:pt x="36767" y="7463"/>
                    </a:cubicBezTo>
                    <a:cubicBezTo>
                      <a:pt x="36731" y="6987"/>
                      <a:pt x="36707" y="6582"/>
                      <a:pt x="36695" y="6225"/>
                    </a:cubicBezTo>
                    <a:cubicBezTo>
                      <a:pt x="36695" y="6177"/>
                      <a:pt x="36648" y="6141"/>
                      <a:pt x="36600" y="6141"/>
                    </a:cubicBezTo>
                    <a:close/>
                    <a:moveTo>
                      <a:pt x="36782" y="8616"/>
                    </a:moveTo>
                    <a:cubicBezTo>
                      <a:pt x="36777" y="8616"/>
                      <a:pt x="36772" y="8616"/>
                      <a:pt x="36767" y="8618"/>
                    </a:cubicBezTo>
                    <a:cubicBezTo>
                      <a:pt x="36719" y="8618"/>
                      <a:pt x="36672" y="8665"/>
                      <a:pt x="36684" y="8713"/>
                    </a:cubicBezTo>
                    <a:lnTo>
                      <a:pt x="36791" y="9951"/>
                    </a:lnTo>
                    <a:cubicBezTo>
                      <a:pt x="36791" y="9999"/>
                      <a:pt x="36838" y="10035"/>
                      <a:pt x="36886" y="10035"/>
                    </a:cubicBezTo>
                    <a:cubicBezTo>
                      <a:pt x="36946" y="10035"/>
                      <a:pt x="36981" y="9987"/>
                      <a:pt x="36981" y="9939"/>
                    </a:cubicBezTo>
                    <a:lnTo>
                      <a:pt x="36874" y="8701"/>
                    </a:lnTo>
                    <a:cubicBezTo>
                      <a:pt x="36863" y="8658"/>
                      <a:pt x="36824" y="8616"/>
                      <a:pt x="36782" y="8616"/>
                    </a:cubicBezTo>
                    <a:close/>
                    <a:moveTo>
                      <a:pt x="36981" y="11094"/>
                    </a:moveTo>
                    <a:cubicBezTo>
                      <a:pt x="36922" y="11094"/>
                      <a:pt x="36886" y="11142"/>
                      <a:pt x="36886" y="11189"/>
                    </a:cubicBezTo>
                    <a:cubicBezTo>
                      <a:pt x="36922" y="11594"/>
                      <a:pt x="36946" y="11999"/>
                      <a:pt x="36969" y="12428"/>
                    </a:cubicBezTo>
                    <a:cubicBezTo>
                      <a:pt x="36969" y="12475"/>
                      <a:pt x="37017" y="12523"/>
                      <a:pt x="37065" y="12523"/>
                    </a:cubicBezTo>
                    <a:cubicBezTo>
                      <a:pt x="37124" y="12511"/>
                      <a:pt x="37160" y="12475"/>
                      <a:pt x="37160" y="12416"/>
                    </a:cubicBezTo>
                    <a:cubicBezTo>
                      <a:pt x="37136" y="11987"/>
                      <a:pt x="37112" y="11582"/>
                      <a:pt x="37076" y="11178"/>
                    </a:cubicBezTo>
                    <a:cubicBezTo>
                      <a:pt x="37076" y="11130"/>
                      <a:pt x="37029" y="11094"/>
                      <a:pt x="36981" y="11094"/>
                    </a:cubicBezTo>
                    <a:close/>
                    <a:moveTo>
                      <a:pt x="37124" y="13571"/>
                    </a:moveTo>
                    <a:cubicBezTo>
                      <a:pt x="37065" y="13571"/>
                      <a:pt x="37029" y="13618"/>
                      <a:pt x="37029" y="13666"/>
                    </a:cubicBezTo>
                    <a:cubicBezTo>
                      <a:pt x="37041" y="14035"/>
                      <a:pt x="37053" y="14404"/>
                      <a:pt x="37053" y="14785"/>
                    </a:cubicBezTo>
                    <a:lnTo>
                      <a:pt x="37065" y="14904"/>
                    </a:lnTo>
                    <a:cubicBezTo>
                      <a:pt x="37065" y="14952"/>
                      <a:pt x="37100" y="14999"/>
                      <a:pt x="37148" y="14999"/>
                    </a:cubicBezTo>
                    <a:cubicBezTo>
                      <a:pt x="37207" y="14999"/>
                      <a:pt x="37243" y="14952"/>
                      <a:pt x="37243" y="14904"/>
                    </a:cubicBezTo>
                    <a:lnTo>
                      <a:pt x="37243" y="14785"/>
                    </a:lnTo>
                    <a:cubicBezTo>
                      <a:pt x="37243" y="14404"/>
                      <a:pt x="37231" y="14023"/>
                      <a:pt x="37219" y="13654"/>
                    </a:cubicBezTo>
                    <a:cubicBezTo>
                      <a:pt x="37219" y="13606"/>
                      <a:pt x="37172" y="13571"/>
                      <a:pt x="37124" y="13571"/>
                    </a:cubicBezTo>
                    <a:close/>
                    <a:moveTo>
                      <a:pt x="8882" y="16071"/>
                    </a:moveTo>
                    <a:cubicBezTo>
                      <a:pt x="8835" y="16071"/>
                      <a:pt x="8787" y="16119"/>
                      <a:pt x="8787" y="16166"/>
                    </a:cubicBezTo>
                    <a:cubicBezTo>
                      <a:pt x="8787" y="16226"/>
                      <a:pt x="8835" y="16262"/>
                      <a:pt x="8882" y="16262"/>
                    </a:cubicBezTo>
                    <a:lnTo>
                      <a:pt x="9240" y="16262"/>
                    </a:lnTo>
                    <a:cubicBezTo>
                      <a:pt x="9525" y="16262"/>
                      <a:pt x="9823" y="16262"/>
                      <a:pt x="10121" y="16285"/>
                    </a:cubicBezTo>
                    <a:cubicBezTo>
                      <a:pt x="10180" y="16285"/>
                      <a:pt x="10216" y="16250"/>
                      <a:pt x="10216" y="16190"/>
                    </a:cubicBezTo>
                    <a:cubicBezTo>
                      <a:pt x="10228" y="16142"/>
                      <a:pt x="10180" y="16095"/>
                      <a:pt x="10133" y="16095"/>
                    </a:cubicBezTo>
                    <a:cubicBezTo>
                      <a:pt x="9835" y="16083"/>
                      <a:pt x="9537" y="16071"/>
                      <a:pt x="9252" y="16071"/>
                    </a:cubicBezTo>
                    <a:close/>
                    <a:moveTo>
                      <a:pt x="7632" y="16166"/>
                    </a:moveTo>
                    <a:cubicBezTo>
                      <a:pt x="7216" y="16226"/>
                      <a:pt x="6811" y="16297"/>
                      <a:pt x="6406" y="16392"/>
                    </a:cubicBezTo>
                    <a:cubicBezTo>
                      <a:pt x="6358" y="16404"/>
                      <a:pt x="6323" y="16452"/>
                      <a:pt x="6335" y="16512"/>
                    </a:cubicBezTo>
                    <a:cubicBezTo>
                      <a:pt x="6346" y="16547"/>
                      <a:pt x="6382" y="16583"/>
                      <a:pt x="6430" y="16583"/>
                    </a:cubicBezTo>
                    <a:lnTo>
                      <a:pt x="6442" y="16583"/>
                    </a:lnTo>
                    <a:cubicBezTo>
                      <a:pt x="6847" y="16488"/>
                      <a:pt x="7251" y="16404"/>
                      <a:pt x="7656" y="16357"/>
                    </a:cubicBezTo>
                    <a:cubicBezTo>
                      <a:pt x="7716" y="16345"/>
                      <a:pt x="7751" y="16309"/>
                      <a:pt x="7739" y="16250"/>
                    </a:cubicBezTo>
                    <a:cubicBezTo>
                      <a:pt x="7728" y="16202"/>
                      <a:pt x="7680" y="16166"/>
                      <a:pt x="7632" y="16166"/>
                    </a:cubicBezTo>
                    <a:close/>
                    <a:moveTo>
                      <a:pt x="11352" y="16235"/>
                    </a:moveTo>
                    <a:cubicBezTo>
                      <a:pt x="11311" y="16235"/>
                      <a:pt x="11274" y="16268"/>
                      <a:pt x="11264" y="16309"/>
                    </a:cubicBezTo>
                    <a:cubicBezTo>
                      <a:pt x="11264" y="16357"/>
                      <a:pt x="11288" y="16416"/>
                      <a:pt x="11347" y="16416"/>
                    </a:cubicBezTo>
                    <a:cubicBezTo>
                      <a:pt x="11740" y="16476"/>
                      <a:pt x="12157" y="16559"/>
                      <a:pt x="12562" y="16654"/>
                    </a:cubicBezTo>
                    <a:lnTo>
                      <a:pt x="12573" y="16654"/>
                    </a:lnTo>
                    <a:cubicBezTo>
                      <a:pt x="12621" y="16654"/>
                      <a:pt x="12657" y="16631"/>
                      <a:pt x="12669" y="16583"/>
                    </a:cubicBezTo>
                    <a:cubicBezTo>
                      <a:pt x="12681" y="16535"/>
                      <a:pt x="12645" y="16488"/>
                      <a:pt x="12597" y="16476"/>
                    </a:cubicBezTo>
                    <a:cubicBezTo>
                      <a:pt x="12192" y="16381"/>
                      <a:pt x="11776" y="16297"/>
                      <a:pt x="11371" y="16238"/>
                    </a:cubicBezTo>
                    <a:cubicBezTo>
                      <a:pt x="11365" y="16236"/>
                      <a:pt x="11358" y="16235"/>
                      <a:pt x="11352" y="16235"/>
                    </a:cubicBezTo>
                    <a:close/>
                    <a:moveTo>
                      <a:pt x="13763" y="16800"/>
                    </a:moveTo>
                    <a:cubicBezTo>
                      <a:pt x="13729" y="16800"/>
                      <a:pt x="13698" y="16825"/>
                      <a:pt x="13681" y="16869"/>
                    </a:cubicBezTo>
                    <a:cubicBezTo>
                      <a:pt x="13669" y="16916"/>
                      <a:pt x="13693" y="16964"/>
                      <a:pt x="13752" y="16976"/>
                    </a:cubicBezTo>
                    <a:lnTo>
                      <a:pt x="13895" y="17035"/>
                    </a:lnTo>
                    <a:cubicBezTo>
                      <a:pt x="14252" y="17143"/>
                      <a:pt x="14597" y="17262"/>
                      <a:pt x="14919" y="17381"/>
                    </a:cubicBezTo>
                    <a:lnTo>
                      <a:pt x="14955" y="17381"/>
                    </a:lnTo>
                    <a:cubicBezTo>
                      <a:pt x="14990" y="17381"/>
                      <a:pt x="15026" y="17357"/>
                      <a:pt x="15038" y="17321"/>
                    </a:cubicBezTo>
                    <a:cubicBezTo>
                      <a:pt x="15062" y="17274"/>
                      <a:pt x="15026" y="17226"/>
                      <a:pt x="14978" y="17202"/>
                    </a:cubicBezTo>
                    <a:cubicBezTo>
                      <a:pt x="14657" y="17083"/>
                      <a:pt x="14312" y="16964"/>
                      <a:pt x="13955" y="16857"/>
                    </a:cubicBezTo>
                    <a:lnTo>
                      <a:pt x="13800" y="16809"/>
                    </a:lnTo>
                    <a:cubicBezTo>
                      <a:pt x="13787" y="16803"/>
                      <a:pt x="13775" y="16800"/>
                      <a:pt x="13763" y="16800"/>
                    </a:cubicBezTo>
                    <a:close/>
                    <a:moveTo>
                      <a:pt x="5229" y="16735"/>
                    </a:moveTo>
                    <a:cubicBezTo>
                      <a:pt x="5220" y="16735"/>
                      <a:pt x="5212" y="16736"/>
                      <a:pt x="5203" y="16738"/>
                    </a:cubicBezTo>
                    <a:cubicBezTo>
                      <a:pt x="4811" y="16881"/>
                      <a:pt x="4430" y="17035"/>
                      <a:pt x="4049" y="17214"/>
                    </a:cubicBezTo>
                    <a:cubicBezTo>
                      <a:pt x="4001" y="17238"/>
                      <a:pt x="3977" y="17297"/>
                      <a:pt x="4001" y="17345"/>
                    </a:cubicBezTo>
                    <a:cubicBezTo>
                      <a:pt x="4013" y="17369"/>
                      <a:pt x="4049" y="17393"/>
                      <a:pt x="4084" y="17393"/>
                    </a:cubicBezTo>
                    <a:cubicBezTo>
                      <a:pt x="4096" y="17393"/>
                      <a:pt x="4108" y="17393"/>
                      <a:pt x="4120" y="17381"/>
                    </a:cubicBezTo>
                    <a:cubicBezTo>
                      <a:pt x="4501" y="17214"/>
                      <a:pt x="4882" y="17059"/>
                      <a:pt x="5263" y="16916"/>
                    </a:cubicBezTo>
                    <a:cubicBezTo>
                      <a:pt x="5311" y="16904"/>
                      <a:pt x="5346" y="16845"/>
                      <a:pt x="5323" y="16797"/>
                    </a:cubicBezTo>
                    <a:cubicBezTo>
                      <a:pt x="5313" y="16758"/>
                      <a:pt x="5270" y="16735"/>
                      <a:pt x="5229" y="16735"/>
                    </a:cubicBezTo>
                    <a:close/>
                    <a:moveTo>
                      <a:pt x="37112" y="16047"/>
                    </a:moveTo>
                    <a:cubicBezTo>
                      <a:pt x="37053" y="16047"/>
                      <a:pt x="37017" y="16083"/>
                      <a:pt x="37005" y="16131"/>
                    </a:cubicBezTo>
                    <a:cubicBezTo>
                      <a:pt x="36969" y="16559"/>
                      <a:pt x="36898" y="16964"/>
                      <a:pt x="36815" y="17345"/>
                    </a:cubicBezTo>
                    <a:cubicBezTo>
                      <a:pt x="36803" y="17393"/>
                      <a:pt x="36838" y="17440"/>
                      <a:pt x="36886" y="17464"/>
                    </a:cubicBezTo>
                    <a:lnTo>
                      <a:pt x="36910" y="17464"/>
                    </a:lnTo>
                    <a:cubicBezTo>
                      <a:pt x="36946" y="17464"/>
                      <a:pt x="36993" y="17428"/>
                      <a:pt x="36993" y="17393"/>
                    </a:cubicBezTo>
                    <a:cubicBezTo>
                      <a:pt x="37088" y="17000"/>
                      <a:pt x="37148" y="16583"/>
                      <a:pt x="37196" y="16154"/>
                    </a:cubicBezTo>
                    <a:cubicBezTo>
                      <a:pt x="37196" y="16095"/>
                      <a:pt x="37160" y="16047"/>
                      <a:pt x="37112" y="16047"/>
                    </a:cubicBezTo>
                    <a:close/>
                    <a:moveTo>
                      <a:pt x="16105" y="17645"/>
                    </a:moveTo>
                    <a:cubicBezTo>
                      <a:pt x="16068" y="17645"/>
                      <a:pt x="16032" y="17667"/>
                      <a:pt x="16014" y="17702"/>
                    </a:cubicBezTo>
                    <a:cubicBezTo>
                      <a:pt x="16002" y="17750"/>
                      <a:pt x="16026" y="17809"/>
                      <a:pt x="16074" y="17833"/>
                    </a:cubicBezTo>
                    <a:cubicBezTo>
                      <a:pt x="16467" y="18000"/>
                      <a:pt x="16836" y="18167"/>
                      <a:pt x="17193" y="18345"/>
                    </a:cubicBezTo>
                    <a:cubicBezTo>
                      <a:pt x="17205" y="18357"/>
                      <a:pt x="17217" y="18357"/>
                      <a:pt x="17229" y="18357"/>
                    </a:cubicBezTo>
                    <a:cubicBezTo>
                      <a:pt x="17264" y="18357"/>
                      <a:pt x="17300" y="18345"/>
                      <a:pt x="17312" y="18309"/>
                    </a:cubicBezTo>
                    <a:cubicBezTo>
                      <a:pt x="17336" y="18262"/>
                      <a:pt x="17324" y="18202"/>
                      <a:pt x="17276" y="18178"/>
                    </a:cubicBezTo>
                    <a:cubicBezTo>
                      <a:pt x="16919" y="18000"/>
                      <a:pt x="16538" y="17821"/>
                      <a:pt x="16145" y="17655"/>
                    </a:cubicBezTo>
                    <a:cubicBezTo>
                      <a:pt x="16133" y="17648"/>
                      <a:pt x="16119" y="17645"/>
                      <a:pt x="16105" y="17645"/>
                    </a:cubicBezTo>
                    <a:close/>
                    <a:moveTo>
                      <a:pt x="2991" y="17786"/>
                    </a:moveTo>
                    <a:cubicBezTo>
                      <a:pt x="2974" y="17786"/>
                      <a:pt x="2957" y="17789"/>
                      <a:pt x="2941" y="17797"/>
                    </a:cubicBezTo>
                    <a:cubicBezTo>
                      <a:pt x="2584" y="18012"/>
                      <a:pt x="2239" y="18238"/>
                      <a:pt x="1905" y="18488"/>
                    </a:cubicBezTo>
                    <a:cubicBezTo>
                      <a:pt x="1858" y="18524"/>
                      <a:pt x="1846" y="18583"/>
                      <a:pt x="1882" y="18619"/>
                    </a:cubicBezTo>
                    <a:cubicBezTo>
                      <a:pt x="1894" y="18655"/>
                      <a:pt x="1929" y="18667"/>
                      <a:pt x="1953" y="18667"/>
                    </a:cubicBezTo>
                    <a:cubicBezTo>
                      <a:pt x="1977" y="18667"/>
                      <a:pt x="1989" y="18655"/>
                      <a:pt x="2013" y="18643"/>
                    </a:cubicBezTo>
                    <a:cubicBezTo>
                      <a:pt x="2346" y="18405"/>
                      <a:pt x="2691" y="18167"/>
                      <a:pt x="3037" y="17964"/>
                    </a:cubicBezTo>
                    <a:cubicBezTo>
                      <a:pt x="3084" y="17940"/>
                      <a:pt x="3096" y="17881"/>
                      <a:pt x="3072" y="17833"/>
                    </a:cubicBezTo>
                    <a:cubicBezTo>
                      <a:pt x="3056" y="17801"/>
                      <a:pt x="3025" y="17786"/>
                      <a:pt x="2991" y="17786"/>
                    </a:cubicBezTo>
                    <a:close/>
                    <a:moveTo>
                      <a:pt x="20891" y="18534"/>
                    </a:moveTo>
                    <a:cubicBezTo>
                      <a:pt x="20481" y="18534"/>
                      <a:pt x="20101" y="18594"/>
                      <a:pt x="19741" y="18714"/>
                    </a:cubicBezTo>
                    <a:cubicBezTo>
                      <a:pt x="19693" y="18738"/>
                      <a:pt x="19670" y="18786"/>
                      <a:pt x="19693" y="18833"/>
                    </a:cubicBezTo>
                    <a:cubicBezTo>
                      <a:pt x="19705" y="18881"/>
                      <a:pt x="19741" y="18905"/>
                      <a:pt x="19777" y="18905"/>
                    </a:cubicBezTo>
                    <a:cubicBezTo>
                      <a:pt x="19789" y="18905"/>
                      <a:pt x="19801" y="18905"/>
                      <a:pt x="19812" y="18893"/>
                    </a:cubicBezTo>
                    <a:cubicBezTo>
                      <a:pt x="20118" y="18781"/>
                      <a:pt x="20459" y="18721"/>
                      <a:pt x="20812" y="18721"/>
                    </a:cubicBezTo>
                    <a:cubicBezTo>
                      <a:pt x="20871" y="18721"/>
                      <a:pt x="20931" y="18723"/>
                      <a:pt x="20991" y="18726"/>
                    </a:cubicBezTo>
                    <a:cubicBezTo>
                      <a:pt x="21051" y="18726"/>
                      <a:pt x="21086" y="18678"/>
                      <a:pt x="21086" y="18631"/>
                    </a:cubicBezTo>
                    <a:cubicBezTo>
                      <a:pt x="21098" y="18583"/>
                      <a:pt x="21051" y="18536"/>
                      <a:pt x="21003" y="18536"/>
                    </a:cubicBezTo>
                    <a:cubicBezTo>
                      <a:pt x="20965" y="18535"/>
                      <a:pt x="20928" y="18534"/>
                      <a:pt x="20891" y="18534"/>
                    </a:cubicBezTo>
                    <a:close/>
                    <a:moveTo>
                      <a:pt x="22210" y="18754"/>
                    </a:moveTo>
                    <a:cubicBezTo>
                      <a:pt x="22174" y="18754"/>
                      <a:pt x="22141" y="18784"/>
                      <a:pt x="22122" y="18821"/>
                    </a:cubicBezTo>
                    <a:cubicBezTo>
                      <a:pt x="22110" y="18869"/>
                      <a:pt x="22146" y="18917"/>
                      <a:pt x="22194" y="18940"/>
                    </a:cubicBezTo>
                    <a:cubicBezTo>
                      <a:pt x="22551" y="19048"/>
                      <a:pt x="22932" y="19214"/>
                      <a:pt x="23313" y="19417"/>
                    </a:cubicBezTo>
                    <a:cubicBezTo>
                      <a:pt x="23325" y="19417"/>
                      <a:pt x="23349" y="19429"/>
                      <a:pt x="23360" y="19429"/>
                    </a:cubicBezTo>
                    <a:cubicBezTo>
                      <a:pt x="23396" y="19429"/>
                      <a:pt x="23432" y="19405"/>
                      <a:pt x="23444" y="19369"/>
                    </a:cubicBezTo>
                    <a:cubicBezTo>
                      <a:pt x="23468" y="19321"/>
                      <a:pt x="23444" y="19274"/>
                      <a:pt x="23408" y="19250"/>
                    </a:cubicBezTo>
                    <a:cubicBezTo>
                      <a:pt x="23003" y="19036"/>
                      <a:pt x="22622" y="18869"/>
                      <a:pt x="22241" y="18762"/>
                    </a:cubicBezTo>
                    <a:cubicBezTo>
                      <a:pt x="22231" y="18757"/>
                      <a:pt x="22220" y="18754"/>
                      <a:pt x="22210" y="18754"/>
                    </a:cubicBezTo>
                    <a:close/>
                    <a:moveTo>
                      <a:pt x="18310" y="18786"/>
                    </a:moveTo>
                    <a:cubicBezTo>
                      <a:pt x="18277" y="18786"/>
                      <a:pt x="18245" y="18801"/>
                      <a:pt x="18229" y="18833"/>
                    </a:cubicBezTo>
                    <a:cubicBezTo>
                      <a:pt x="18205" y="18869"/>
                      <a:pt x="18217" y="18928"/>
                      <a:pt x="18253" y="18964"/>
                    </a:cubicBezTo>
                    <a:cubicBezTo>
                      <a:pt x="18634" y="19202"/>
                      <a:pt x="18955" y="19440"/>
                      <a:pt x="19241" y="19690"/>
                    </a:cubicBezTo>
                    <a:cubicBezTo>
                      <a:pt x="19253" y="19714"/>
                      <a:pt x="19277" y="19714"/>
                      <a:pt x="19300" y="19714"/>
                    </a:cubicBezTo>
                    <a:cubicBezTo>
                      <a:pt x="19324" y="19714"/>
                      <a:pt x="19348" y="19702"/>
                      <a:pt x="19372" y="19690"/>
                    </a:cubicBezTo>
                    <a:cubicBezTo>
                      <a:pt x="19408" y="19643"/>
                      <a:pt x="19396" y="19583"/>
                      <a:pt x="19360" y="19560"/>
                    </a:cubicBezTo>
                    <a:cubicBezTo>
                      <a:pt x="19074" y="19298"/>
                      <a:pt x="18741" y="19048"/>
                      <a:pt x="18360" y="18798"/>
                    </a:cubicBezTo>
                    <a:cubicBezTo>
                      <a:pt x="18344" y="18790"/>
                      <a:pt x="18327" y="18786"/>
                      <a:pt x="18310" y="18786"/>
                    </a:cubicBezTo>
                    <a:close/>
                    <a:moveTo>
                      <a:pt x="36525" y="18455"/>
                    </a:moveTo>
                    <a:cubicBezTo>
                      <a:pt x="36488" y="18455"/>
                      <a:pt x="36451" y="18477"/>
                      <a:pt x="36434" y="18512"/>
                    </a:cubicBezTo>
                    <a:cubicBezTo>
                      <a:pt x="36279" y="18893"/>
                      <a:pt x="36076" y="19250"/>
                      <a:pt x="35838" y="19571"/>
                    </a:cubicBezTo>
                    <a:cubicBezTo>
                      <a:pt x="35814" y="19607"/>
                      <a:pt x="35814" y="19667"/>
                      <a:pt x="35862" y="19702"/>
                    </a:cubicBezTo>
                    <a:cubicBezTo>
                      <a:pt x="35874" y="19714"/>
                      <a:pt x="35898" y="19714"/>
                      <a:pt x="35922" y="19714"/>
                    </a:cubicBezTo>
                    <a:cubicBezTo>
                      <a:pt x="35945" y="19714"/>
                      <a:pt x="35969" y="19702"/>
                      <a:pt x="35993" y="19679"/>
                    </a:cubicBezTo>
                    <a:cubicBezTo>
                      <a:pt x="36231" y="19357"/>
                      <a:pt x="36434" y="18988"/>
                      <a:pt x="36612" y="18583"/>
                    </a:cubicBezTo>
                    <a:cubicBezTo>
                      <a:pt x="36636" y="18536"/>
                      <a:pt x="36612" y="18476"/>
                      <a:pt x="36565" y="18464"/>
                    </a:cubicBezTo>
                    <a:cubicBezTo>
                      <a:pt x="36552" y="18458"/>
                      <a:pt x="36538" y="18455"/>
                      <a:pt x="36525" y="18455"/>
                    </a:cubicBezTo>
                    <a:close/>
                    <a:moveTo>
                      <a:pt x="995" y="19259"/>
                    </a:moveTo>
                    <a:cubicBezTo>
                      <a:pt x="971" y="19259"/>
                      <a:pt x="947" y="19268"/>
                      <a:pt x="929" y="19286"/>
                    </a:cubicBezTo>
                    <a:cubicBezTo>
                      <a:pt x="620" y="19560"/>
                      <a:pt x="310" y="19857"/>
                      <a:pt x="36" y="20155"/>
                    </a:cubicBezTo>
                    <a:cubicBezTo>
                      <a:pt x="0" y="20191"/>
                      <a:pt x="0" y="20250"/>
                      <a:pt x="36" y="20286"/>
                    </a:cubicBezTo>
                    <a:cubicBezTo>
                      <a:pt x="60" y="20298"/>
                      <a:pt x="72" y="20310"/>
                      <a:pt x="96" y="20310"/>
                    </a:cubicBezTo>
                    <a:cubicBezTo>
                      <a:pt x="131" y="20310"/>
                      <a:pt x="155" y="20298"/>
                      <a:pt x="167" y="20286"/>
                    </a:cubicBezTo>
                    <a:cubicBezTo>
                      <a:pt x="453" y="19988"/>
                      <a:pt x="751" y="19690"/>
                      <a:pt x="1048" y="19417"/>
                    </a:cubicBezTo>
                    <a:cubicBezTo>
                      <a:pt x="1096" y="19381"/>
                      <a:pt x="1096" y="19321"/>
                      <a:pt x="1060" y="19286"/>
                    </a:cubicBezTo>
                    <a:cubicBezTo>
                      <a:pt x="1042" y="19268"/>
                      <a:pt x="1018" y="19259"/>
                      <a:pt x="995" y="19259"/>
                    </a:cubicBezTo>
                    <a:close/>
                    <a:moveTo>
                      <a:pt x="18735" y="19354"/>
                    </a:moveTo>
                    <a:cubicBezTo>
                      <a:pt x="18711" y="19354"/>
                      <a:pt x="18687" y="19363"/>
                      <a:pt x="18669" y="19381"/>
                    </a:cubicBezTo>
                    <a:cubicBezTo>
                      <a:pt x="18360" y="19679"/>
                      <a:pt x="18110" y="20024"/>
                      <a:pt x="17931" y="20417"/>
                    </a:cubicBezTo>
                    <a:cubicBezTo>
                      <a:pt x="17907" y="20464"/>
                      <a:pt x="17931" y="20524"/>
                      <a:pt x="17979" y="20548"/>
                    </a:cubicBezTo>
                    <a:lnTo>
                      <a:pt x="18015" y="20548"/>
                    </a:lnTo>
                    <a:cubicBezTo>
                      <a:pt x="18050" y="20548"/>
                      <a:pt x="18086" y="20536"/>
                      <a:pt x="18098" y="20500"/>
                    </a:cubicBezTo>
                    <a:cubicBezTo>
                      <a:pt x="18277" y="20119"/>
                      <a:pt x="18503" y="19798"/>
                      <a:pt x="18800" y="19524"/>
                    </a:cubicBezTo>
                    <a:cubicBezTo>
                      <a:pt x="18836" y="19488"/>
                      <a:pt x="18836" y="19429"/>
                      <a:pt x="18800" y="19381"/>
                    </a:cubicBezTo>
                    <a:cubicBezTo>
                      <a:pt x="18783" y="19363"/>
                      <a:pt x="18759" y="19354"/>
                      <a:pt x="18735" y="19354"/>
                    </a:cubicBezTo>
                    <a:close/>
                    <a:moveTo>
                      <a:pt x="24442" y="19828"/>
                    </a:moveTo>
                    <a:cubicBezTo>
                      <a:pt x="24408" y="19828"/>
                      <a:pt x="24376" y="19849"/>
                      <a:pt x="24361" y="19881"/>
                    </a:cubicBezTo>
                    <a:cubicBezTo>
                      <a:pt x="24337" y="19929"/>
                      <a:pt x="24361" y="19988"/>
                      <a:pt x="24408" y="20012"/>
                    </a:cubicBezTo>
                    <a:cubicBezTo>
                      <a:pt x="24777" y="20202"/>
                      <a:pt x="25146" y="20381"/>
                      <a:pt x="25539" y="20536"/>
                    </a:cubicBezTo>
                    <a:cubicBezTo>
                      <a:pt x="25551" y="20548"/>
                      <a:pt x="25563" y="20548"/>
                      <a:pt x="25575" y="20548"/>
                    </a:cubicBezTo>
                    <a:cubicBezTo>
                      <a:pt x="25611" y="20548"/>
                      <a:pt x="25646" y="20524"/>
                      <a:pt x="25658" y="20488"/>
                    </a:cubicBezTo>
                    <a:cubicBezTo>
                      <a:pt x="25682" y="20441"/>
                      <a:pt x="25658" y="20381"/>
                      <a:pt x="25611" y="20369"/>
                    </a:cubicBezTo>
                    <a:cubicBezTo>
                      <a:pt x="25230" y="20202"/>
                      <a:pt x="24861" y="20024"/>
                      <a:pt x="24492" y="19845"/>
                    </a:cubicBezTo>
                    <a:cubicBezTo>
                      <a:pt x="24476" y="19833"/>
                      <a:pt x="24458" y="19828"/>
                      <a:pt x="24442" y="19828"/>
                    </a:cubicBezTo>
                    <a:close/>
                    <a:moveTo>
                      <a:pt x="35065" y="20427"/>
                    </a:moveTo>
                    <a:cubicBezTo>
                      <a:pt x="35043" y="20427"/>
                      <a:pt x="35021" y="20436"/>
                      <a:pt x="35005" y="20452"/>
                    </a:cubicBezTo>
                    <a:cubicBezTo>
                      <a:pt x="34695" y="20703"/>
                      <a:pt x="34350" y="20905"/>
                      <a:pt x="33969" y="21084"/>
                    </a:cubicBezTo>
                    <a:cubicBezTo>
                      <a:pt x="33921" y="21107"/>
                      <a:pt x="33898" y="21155"/>
                      <a:pt x="33921" y="21203"/>
                    </a:cubicBezTo>
                    <a:cubicBezTo>
                      <a:pt x="33933" y="21238"/>
                      <a:pt x="33969" y="21262"/>
                      <a:pt x="34005" y="21262"/>
                    </a:cubicBezTo>
                    <a:cubicBezTo>
                      <a:pt x="34017" y="21262"/>
                      <a:pt x="34040" y="21262"/>
                      <a:pt x="34040" y="21250"/>
                    </a:cubicBezTo>
                    <a:cubicBezTo>
                      <a:pt x="34433" y="21072"/>
                      <a:pt x="34802" y="20857"/>
                      <a:pt x="35124" y="20595"/>
                    </a:cubicBezTo>
                    <a:cubicBezTo>
                      <a:pt x="35160" y="20560"/>
                      <a:pt x="35171" y="20500"/>
                      <a:pt x="35136" y="20464"/>
                    </a:cubicBezTo>
                    <a:cubicBezTo>
                      <a:pt x="35117" y="20439"/>
                      <a:pt x="35091" y="20427"/>
                      <a:pt x="35065" y="20427"/>
                    </a:cubicBezTo>
                    <a:close/>
                    <a:moveTo>
                      <a:pt x="26736" y="20807"/>
                    </a:moveTo>
                    <a:cubicBezTo>
                      <a:pt x="26691" y="20807"/>
                      <a:pt x="26656" y="20830"/>
                      <a:pt x="26647" y="20869"/>
                    </a:cubicBezTo>
                    <a:cubicBezTo>
                      <a:pt x="26623" y="20917"/>
                      <a:pt x="26647" y="20976"/>
                      <a:pt x="26694" y="20988"/>
                    </a:cubicBezTo>
                    <a:cubicBezTo>
                      <a:pt x="27099" y="21131"/>
                      <a:pt x="27504" y="21250"/>
                      <a:pt x="27897" y="21357"/>
                    </a:cubicBezTo>
                    <a:lnTo>
                      <a:pt x="27921" y="21357"/>
                    </a:lnTo>
                    <a:cubicBezTo>
                      <a:pt x="27956" y="21357"/>
                      <a:pt x="27992" y="21334"/>
                      <a:pt x="28004" y="21298"/>
                    </a:cubicBezTo>
                    <a:cubicBezTo>
                      <a:pt x="28028" y="21238"/>
                      <a:pt x="27992" y="21191"/>
                      <a:pt x="27944" y="21179"/>
                    </a:cubicBezTo>
                    <a:cubicBezTo>
                      <a:pt x="27551" y="21072"/>
                      <a:pt x="27159" y="20953"/>
                      <a:pt x="26766" y="20810"/>
                    </a:cubicBezTo>
                    <a:cubicBezTo>
                      <a:pt x="26755" y="20808"/>
                      <a:pt x="26746" y="20807"/>
                      <a:pt x="26736" y="20807"/>
                    </a:cubicBezTo>
                    <a:close/>
                    <a:moveTo>
                      <a:pt x="29147" y="21441"/>
                    </a:moveTo>
                    <a:cubicBezTo>
                      <a:pt x="29099" y="21441"/>
                      <a:pt x="29040" y="21476"/>
                      <a:pt x="29040" y="21524"/>
                    </a:cubicBezTo>
                    <a:cubicBezTo>
                      <a:pt x="29028" y="21572"/>
                      <a:pt x="29064" y="21619"/>
                      <a:pt x="29111" y="21631"/>
                    </a:cubicBezTo>
                    <a:cubicBezTo>
                      <a:pt x="29540" y="21703"/>
                      <a:pt x="29957" y="21762"/>
                      <a:pt x="30349" y="21786"/>
                    </a:cubicBezTo>
                    <a:lnTo>
                      <a:pt x="30361" y="21786"/>
                    </a:lnTo>
                    <a:cubicBezTo>
                      <a:pt x="30409" y="21786"/>
                      <a:pt x="30445" y="21750"/>
                      <a:pt x="30457" y="21703"/>
                    </a:cubicBezTo>
                    <a:cubicBezTo>
                      <a:pt x="30457" y="21655"/>
                      <a:pt x="30421" y="21607"/>
                      <a:pt x="30361" y="21607"/>
                    </a:cubicBezTo>
                    <a:cubicBezTo>
                      <a:pt x="29968" y="21572"/>
                      <a:pt x="29564" y="21524"/>
                      <a:pt x="29147" y="21441"/>
                    </a:cubicBezTo>
                    <a:close/>
                    <a:moveTo>
                      <a:pt x="20112" y="20464"/>
                    </a:moveTo>
                    <a:cubicBezTo>
                      <a:pt x="20096" y="20464"/>
                      <a:pt x="20078" y="20468"/>
                      <a:pt x="20062" y="20476"/>
                    </a:cubicBezTo>
                    <a:cubicBezTo>
                      <a:pt x="20015" y="20500"/>
                      <a:pt x="20003" y="20560"/>
                      <a:pt x="20039" y="20607"/>
                    </a:cubicBezTo>
                    <a:cubicBezTo>
                      <a:pt x="20277" y="20988"/>
                      <a:pt x="20396" y="21357"/>
                      <a:pt x="20396" y="21726"/>
                    </a:cubicBezTo>
                    <a:cubicBezTo>
                      <a:pt x="20396" y="21774"/>
                      <a:pt x="20443" y="21810"/>
                      <a:pt x="20491" y="21810"/>
                    </a:cubicBezTo>
                    <a:cubicBezTo>
                      <a:pt x="20551" y="21810"/>
                      <a:pt x="20586" y="21774"/>
                      <a:pt x="20586" y="21726"/>
                    </a:cubicBezTo>
                    <a:cubicBezTo>
                      <a:pt x="20586" y="21322"/>
                      <a:pt x="20443" y="20917"/>
                      <a:pt x="20193" y="20512"/>
                    </a:cubicBezTo>
                    <a:cubicBezTo>
                      <a:pt x="20178" y="20480"/>
                      <a:pt x="20146" y="20464"/>
                      <a:pt x="20112" y="20464"/>
                    </a:cubicBezTo>
                    <a:close/>
                    <a:moveTo>
                      <a:pt x="32838" y="21462"/>
                    </a:moveTo>
                    <a:cubicBezTo>
                      <a:pt x="32830" y="21462"/>
                      <a:pt x="32822" y="21463"/>
                      <a:pt x="32814" y="21465"/>
                    </a:cubicBezTo>
                    <a:cubicBezTo>
                      <a:pt x="32433" y="21548"/>
                      <a:pt x="32016" y="21595"/>
                      <a:pt x="31600" y="21619"/>
                    </a:cubicBezTo>
                    <a:cubicBezTo>
                      <a:pt x="31540" y="21619"/>
                      <a:pt x="31504" y="21667"/>
                      <a:pt x="31504" y="21715"/>
                    </a:cubicBezTo>
                    <a:cubicBezTo>
                      <a:pt x="31504" y="21774"/>
                      <a:pt x="31552" y="21810"/>
                      <a:pt x="31600" y="21810"/>
                    </a:cubicBezTo>
                    <a:cubicBezTo>
                      <a:pt x="32040" y="21786"/>
                      <a:pt x="32457" y="21726"/>
                      <a:pt x="32850" y="21643"/>
                    </a:cubicBezTo>
                    <a:cubicBezTo>
                      <a:pt x="32897" y="21631"/>
                      <a:pt x="32933" y="21584"/>
                      <a:pt x="32921" y="21536"/>
                    </a:cubicBezTo>
                    <a:cubicBezTo>
                      <a:pt x="32911" y="21486"/>
                      <a:pt x="32877" y="21462"/>
                      <a:pt x="32838" y="21462"/>
                    </a:cubicBezTo>
                    <a:close/>
                    <a:moveTo>
                      <a:pt x="17717" y="21560"/>
                    </a:moveTo>
                    <a:cubicBezTo>
                      <a:pt x="17669" y="21560"/>
                      <a:pt x="17622" y="21595"/>
                      <a:pt x="17622" y="21655"/>
                    </a:cubicBezTo>
                    <a:cubicBezTo>
                      <a:pt x="17622" y="21703"/>
                      <a:pt x="17622" y="21750"/>
                      <a:pt x="17622" y="21798"/>
                    </a:cubicBezTo>
                    <a:cubicBezTo>
                      <a:pt x="17622" y="22215"/>
                      <a:pt x="17705" y="22596"/>
                      <a:pt x="17884" y="22905"/>
                    </a:cubicBezTo>
                    <a:cubicBezTo>
                      <a:pt x="17896" y="22929"/>
                      <a:pt x="17931" y="22953"/>
                      <a:pt x="17967" y="22953"/>
                    </a:cubicBezTo>
                    <a:cubicBezTo>
                      <a:pt x="17979" y="22953"/>
                      <a:pt x="17991" y="22953"/>
                      <a:pt x="18015" y="22941"/>
                    </a:cubicBezTo>
                    <a:cubicBezTo>
                      <a:pt x="18050" y="22917"/>
                      <a:pt x="18074" y="22858"/>
                      <a:pt x="18050" y="22810"/>
                    </a:cubicBezTo>
                    <a:cubicBezTo>
                      <a:pt x="17884" y="22536"/>
                      <a:pt x="17812" y="22179"/>
                      <a:pt x="17812" y="21798"/>
                    </a:cubicBezTo>
                    <a:cubicBezTo>
                      <a:pt x="17812" y="21750"/>
                      <a:pt x="17812" y="21703"/>
                      <a:pt x="17812" y="21655"/>
                    </a:cubicBezTo>
                    <a:cubicBezTo>
                      <a:pt x="17812" y="21607"/>
                      <a:pt x="17776" y="21560"/>
                      <a:pt x="17717" y="21560"/>
                    </a:cubicBezTo>
                    <a:close/>
                    <a:moveTo>
                      <a:pt x="20063" y="22761"/>
                    </a:moveTo>
                    <a:cubicBezTo>
                      <a:pt x="20036" y="22761"/>
                      <a:pt x="20010" y="22772"/>
                      <a:pt x="19991" y="22798"/>
                    </a:cubicBezTo>
                    <a:cubicBezTo>
                      <a:pt x="19729" y="23096"/>
                      <a:pt x="19348" y="23286"/>
                      <a:pt x="18979" y="23322"/>
                    </a:cubicBezTo>
                    <a:cubicBezTo>
                      <a:pt x="18931" y="23322"/>
                      <a:pt x="18896" y="23370"/>
                      <a:pt x="18896" y="23417"/>
                    </a:cubicBezTo>
                    <a:cubicBezTo>
                      <a:pt x="18896" y="23465"/>
                      <a:pt x="18943" y="23512"/>
                      <a:pt x="18991" y="23512"/>
                    </a:cubicBezTo>
                    <a:cubicBezTo>
                      <a:pt x="19408" y="23477"/>
                      <a:pt x="19836" y="23250"/>
                      <a:pt x="20134" y="22917"/>
                    </a:cubicBezTo>
                    <a:cubicBezTo>
                      <a:pt x="20170" y="22881"/>
                      <a:pt x="20170" y="22822"/>
                      <a:pt x="20134" y="22786"/>
                    </a:cubicBezTo>
                    <a:cubicBezTo>
                      <a:pt x="20112" y="22770"/>
                      <a:pt x="20087" y="22761"/>
                      <a:pt x="20063" y="22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8596730" y="1701618"/>
                <a:ext cx="30088" cy="1424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384" extrusionOk="0">
                    <a:moveTo>
                      <a:pt x="690" y="1"/>
                    </a:moveTo>
                    <a:cubicBezTo>
                      <a:pt x="683" y="1"/>
                      <a:pt x="675" y="1"/>
                      <a:pt x="667" y="3"/>
                    </a:cubicBezTo>
                    <a:cubicBezTo>
                      <a:pt x="465" y="74"/>
                      <a:pt x="263" y="134"/>
                      <a:pt x="72" y="205"/>
                    </a:cubicBezTo>
                    <a:cubicBezTo>
                      <a:pt x="24" y="217"/>
                      <a:pt x="1" y="277"/>
                      <a:pt x="13" y="324"/>
                    </a:cubicBezTo>
                    <a:cubicBezTo>
                      <a:pt x="24" y="360"/>
                      <a:pt x="60" y="384"/>
                      <a:pt x="108" y="384"/>
                    </a:cubicBezTo>
                    <a:lnTo>
                      <a:pt x="132" y="384"/>
                    </a:lnTo>
                    <a:cubicBezTo>
                      <a:pt x="322" y="312"/>
                      <a:pt x="525" y="253"/>
                      <a:pt x="727" y="193"/>
                    </a:cubicBezTo>
                    <a:cubicBezTo>
                      <a:pt x="775" y="170"/>
                      <a:pt x="810" y="122"/>
                      <a:pt x="786" y="74"/>
                    </a:cubicBezTo>
                    <a:cubicBezTo>
                      <a:pt x="776" y="33"/>
                      <a:pt x="739" y="1"/>
                      <a:pt x="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8685958" y="1565977"/>
                <a:ext cx="278769" cy="196704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5302" extrusionOk="0">
                    <a:moveTo>
                      <a:pt x="358" y="254"/>
                    </a:moveTo>
                    <a:lnTo>
                      <a:pt x="6240" y="1456"/>
                    </a:lnTo>
                    <a:lnTo>
                      <a:pt x="1394" y="1432"/>
                    </a:lnTo>
                    <a:lnTo>
                      <a:pt x="358" y="254"/>
                    </a:lnTo>
                    <a:close/>
                    <a:moveTo>
                      <a:pt x="7121" y="1671"/>
                    </a:moveTo>
                    <a:lnTo>
                      <a:pt x="1596" y="5016"/>
                    </a:lnTo>
                    <a:lnTo>
                      <a:pt x="1941" y="2909"/>
                    </a:lnTo>
                    <a:lnTo>
                      <a:pt x="7121" y="1671"/>
                    </a:lnTo>
                    <a:close/>
                    <a:moveTo>
                      <a:pt x="101" y="1"/>
                    </a:moveTo>
                    <a:cubicBezTo>
                      <a:pt x="72" y="1"/>
                      <a:pt x="44" y="22"/>
                      <a:pt x="25" y="51"/>
                    </a:cubicBezTo>
                    <a:cubicBezTo>
                      <a:pt x="1" y="87"/>
                      <a:pt x="13" y="135"/>
                      <a:pt x="36" y="158"/>
                    </a:cubicBezTo>
                    <a:lnTo>
                      <a:pt x="1287" y="1587"/>
                    </a:lnTo>
                    <a:cubicBezTo>
                      <a:pt x="1299" y="1611"/>
                      <a:pt x="1334" y="1623"/>
                      <a:pt x="1358" y="1623"/>
                    </a:cubicBezTo>
                    <a:lnTo>
                      <a:pt x="6394" y="1647"/>
                    </a:lnTo>
                    <a:lnTo>
                      <a:pt x="1834" y="2730"/>
                    </a:lnTo>
                    <a:cubicBezTo>
                      <a:pt x="1799" y="2742"/>
                      <a:pt x="1775" y="2778"/>
                      <a:pt x="1763" y="2814"/>
                    </a:cubicBezTo>
                    <a:lnTo>
                      <a:pt x="1382" y="5195"/>
                    </a:lnTo>
                    <a:cubicBezTo>
                      <a:pt x="1382" y="5230"/>
                      <a:pt x="1394" y="5266"/>
                      <a:pt x="1429" y="5278"/>
                    </a:cubicBezTo>
                    <a:cubicBezTo>
                      <a:pt x="1441" y="5290"/>
                      <a:pt x="1453" y="5302"/>
                      <a:pt x="1477" y="5302"/>
                    </a:cubicBezTo>
                    <a:cubicBezTo>
                      <a:pt x="1489" y="5302"/>
                      <a:pt x="1513" y="5290"/>
                      <a:pt x="1525" y="5278"/>
                    </a:cubicBezTo>
                    <a:lnTo>
                      <a:pt x="7454" y="1682"/>
                    </a:lnTo>
                    <a:cubicBezTo>
                      <a:pt x="7490" y="1659"/>
                      <a:pt x="7514" y="1623"/>
                      <a:pt x="7502" y="1587"/>
                    </a:cubicBezTo>
                    <a:cubicBezTo>
                      <a:pt x="7502" y="1551"/>
                      <a:pt x="7466" y="1516"/>
                      <a:pt x="7430" y="1516"/>
                    </a:cubicBezTo>
                    <a:lnTo>
                      <a:pt x="120" y="4"/>
                    </a:lnTo>
                    <a:cubicBezTo>
                      <a:pt x="113" y="2"/>
                      <a:pt x="10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8687294" y="1619180"/>
                <a:ext cx="71603" cy="98018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642" extrusionOk="0">
                    <a:moveTo>
                      <a:pt x="1320" y="1"/>
                    </a:moveTo>
                    <a:cubicBezTo>
                      <a:pt x="1286" y="1"/>
                      <a:pt x="1256" y="23"/>
                      <a:pt x="1239" y="58"/>
                    </a:cubicBezTo>
                    <a:lnTo>
                      <a:pt x="12" y="2511"/>
                    </a:lnTo>
                    <a:cubicBezTo>
                      <a:pt x="0" y="2546"/>
                      <a:pt x="0" y="2594"/>
                      <a:pt x="36" y="2618"/>
                    </a:cubicBezTo>
                    <a:cubicBezTo>
                      <a:pt x="60" y="2642"/>
                      <a:pt x="72" y="2642"/>
                      <a:pt x="96" y="2642"/>
                    </a:cubicBezTo>
                    <a:cubicBezTo>
                      <a:pt x="120" y="2642"/>
                      <a:pt x="131" y="2642"/>
                      <a:pt x="155" y="2630"/>
                    </a:cubicBezTo>
                    <a:lnTo>
                      <a:pt x="1870" y="1475"/>
                    </a:lnTo>
                    <a:cubicBezTo>
                      <a:pt x="1917" y="1439"/>
                      <a:pt x="1929" y="1380"/>
                      <a:pt x="1894" y="1344"/>
                    </a:cubicBezTo>
                    <a:cubicBezTo>
                      <a:pt x="1878" y="1312"/>
                      <a:pt x="1846" y="1296"/>
                      <a:pt x="1812" y="1296"/>
                    </a:cubicBezTo>
                    <a:cubicBezTo>
                      <a:pt x="1796" y="1296"/>
                      <a:pt x="1778" y="1300"/>
                      <a:pt x="1763" y="1308"/>
                    </a:cubicBezTo>
                    <a:lnTo>
                      <a:pt x="346" y="2272"/>
                    </a:lnTo>
                    <a:lnTo>
                      <a:pt x="1405" y="141"/>
                    </a:lnTo>
                    <a:cubicBezTo>
                      <a:pt x="1429" y="94"/>
                      <a:pt x="1405" y="34"/>
                      <a:pt x="1358" y="10"/>
                    </a:cubicBezTo>
                    <a:cubicBezTo>
                      <a:pt x="1345" y="4"/>
                      <a:pt x="1332" y="1"/>
                      <a:pt x="1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8687294" y="1698094"/>
                <a:ext cx="66298" cy="1910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515" extrusionOk="0">
                    <a:moveTo>
                      <a:pt x="1687" y="0"/>
                    </a:moveTo>
                    <a:cubicBezTo>
                      <a:pt x="1680" y="0"/>
                      <a:pt x="1674" y="1"/>
                      <a:pt x="1667" y="3"/>
                    </a:cubicBezTo>
                    <a:lnTo>
                      <a:pt x="84" y="336"/>
                    </a:lnTo>
                    <a:cubicBezTo>
                      <a:pt x="24" y="348"/>
                      <a:pt x="0" y="396"/>
                      <a:pt x="12" y="443"/>
                    </a:cubicBezTo>
                    <a:cubicBezTo>
                      <a:pt x="12" y="491"/>
                      <a:pt x="60" y="515"/>
                      <a:pt x="96" y="515"/>
                    </a:cubicBezTo>
                    <a:lnTo>
                      <a:pt x="120" y="515"/>
                    </a:lnTo>
                    <a:lnTo>
                      <a:pt x="1703" y="181"/>
                    </a:lnTo>
                    <a:cubicBezTo>
                      <a:pt x="1763" y="169"/>
                      <a:pt x="1786" y="122"/>
                      <a:pt x="1774" y="74"/>
                    </a:cubicBezTo>
                    <a:cubicBezTo>
                      <a:pt x="1774" y="33"/>
                      <a:pt x="1730" y="0"/>
                      <a:pt x="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27"/>
            <p:cNvGrpSpPr/>
            <p:nvPr/>
          </p:nvGrpSpPr>
          <p:grpSpPr>
            <a:xfrm rot="10800000">
              <a:off x="5418153" y="1993399"/>
              <a:ext cx="205871" cy="226202"/>
              <a:chOff x="7065678" y="829299"/>
              <a:chExt cx="205871" cy="226202"/>
            </a:xfrm>
          </p:grpSpPr>
          <p:sp>
            <p:nvSpPr>
              <p:cNvPr id="2675" name="Google Shape;2675;p2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1" name="Google Shape;2681;p27"/>
            <p:cNvGrpSpPr/>
            <p:nvPr/>
          </p:nvGrpSpPr>
          <p:grpSpPr>
            <a:xfrm>
              <a:off x="3525164" y="261122"/>
              <a:ext cx="2093580" cy="2103093"/>
              <a:chOff x="3198415" y="2829004"/>
              <a:chExt cx="1462406" cy="1472754"/>
            </a:xfrm>
          </p:grpSpPr>
          <p:sp>
            <p:nvSpPr>
              <p:cNvPr id="2682" name="Google Shape;2682;p27"/>
              <p:cNvSpPr/>
              <p:nvPr/>
            </p:nvSpPr>
            <p:spPr>
              <a:xfrm>
                <a:off x="3198415" y="2829004"/>
                <a:ext cx="1462406" cy="1472754"/>
              </a:xfrm>
              <a:custGeom>
                <a:avLst/>
                <a:gdLst/>
                <a:ahLst/>
                <a:cxnLst/>
                <a:rect l="l" t="t" r="r" b="b"/>
                <a:pathLst>
                  <a:path w="46352" h="46680" extrusionOk="0">
                    <a:moveTo>
                      <a:pt x="23487" y="1"/>
                    </a:moveTo>
                    <a:cubicBezTo>
                      <a:pt x="21792" y="1"/>
                      <a:pt x="20085" y="730"/>
                      <a:pt x="18955" y="1817"/>
                    </a:cubicBezTo>
                    <a:cubicBezTo>
                      <a:pt x="18265" y="1603"/>
                      <a:pt x="17586" y="1484"/>
                      <a:pt x="16884" y="1472"/>
                    </a:cubicBezTo>
                    <a:cubicBezTo>
                      <a:pt x="14741" y="1472"/>
                      <a:pt x="12990" y="2734"/>
                      <a:pt x="11859" y="4353"/>
                    </a:cubicBezTo>
                    <a:cubicBezTo>
                      <a:pt x="9776" y="4401"/>
                      <a:pt x="7871" y="5353"/>
                      <a:pt x="6823" y="7032"/>
                    </a:cubicBezTo>
                    <a:cubicBezTo>
                      <a:pt x="6299" y="7842"/>
                      <a:pt x="5978" y="8782"/>
                      <a:pt x="5870" y="9794"/>
                    </a:cubicBezTo>
                    <a:cubicBezTo>
                      <a:pt x="4692" y="10259"/>
                      <a:pt x="3763" y="11092"/>
                      <a:pt x="3180" y="12223"/>
                    </a:cubicBezTo>
                    <a:cubicBezTo>
                      <a:pt x="2477" y="13545"/>
                      <a:pt x="2430" y="14961"/>
                      <a:pt x="2608" y="16152"/>
                    </a:cubicBezTo>
                    <a:cubicBezTo>
                      <a:pt x="1" y="18236"/>
                      <a:pt x="48" y="22308"/>
                      <a:pt x="1834" y="24820"/>
                    </a:cubicBezTo>
                    <a:cubicBezTo>
                      <a:pt x="906" y="28249"/>
                      <a:pt x="1870" y="30451"/>
                      <a:pt x="4001" y="32035"/>
                    </a:cubicBezTo>
                    <a:cubicBezTo>
                      <a:pt x="3918" y="33595"/>
                      <a:pt x="4406" y="35309"/>
                      <a:pt x="5859" y="36928"/>
                    </a:cubicBezTo>
                    <a:cubicBezTo>
                      <a:pt x="6882" y="38083"/>
                      <a:pt x="8180" y="38857"/>
                      <a:pt x="9597" y="39167"/>
                    </a:cubicBezTo>
                    <a:cubicBezTo>
                      <a:pt x="10706" y="41158"/>
                      <a:pt x="13094" y="42440"/>
                      <a:pt x="15423" y="42440"/>
                    </a:cubicBezTo>
                    <a:cubicBezTo>
                      <a:pt x="15545" y="42440"/>
                      <a:pt x="15667" y="42436"/>
                      <a:pt x="15788" y="42429"/>
                    </a:cubicBezTo>
                    <a:cubicBezTo>
                      <a:pt x="15943" y="43679"/>
                      <a:pt x="16443" y="45465"/>
                      <a:pt x="16729" y="46680"/>
                    </a:cubicBezTo>
                    <a:lnTo>
                      <a:pt x="31100" y="46680"/>
                    </a:lnTo>
                    <a:cubicBezTo>
                      <a:pt x="31350" y="45751"/>
                      <a:pt x="31778" y="43989"/>
                      <a:pt x="31957" y="43072"/>
                    </a:cubicBezTo>
                    <a:cubicBezTo>
                      <a:pt x="35422" y="41322"/>
                      <a:pt x="40649" y="40988"/>
                      <a:pt x="41851" y="35940"/>
                    </a:cubicBezTo>
                    <a:cubicBezTo>
                      <a:pt x="43601" y="34214"/>
                      <a:pt x="44721" y="31618"/>
                      <a:pt x="44590" y="29154"/>
                    </a:cubicBezTo>
                    <a:cubicBezTo>
                      <a:pt x="45185" y="27749"/>
                      <a:pt x="45602" y="25963"/>
                      <a:pt x="45542" y="24332"/>
                    </a:cubicBezTo>
                    <a:cubicBezTo>
                      <a:pt x="46125" y="23105"/>
                      <a:pt x="46352" y="21522"/>
                      <a:pt x="46221" y="19593"/>
                    </a:cubicBezTo>
                    <a:cubicBezTo>
                      <a:pt x="46149" y="18557"/>
                      <a:pt x="45887" y="17617"/>
                      <a:pt x="45447" y="16819"/>
                    </a:cubicBezTo>
                    <a:cubicBezTo>
                      <a:pt x="45685" y="15021"/>
                      <a:pt x="45387" y="13187"/>
                      <a:pt x="44554" y="11675"/>
                    </a:cubicBezTo>
                    <a:cubicBezTo>
                      <a:pt x="43030" y="9818"/>
                      <a:pt x="41708" y="7699"/>
                      <a:pt x="39672" y="6437"/>
                    </a:cubicBezTo>
                    <a:cubicBezTo>
                      <a:pt x="38750" y="4413"/>
                      <a:pt x="36229" y="2860"/>
                      <a:pt x="33811" y="2860"/>
                    </a:cubicBezTo>
                    <a:cubicBezTo>
                      <a:pt x="33483" y="2860"/>
                      <a:pt x="33158" y="2888"/>
                      <a:pt x="32838" y="2948"/>
                    </a:cubicBezTo>
                    <a:cubicBezTo>
                      <a:pt x="30838" y="698"/>
                      <a:pt x="27837" y="1650"/>
                      <a:pt x="25540" y="400"/>
                    </a:cubicBezTo>
                    <a:cubicBezTo>
                      <a:pt x="24885" y="125"/>
                      <a:pt x="24187" y="1"/>
                      <a:pt x="23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3764895" y="3879398"/>
                <a:ext cx="152166" cy="327331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10375" extrusionOk="0">
                    <a:moveTo>
                      <a:pt x="2226" y="0"/>
                    </a:moveTo>
                    <a:cubicBezTo>
                      <a:pt x="1803" y="0"/>
                      <a:pt x="1392" y="157"/>
                      <a:pt x="1048" y="576"/>
                    </a:cubicBezTo>
                    <a:cubicBezTo>
                      <a:pt x="1048" y="576"/>
                      <a:pt x="0" y="5826"/>
                      <a:pt x="1131" y="10374"/>
                    </a:cubicBezTo>
                    <a:lnTo>
                      <a:pt x="3703" y="10374"/>
                    </a:lnTo>
                    <a:cubicBezTo>
                      <a:pt x="3703" y="10374"/>
                      <a:pt x="3763" y="3350"/>
                      <a:pt x="4822" y="1361"/>
                    </a:cubicBezTo>
                    <a:cubicBezTo>
                      <a:pt x="4822" y="1361"/>
                      <a:pt x="3474" y="0"/>
                      <a:pt x="2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3988774" y="3912242"/>
                <a:ext cx="152166" cy="294488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9334" extrusionOk="0">
                    <a:moveTo>
                      <a:pt x="1885" y="0"/>
                    </a:moveTo>
                    <a:cubicBezTo>
                      <a:pt x="876" y="0"/>
                      <a:pt x="0" y="320"/>
                      <a:pt x="0" y="320"/>
                    </a:cubicBezTo>
                    <a:cubicBezTo>
                      <a:pt x="1060" y="2309"/>
                      <a:pt x="1120" y="9333"/>
                      <a:pt x="1120" y="9333"/>
                    </a:cubicBezTo>
                    <a:lnTo>
                      <a:pt x="3691" y="9333"/>
                    </a:lnTo>
                    <a:cubicBezTo>
                      <a:pt x="4822" y="4785"/>
                      <a:pt x="4180" y="939"/>
                      <a:pt x="4180" y="939"/>
                    </a:cubicBezTo>
                    <a:cubicBezTo>
                      <a:pt x="3582" y="205"/>
                      <a:pt x="2691" y="0"/>
                      <a:pt x="1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3272873" y="2927282"/>
                <a:ext cx="1290679" cy="1193537"/>
              </a:xfrm>
              <a:custGeom>
                <a:avLst/>
                <a:gdLst/>
                <a:ahLst/>
                <a:cxnLst/>
                <a:rect l="l" t="t" r="r" b="b"/>
                <a:pathLst>
                  <a:path w="40909" h="37830" extrusionOk="0">
                    <a:moveTo>
                      <a:pt x="21048" y="1"/>
                    </a:moveTo>
                    <a:cubicBezTo>
                      <a:pt x="19485" y="1"/>
                      <a:pt x="18067" y="1331"/>
                      <a:pt x="17414" y="2634"/>
                    </a:cubicBezTo>
                    <a:lnTo>
                      <a:pt x="17414" y="2634"/>
                    </a:lnTo>
                    <a:cubicBezTo>
                      <a:pt x="16677" y="2040"/>
                      <a:pt x="15710" y="1553"/>
                      <a:pt x="14679" y="1476"/>
                    </a:cubicBezTo>
                    <a:cubicBezTo>
                      <a:pt x="14626" y="1472"/>
                      <a:pt x="14573" y="1470"/>
                      <a:pt x="14521" y="1470"/>
                    </a:cubicBezTo>
                    <a:cubicBezTo>
                      <a:pt x="13034" y="1470"/>
                      <a:pt x="11779" y="3036"/>
                      <a:pt x="11311" y="4470"/>
                    </a:cubicBezTo>
                    <a:lnTo>
                      <a:pt x="11311" y="4470"/>
                    </a:lnTo>
                    <a:cubicBezTo>
                      <a:pt x="10952" y="4387"/>
                      <a:pt x="10523" y="4339"/>
                      <a:pt x="10016" y="4339"/>
                    </a:cubicBezTo>
                    <a:cubicBezTo>
                      <a:pt x="9788" y="4339"/>
                      <a:pt x="9545" y="4349"/>
                      <a:pt x="9285" y="4369"/>
                    </a:cubicBezTo>
                    <a:cubicBezTo>
                      <a:pt x="6525" y="4597"/>
                      <a:pt x="6165" y="7354"/>
                      <a:pt x="6876" y="9311"/>
                    </a:cubicBezTo>
                    <a:lnTo>
                      <a:pt x="6876" y="9311"/>
                    </a:lnTo>
                    <a:cubicBezTo>
                      <a:pt x="6744" y="9304"/>
                      <a:pt x="6610" y="9300"/>
                      <a:pt x="6472" y="9300"/>
                    </a:cubicBezTo>
                    <a:cubicBezTo>
                      <a:pt x="6119" y="9300"/>
                      <a:pt x="5746" y="9325"/>
                      <a:pt x="5356" y="9382"/>
                    </a:cubicBezTo>
                    <a:cubicBezTo>
                      <a:pt x="2730" y="9762"/>
                      <a:pt x="2996" y="12650"/>
                      <a:pt x="3922" y="14491"/>
                    </a:cubicBezTo>
                    <a:lnTo>
                      <a:pt x="3922" y="14491"/>
                    </a:lnTo>
                    <a:cubicBezTo>
                      <a:pt x="3727" y="14559"/>
                      <a:pt x="3522" y="14642"/>
                      <a:pt x="3308" y="14740"/>
                    </a:cubicBezTo>
                    <a:cubicBezTo>
                      <a:pt x="0" y="16264"/>
                      <a:pt x="1359" y="19740"/>
                      <a:pt x="3074" y="21142"/>
                    </a:cubicBezTo>
                    <a:lnTo>
                      <a:pt x="3074" y="21142"/>
                    </a:lnTo>
                    <a:cubicBezTo>
                      <a:pt x="2800" y="21580"/>
                      <a:pt x="2550" y="22175"/>
                      <a:pt x="2356" y="22967"/>
                    </a:cubicBezTo>
                    <a:cubicBezTo>
                      <a:pt x="1668" y="25787"/>
                      <a:pt x="3708" y="26913"/>
                      <a:pt x="5465" y="27069"/>
                    </a:cubicBezTo>
                    <a:lnTo>
                      <a:pt x="5465" y="27069"/>
                    </a:lnTo>
                    <a:cubicBezTo>
                      <a:pt x="4633" y="28204"/>
                      <a:pt x="4231" y="29973"/>
                      <a:pt x="5808" y="31742"/>
                    </a:cubicBezTo>
                    <a:cubicBezTo>
                      <a:pt x="6688" y="32729"/>
                      <a:pt x="7729" y="33087"/>
                      <a:pt x="8647" y="33087"/>
                    </a:cubicBezTo>
                    <a:cubicBezTo>
                      <a:pt x="8945" y="33087"/>
                      <a:pt x="9231" y="33049"/>
                      <a:pt x="9493" y="32983"/>
                    </a:cubicBezTo>
                    <a:lnTo>
                      <a:pt x="9493" y="32983"/>
                    </a:lnTo>
                    <a:cubicBezTo>
                      <a:pt x="9538" y="34041"/>
                      <a:pt x="10074" y="35257"/>
                      <a:pt x="11535" y="35885"/>
                    </a:cubicBezTo>
                    <a:cubicBezTo>
                      <a:pt x="12067" y="36113"/>
                      <a:pt x="12597" y="36209"/>
                      <a:pt x="13101" y="36209"/>
                    </a:cubicBezTo>
                    <a:cubicBezTo>
                      <a:pt x="13650" y="36209"/>
                      <a:pt x="14169" y="36096"/>
                      <a:pt x="14625" y="35920"/>
                    </a:cubicBezTo>
                    <a:lnTo>
                      <a:pt x="14625" y="35920"/>
                    </a:lnTo>
                    <a:cubicBezTo>
                      <a:pt x="15072" y="36607"/>
                      <a:pt x="16138" y="37286"/>
                      <a:pt x="18191" y="37635"/>
                    </a:cubicBezTo>
                    <a:cubicBezTo>
                      <a:pt x="18802" y="37741"/>
                      <a:pt x="19354" y="37787"/>
                      <a:pt x="19849" y="37787"/>
                    </a:cubicBezTo>
                    <a:cubicBezTo>
                      <a:pt x="20692" y="37787"/>
                      <a:pt x="21369" y="37653"/>
                      <a:pt x="21885" y="37448"/>
                    </a:cubicBezTo>
                    <a:lnTo>
                      <a:pt x="21885" y="37448"/>
                    </a:lnTo>
                    <a:cubicBezTo>
                      <a:pt x="22386" y="37677"/>
                      <a:pt x="23104" y="37830"/>
                      <a:pt x="24080" y="37830"/>
                    </a:cubicBezTo>
                    <a:cubicBezTo>
                      <a:pt x="24685" y="37830"/>
                      <a:pt x="25390" y="37771"/>
                      <a:pt x="26204" y="37635"/>
                    </a:cubicBezTo>
                    <a:cubicBezTo>
                      <a:pt x="28624" y="37236"/>
                      <a:pt x="29903" y="36507"/>
                      <a:pt x="30497" y="35775"/>
                    </a:cubicBezTo>
                    <a:lnTo>
                      <a:pt x="30497" y="35775"/>
                    </a:lnTo>
                    <a:cubicBezTo>
                      <a:pt x="30628" y="35791"/>
                      <a:pt x="30767" y="35798"/>
                      <a:pt x="30912" y="35798"/>
                    </a:cubicBezTo>
                    <a:cubicBezTo>
                      <a:pt x="32733" y="35798"/>
                      <a:pt x="35526" y="34564"/>
                      <a:pt x="36312" y="32575"/>
                    </a:cubicBezTo>
                    <a:cubicBezTo>
                      <a:pt x="36517" y="32057"/>
                      <a:pt x="36578" y="31599"/>
                      <a:pt x="36540" y="31206"/>
                    </a:cubicBezTo>
                    <a:lnTo>
                      <a:pt x="36540" y="31206"/>
                    </a:lnTo>
                    <a:cubicBezTo>
                      <a:pt x="37795" y="30461"/>
                      <a:pt x="39079" y="28506"/>
                      <a:pt x="39122" y="26551"/>
                    </a:cubicBezTo>
                    <a:cubicBezTo>
                      <a:pt x="39133" y="26129"/>
                      <a:pt x="39093" y="25781"/>
                      <a:pt x="39017" y="25497"/>
                    </a:cubicBezTo>
                    <a:lnTo>
                      <a:pt x="39017" y="25497"/>
                    </a:lnTo>
                    <a:cubicBezTo>
                      <a:pt x="39523" y="24654"/>
                      <a:pt x="39935" y="23395"/>
                      <a:pt x="40063" y="21979"/>
                    </a:cubicBezTo>
                    <a:cubicBezTo>
                      <a:pt x="40115" y="21378"/>
                      <a:pt x="40045" y="20896"/>
                      <a:pt x="39901" y="20518"/>
                    </a:cubicBezTo>
                    <a:lnTo>
                      <a:pt x="39901" y="20518"/>
                    </a:lnTo>
                    <a:cubicBezTo>
                      <a:pt x="40476" y="20025"/>
                      <a:pt x="40909" y="18905"/>
                      <a:pt x="40753" y="16692"/>
                    </a:cubicBezTo>
                    <a:cubicBezTo>
                      <a:pt x="40673" y="15512"/>
                      <a:pt x="40254" y="14824"/>
                      <a:pt x="39711" y="14474"/>
                    </a:cubicBezTo>
                    <a:lnTo>
                      <a:pt x="39711" y="14474"/>
                    </a:lnTo>
                    <a:cubicBezTo>
                      <a:pt x="40187" y="13178"/>
                      <a:pt x="40240" y="11460"/>
                      <a:pt x="39467" y="10037"/>
                    </a:cubicBezTo>
                    <a:cubicBezTo>
                      <a:pt x="39108" y="9374"/>
                      <a:pt x="38629" y="9107"/>
                      <a:pt x="38130" y="9091"/>
                    </a:cubicBezTo>
                    <a:lnTo>
                      <a:pt x="38130" y="9091"/>
                    </a:lnTo>
                    <a:cubicBezTo>
                      <a:pt x="37805" y="7900"/>
                      <a:pt x="36909" y="6646"/>
                      <a:pt x="35705" y="5989"/>
                    </a:cubicBezTo>
                    <a:cubicBezTo>
                      <a:pt x="35367" y="5805"/>
                      <a:pt x="35053" y="5696"/>
                      <a:pt x="34765" y="5647"/>
                    </a:cubicBezTo>
                    <a:lnTo>
                      <a:pt x="34765" y="5647"/>
                    </a:lnTo>
                    <a:cubicBezTo>
                      <a:pt x="34698" y="4659"/>
                      <a:pt x="34106" y="3628"/>
                      <a:pt x="32526" y="3036"/>
                    </a:cubicBezTo>
                    <a:cubicBezTo>
                      <a:pt x="32178" y="2907"/>
                      <a:pt x="31830" y="2850"/>
                      <a:pt x="31490" y="2850"/>
                    </a:cubicBezTo>
                    <a:cubicBezTo>
                      <a:pt x="30670" y="2850"/>
                      <a:pt x="29900" y="3181"/>
                      <a:pt x="29301" y="3632"/>
                    </a:cubicBezTo>
                    <a:lnTo>
                      <a:pt x="29301" y="3632"/>
                    </a:lnTo>
                    <a:cubicBezTo>
                      <a:pt x="28946" y="2714"/>
                      <a:pt x="28312" y="1823"/>
                      <a:pt x="27478" y="1488"/>
                    </a:cubicBezTo>
                    <a:cubicBezTo>
                      <a:pt x="26728" y="1190"/>
                      <a:pt x="26073" y="1065"/>
                      <a:pt x="25505" y="1065"/>
                    </a:cubicBezTo>
                    <a:cubicBezTo>
                      <a:pt x="24858" y="1065"/>
                      <a:pt x="24326" y="1228"/>
                      <a:pt x="23901" y="1483"/>
                    </a:cubicBezTo>
                    <a:lnTo>
                      <a:pt x="23901" y="1483"/>
                    </a:lnTo>
                    <a:cubicBezTo>
                      <a:pt x="23537" y="994"/>
                      <a:pt x="22944" y="537"/>
                      <a:pt x="22048" y="190"/>
                    </a:cubicBezTo>
                    <a:cubicBezTo>
                      <a:pt x="21712" y="60"/>
                      <a:pt x="21377" y="1"/>
                      <a:pt x="21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3305117" y="2924253"/>
                <a:ext cx="1261811" cy="1199468"/>
              </a:xfrm>
              <a:custGeom>
                <a:avLst/>
                <a:gdLst/>
                <a:ahLst/>
                <a:cxnLst/>
                <a:rect l="l" t="t" r="r" b="b"/>
                <a:pathLst>
                  <a:path w="39994" h="38018" extrusionOk="0">
                    <a:moveTo>
                      <a:pt x="22860" y="1703"/>
                    </a:moveTo>
                    <a:cubicBezTo>
                      <a:pt x="23396" y="2489"/>
                      <a:pt x="23324" y="3310"/>
                      <a:pt x="23062" y="3834"/>
                    </a:cubicBezTo>
                    <a:cubicBezTo>
                      <a:pt x="22836" y="4275"/>
                      <a:pt x="22467" y="4561"/>
                      <a:pt x="22086" y="4561"/>
                    </a:cubicBezTo>
                    <a:cubicBezTo>
                      <a:pt x="21836" y="4561"/>
                      <a:pt x="21717" y="4346"/>
                      <a:pt x="21669" y="4168"/>
                    </a:cubicBezTo>
                    <a:cubicBezTo>
                      <a:pt x="21515" y="3572"/>
                      <a:pt x="21836" y="2358"/>
                      <a:pt x="22860" y="1703"/>
                    </a:cubicBezTo>
                    <a:close/>
                    <a:moveTo>
                      <a:pt x="16431" y="2870"/>
                    </a:moveTo>
                    <a:cubicBezTo>
                      <a:pt x="17359" y="3656"/>
                      <a:pt x="17776" y="4489"/>
                      <a:pt x="17645" y="4858"/>
                    </a:cubicBezTo>
                    <a:cubicBezTo>
                      <a:pt x="17597" y="5025"/>
                      <a:pt x="17431" y="5096"/>
                      <a:pt x="17169" y="5096"/>
                    </a:cubicBezTo>
                    <a:cubicBezTo>
                      <a:pt x="16728" y="5096"/>
                      <a:pt x="16419" y="4965"/>
                      <a:pt x="16252" y="4692"/>
                    </a:cubicBezTo>
                    <a:cubicBezTo>
                      <a:pt x="16014" y="4299"/>
                      <a:pt x="16073" y="3620"/>
                      <a:pt x="16431" y="2870"/>
                    </a:cubicBezTo>
                    <a:close/>
                    <a:moveTo>
                      <a:pt x="28230" y="3882"/>
                    </a:moveTo>
                    <a:cubicBezTo>
                      <a:pt x="28551" y="4763"/>
                      <a:pt x="28599" y="5620"/>
                      <a:pt x="28337" y="6001"/>
                    </a:cubicBezTo>
                    <a:cubicBezTo>
                      <a:pt x="28247" y="6134"/>
                      <a:pt x="28120" y="6199"/>
                      <a:pt x="27961" y="6199"/>
                    </a:cubicBezTo>
                    <a:cubicBezTo>
                      <a:pt x="27806" y="6199"/>
                      <a:pt x="27620" y="6137"/>
                      <a:pt x="27408" y="6013"/>
                    </a:cubicBezTo>
                    <a:cubicBezTo>
                      <a:pt x="27253" y="5918"/>
                      <a:pt x="27170" y="5775"/>
                      <a:pt x="27158" y="5585"/>
                    </a:cubicBezTo>
                    <a:cubicBezTo>
                      <a:pt x="27134" y="5108"/>
                      <a:pt x="27575" y="4418"/>
                      <a:pt x="28230" y="3882"/>
                    </a:cubicBezTo>
                    <a:close/>
                    <a:moveTo>
                      <a:pt x="10358" y="4680"/>
                    </a:moveTo>
                    <a:cubicBezTo>
                      <a:pt x="11490" y="4965"/>
                      <a:pt x="11859" y="5596"/>
                      <a:pt x="11823" y="6120"/>
                    </a:cubicBezTo>
                    <a:cubicBezTo>
                      <a:pt x="11799" y="6489"/>
                      <a:pt x="11549" y="6775"/>
                      <a:pt x="11228" y="6799"/>
                    </a:cubicBezTo>
                    <a:cubicBezTo>
                      <a:pt x="11193" y="6801"/>
                      <a:pt x="11159" y="6802"/>
                      <a:pt x="11126" y="6802"/>
                    </a:cubicBezTo>
                    <a:cubicBezTo>
                      <a:pt x="10798" y="6802"/>
                      <a:pt x="10558" y="6694"/>
                      <a:pt x="10406" y="6478"/>
                    </a:cubicBezTo>
                    <a:cubicBezTo>
                      <a:pt x="10132" y="6108"/>
                      <a:pt x="10120" y="5442"/>
                      <a:pt x="10358" y="4680"/>
                    </a:cubicBezTo>
                    <a:close/>
                    <a:moveTo>
                      <a:pt x="33373" y="5799"/>
                    </a:moveTo>
                    <a:cubicBezTo>
                      <a:pt x="33469" y="5799"/>
                      <a:pt x="33564" y="5811"/>
                      <a:pt x="33647" y="5823"/>
                    </a:cubicBezTo>
                    <a:cubicBezTo>
                      <a:pt x="33695" y="6716"/>
                      <a:pt x="33302" y="7466"/>
                      <a:pt x="32945" y="7847"/>
                    </a:cubicBezTo>
                    <a:cubicBezTo>
                      <a:pt x="32732" y="8086"/>
                      <a:pt x="32499" y="8213"/>
                      <a:pt x="32296" y="8213"/>
                    </a:cubicBezTo>
                    <a:cubicBezTo>
                      <a:pt x="32226" y="8213"/>
                      <a:pt x="32160" y="8199"/>
                      <a:pt x="32099" y="8168"/>
                    </a:cubicBezTo>
                    <a:cubicBezTo>
                      <a:pt x="31766" y="8013"/>
                      <a:pt x="31623" y="7597"/>
                      <a:pt x="31742" y="7109"/>
                    </a:cubicBezTo>
                    <a:cubicBezTo>
                      <a:pt x="31885" y="6478"/>
                      <a:pt x="32456" y="5799"/>
                      <a:pt x="33373" y="5799"/>
                    </a:cubicBezTo>
                    <a:close/>
                    <a:moveTo>
                      <a:pt x="6001" y="9514"/>
                    </a:moveTo>
                    <a:lnTo>
                      <a:pt x="6001" y="9514"/>
                    </a:lnTo>
                    <a:cubicBezTo>
                      <a:pt x="7715" y="9645"/>
                      <a:pt x="8787" y="10383"/>
                      <a:pt x="8775" y="10847"/>
                    </a:cubicBezTo>
                    <a:cubicBezTo>
                      <a:pt x="8775" y="11097"/>
                      <a:pt x="8430" y="11240"/>
                      <a:pt x="7870" y="11264"/>
                    </a:cubicBezTo>
                    <a:lnTo>
                      <a:pt x="7846" y="11264"/>
                    </a:lnTo>
                    <a:cubicBezTo>
                      <a:pt x="7132" y="11264"/>
                      <a:pt x="6429" y="10597"/>
                      <a:pt x="6001" y="9514"/>
                    </a:cubicBezTo>
                    <a:close/>
                    <a:moveTo>
                      <a:pt x="37028" y="9287"/>
                    </a:moveTo>
                    <a:lnTo>
                      <a:pt x="37028" y="9287"/>
                    </a:lnTo>
                    <a:cubicBezTo>
                      <a:pt x="37231" y="10061"/>
                      <a:pt x="37159" y="10752"/>
                      <a:pt x="36838" y="11228"/>
                    </a:cubicBezTo>
                    <a:cubicBezTo>
                      <a:pt x="36564" y="11633"/>
                      <a:pt x="36124" y="11883"/>
                      <a:pt x="35516" y="11954"/>
                    </a:cubicBezTo>
                    <a:cubicBezTo>
                      <a:pt x="35423" y="11967"/>
                      <a:pt x="35336" y="11973"/>
                      <a:pt x="35257" y="11973"/>
                    </a:cubicBezTo>
                    <a:cubicBezTo>
                      <a:pt x="34962" y="11973"/>
                      <a:pt x="34765" y="11888"/>
                      <a:pt x="34671" y="11728"/>
                    </a:cubicBezTo>
                    <a:cubicBezTo>
                      <a:pt x="34552" y="11526"/>
                      <a:pt x="34623" y="11180"/>
                      <a:pt x="34850" y="10788"/>
                    </a:cubicBezTo>
                    <a:cubicBezTo>
                      <a:pt x="35266" y="10061"/>
                      <a:pt x="36171" y="9299"/>
                      <a:pt x="37028" y="9287"/>
                    </a:cubicBezTo>
                    <a:close/>
                    <a:moveTo>
                      <a:pt x="4310" y="14419"/>
                    </a:moveTo>
                    <a:cubicBezTo>
                      <a:pt x="5275" y="14419"/>
                      <a:pt x="5810" y="14919"/>
                      <a:pt x="5810" y="15383"/>
                    </a:cubicBezTo>
                    <a:cubicBezTo>
                      <a:pt x="5810" y="15729"/>
                      <a:pt x="5513" y="16074"/>
                      <a:pt x="4846" y="16074"/>
                    </a:cubicBezTo>
                    <a:cubicBezTo>
                      <a:pt x="4691" y="16074"/>
                      <a:pt x="4524" y="16050"/>
                      <a:pt x="4346" y="16014"/>
                    </a:cubicBezTo>
                    <a:cubicBezTo>
                      <a:pt x="3941" y="15931"/>
                      <a:pt x="3441" y="15407"/>
                      <a:pt x="3036" y="14645"/>
                    </a:cubicBezTo>
                    <a:cubicBezTo>
                      <a:pt x="3500" y="14490"/>
                      <a:pt x="3917" y="14419"/>
                      <a:pt x="4310" y="14419"/>
                    </a:cubicBezTo>
                    <a:close/>
                    <a:moveTo>
                      <a:pt x="37624" y="14371"/>
                    </a:moveTo>
                    <a:cubicBezTo>
                      <a:pt x="37981" y="14371"/>
                      <a:pt x="38291" y="14455"/>
                      <a:pt x="38576" y="14609"/>
                    </a:cubicBezTo>
                    <a:cubicBezTo>
                      <a:pt x="38148" y="15717"/>
                      <a:pt x="37421" y="16431"/>
                      <a:pt x="36719" y="16431"/>
                    </a:cubicBezTo>
                    <a:cubicBezTo>
                      <a:pt x="36493" y="16431"/>
                      <a:pt x="36266" y="16360"/>
                      <a:pt x="36052" y="16217"/>
                    </a:cubicBezTo>
                    <a:cubicBezTo>
                      <a:pt x="35731" y="16014"/>
                      <a:pt x="35600" y="15752"/>
                      <a:pt x="35695" y="15467"/>
                    </a:cubicBezTo>
                    <a:cubicBezTo>
                      <a:pt x="35862" y="14883"/>
                      <a:pt x="36767" y="14371"/>
                      <a:pt x="37624" y="14371"/>
                    </a:cubicBezTo>
                    <a:close/>
                    <a:moveTo>
                      <a:pt x="37362" y="19539"/>
                    </a:moveTo>
                    <a:cubicBezTo>
                      <a:pt x="37814" y="19539"/>
                      <a:pt x="38445" y="19812"/>
                      <a:pt x="38767" y="20586"/>
                    </a:cubicBezTo>
                    <a:cubicBezTo>
                      <a:pt x="38541" y="20765"/>
                      <a:pt x="38279" y="20848"/>
                      <a:pt x="38005" y="20848"/>
                    </a:cubicBezTo>
                    <a:cubicBezTo>
                      <a:pt x="37695" y="20848"/>
                      <a:pt x="37386" y="20741"/>
                      <a:pt x="37171" y="20551"/>
                    </a:cubicBezTo>
                    <a:cubicBezTo>
                      <a:pt x="36850" y="20277"/>
                      <a:pt x="36707" y="20015"/>
                      <a:pt x="36778" y="19812"/>
                    </a:cubicBezTo>
                    <a:cubicBezTo>
                      <a:pt x="36838" y="19646"/>
                      <a:pt x="37076" y="19539"/>
                      <a:pt x="37362" y="19539"/>
                    </a:cubicBezTo>
                    <a:close/>
                    <a:moveTo>
                      <a:pt x="3560" y="20277"/>
                    </a:moveTo>
                    <a:cubicBezTo>
                      <a:pt x="3953" y="20277"/>
                      <a:pt x="4286" y="20503"/>
                      <a:pt x="4370" y="20825"/>
                    </a:cubicBezTo>
                    <a:cubicBezTo>
                      <a:pt x="4441" y="21134"/>
                      <a:pt x="4262" y="21432"/>
                      <a:pt x="3858" y="21634"/>
                    </a:cubicBezTo>
                    <a:cubicBezTo>
                      <a:pt x="3728" y="21703"/>
                      <a:pt x="3580" y="21736"/>
                      <a:pt x="3419" y="21736"/>
                    </a:cubicBezTo>
                    <a:cubicBezTo>
                      <a:pt x="3048" y="21736"/>
                      <a:pt x="2611" y="21558"/>
                      <a:pt x="2179" y="21217"/>
                    </a:cubicBezTo>
                    <a:cubicBezTo>
                      <a:pt x="2715" y="20396"/>
                      <a:pt x="3274" y="20277"/>
                      <a:pt x="3560" y="20277"/>
                    </a:cubicBezTo>
                    <a:close/>
                    <a:moveTo>
                      <a:pt x="36802" y="24599"/>
                    </a:moveTo>
                    <a:cubicBezTo>
                      <a:pt x="37314" y="24599"/>
                      <a:pt x="37719" y="24956"/>
                      <a:pt x="37898" y="25575"/>
                    </a:cubicBezTo>
                    <a:cubicBezTo>
                      <a:pt x="37505" y="26218"/>
                      <a:pt x="37064" y="26587"/>
                      <a:pt x="36683" y="26587"/>
                    </a:cubicBezTo>
                    <a:cubicBezTo>
                      <a:pt x="36314" y="26587"/>
                      <a:pt x="36005" y="26254"/>
                      <a:pt x="35790" y="25599"/>
                    </a:cubicBezTo>
                    <a:cubicBezTo>
                      <a:pt x="35707" y="25373"/>
                      <a:pt x="35790" y="25170"/>
                      <a:pt x="35885" y="25051"/>
                    </a:cubicBezTo>
                    <a:cubicBezTo>
                      <a:pt x="36076" y="24789"/>
                      <a:pt x="36445" y="24599"/>
                      <a:pt x="36802" y="24599"/>
                    </a:cubicBezTo>
                    <a:close/>
                    <a:moveTo>
                      <a:pt x="6239" y="26016"/>
                    </a:moveTo>
                    <a:cubicBezTo>
                      <a:pt x="6429" y="26016"/>
                      <a:pt x="6548" y="26111"/>
                      <a:pt x="6584" y="26289"/>
                    </a:cubicBezTo>
                    <a:cubicBezTo>
                      <a:pt x="6608" y="26409"/>
                      <a:pt x="6584" y="26516"/>
                      <a:pt x="6501" y="26611"/>
                    </a:cubicBezTo>
                    <a:cubicBezTo>
                      <a:pt x="6263" y="26897"/>
                      <a:pt x="5620" y="27087"/>
                      <a:pt x="4870" y="27087"/>
                    </a:cubicBezTo>
                    <a:lnTo>
                      <a:pt x="4632" y="27087"/>
                    </a:lnTo>
                    <a:cubicBezTo>
                      <a:pt x="5179" y="26385"/>
                      <a:pt x="5858" y="26016"/>
                      <a:pt x="6239" y="26016"/>
                    </a:cubicBezTo>
                    <a:close/>
                    <a:moveTo>
                      <a:pt x="33885" y="29695"/>
                    </a:moveTo>
                    <a:cubicBezTo>
                      <a:pt x="34457" y="29695"/>
                      <a:pt x="35290" y="30230"/>
                      <a:pt x="35421" y="31254"/>
                    </a:cubicBezTo>
                    <a:cubicBezTo>
                      <a:pt x="35100" y="31433"/>
                      <a:pt x="34802" y="31528"/>
                      <a:pt x="34528" y="31528"/>
                    </a:cubicBezTo>
                    <a:cubicBezTo>
                      <a:pt x="34088" y="31528"/>
                      <a:pt x="33754" y="31290"/>
                      <a:pt x="33528" y="30814"/>
                    </a:cubicBezTo>
                    <a:cubicBezTo>
                      <a:pt x="33338" y="30421"/>
                      <a:pt x="33302" y="30099"/>
                      <a:pt x="33421" y="29909"/>
                    </a:cubicBezTo>
                    <a:cubicBezTo>
                      <a:pt x="33516" y="29766"/>
                      <a:pt x="33671" y="29695"/>
                      <a:pt x="33885" y="29695"/>
                    </a:cubicBezTo>
                    <a:close/>
                    <a:moveTo>
                      <a:pt x="9370" y="31219"/>
                    </a:moveTo>
                    <a:cubicBezTo>
                      <a:pt x="9477" y="31219"/>
                      <a:pt x="9585" y="31278"/>
                      <a:pt x="9692" y="31385"/>
                    </a:cubicBezTo>
                    <a:cubicBezTo>
                      <a:pt x="9858" y="31552"/>
                      <a:pt x="9918" y="31754"/>
                      <a:pt x="9858" y="31969"/>
                    </a:cubicBezTo>
                    <a:cubicBezTo>
                      <a:pt x="9739" y="32374"/>
                      <a:pt x="9227" y="32766"/>
                      <a:pt x="8561" y="32957"/>
                    </a:cubicBezTo>
                    <a:cubicBezTo>
                      <a:pt x="8561" y="32314"/>
                      <a:pt x="8739" y="31695"/>
                      <a:pt x="9037" y="31385"/>
                    </a:cubicBezTo>
                    <a:cubicBezTo>
                      <a:pt x="9108" y="31314"/>
                      <a:pt x="9227" y="31219"/>
                      <a:pt x="9370" y="31219"/>
                    </a:cubicBezTo>
                    <a:close/>
                    <a:moveTo>
                      <a:pt x="29051" y="33755"/>
                    </a:moveTo>
                    <a:cubicBezTo>
                      <a:pt x="29313" y="33755"/>
                      <a:pt x="29563" y="33945"/>
                      <a:pt x="29706" y="34243"/>
                    </a:cubicBezTo>
                    <a:cubicBezTo>
                      <a:pt x="29920" y="34707"/>
                      <a:pt x="29825" y="35267"/>
                      <a:pt x="29432" y="35767"/>
                    </a:cubicBezTo>
                    <a:cubicBezTo>
                      <a:pt x="28980" y="35707"/>
                      <a:pt x="28658" y="35541"/>
                      <a:pt x="28492" y="35291"/>
                    </a:cubicBezTo>
                    <a:cubicBezTo>
                      <a:pt x="28349" y="35076"/>
                      <a:pt x="28313" y="34802"/>
                      <a:pt x="28408" y="34457"/>
                    </a:cubicBezTo>
                    <a:cubicBezTo>
                      <a:pt x="28527" y="34005"/>
                      <a:pt x="28766" y="33755"/>
                      <a:pt x="29051" y="33755"/>
                    </a:cubicBezTo>
                    <a:close/>
                    <a:moveTo>
                      <a:pt x="14645" y="34040"/>
                    </a:moveTo>
                    <a:cubicBezTo>
                      <a:pt x="14859" y="34040"/>
                      <a:pt x="15228" y="34088"/>
                      <a:pt x="15264" y="34338"/>
                    </a:cubicBezTo>
                    <a:cubicBezTo>
                      <a:pt x="15347" y="34731"/>
                      <a:pt x="14669" y="35481"/>
                      <a:pt x="13645" y="35898"/>
                    </a:cubicBezTo>
                    <a:cubicBezTo>
                      <a:pt x="13406" y="35493"/>
                      <a:pt x="13371" y="35052"/>
                      <a:pt x="13549" y="34671"/>
                    </a:cubicBezTo>
                    <a:cubicBezTo>
                      <a:pt x="13716" y="34338"/>
                      <a:pt x="14038" y="34100"/>
                      <a:pt x="14383" y="34064"/>
                    </a:cubicBezTo>
                    <a:cubicBezTo>
                      <a:pt x="14478" y="34052"/>
                      <a:pt x="14573" y="34040"/>
                      <a:pt x="14645" y="34040"/>
                    </a:cubicBezTo>
                    <a:close/>
                    <a:moveTo>
                      <a:pt x="21169" y="35553"/>
                    </a:moveTo>
                    <a:cubicBezTo>
                      <a:pt x="21669" y="35576"/>
                      <a:pt x="21991" y="35779"/>
                      <a:pt x="22050" y="36100"/>
                    </a:cubicBezTo>
                    <a:cubicBezTo>
                      <a:pt x="22122" y="36481"/>
                      <a:pt x="21777" y="37065"/>
                      <a:pt x="20872" y="37434"/>
                    </a:cubicBezTo>
                    <a:cubicBezTo>
                      <a:pt x="20134" y="37088"/>
                      <a:pt x="19955" y="36600"/>
                      <a:pt x="20038" y="36255"/>
                    </a:cubicBezTo>
                    <a:cubicBezTo>
                      <a:pt x="20122" y="35838"/>
                      <a:pt x="20562" y="35553"/>
                      <a:pt x="21110" y="35553"/>
                    </a:cubicBezTo>
                    <a:close/>
                    <a:moveTo>
                      <a:pt x="20026" y="191"/>
                    </a:moveTo>
                    <a:cubicBezTo>
                      <a:pt x="20360" y="191"/>
                      <a:pt x="20681" y="251"/>
                      <a:pt x="21003" y="370"/>
                    </a:cubicBezTo>
                    <a:cubicBezTo>
                      <a:pt x="21765" y="667"/>
                      <a:pt x="22348" y="1072"/>
                      <a:pt x="22741" y="1560"/>
                    </a:cubicBezTo>
                    <a:cubicBezTo>
                      <a:pt x="21646" y="2275"/>
                      <a:pt x="21300" y="3549"/>
                      <a:pt x="21491" y="4227"/>
                    </a:cubicBezTo>
                    <a:cubicBezTo>
                      <a:pt x="21586" y="4549"/>
                      <a:pt x="21800" y="4739"/>
                      <a:pt x="22086" y="4739"/>
                    </a:cubicBezTo>
                    <a:cubicBezTo>
                      <a:pt x="22539" y="4739"/>
                      <a:pt x="22979" y="4430"/>
                      <a:pt x="23229" y="3918"/>
                    </a:cubicBezTo>
                    <a:cubicBezTo>
                      <a:pt x="23515" y="3358"/>
                      <a:pt x="23598" y="2465"/>
                      <a:pt x="23015" y="1608"/>
                    </a:cubicBezTo>
                    <a:cubicBezTo>
                      <a:pt x="23443" y="1380"/>
                      <a:pt x="23937" y="1263"/>
                      <a:pt x="24482" y="1263"/>
                    </a:cubicBezTo>
                    <a:cubicBezTo>
                      <a:pt x="25074" y="1263"/>
                      <a:pt x="25726" y="1400"/>
                      <a:pt x="26420" y="1679"/>
                    </a:cubicBezTo>
                    <a:cubicBezTo>
                      <a:pt x="27122" y="1953"/>
                      <a:pt x="27765" y="2703"/>
                      <a:pt x="28158" y="3703"/>
                    </a:cubicBezTo>
                    <a:cubicBezTo>
                      <a:pt x="27420" y="4287"/>
                      <a:pt x="26944" y="5037"/>
                      <a:pt x="26980" y="5596"/>
                    </a:cubicBezTo>
                    <a:cubicBezTo>
                      <a:pt x="26992" y="5846"/>
                      <a:pt x="27111" y="6049"/>
                      <a:pt x="27313" y="6168"/>
                    </a:cubicBezTo>
                    <a:cubicBezTo>
                      <a:pt x="27563" y="6311"/>
                      <a:pt x="27777" y="6394"/>
                      <a:pt x="27968" y="6394"/>
                    </a:cubicBezTo>
                    <a:cubicBezTo>
                      <a:pt x="28182" y="6394"/>
                      <a:pt x="28373" y="6287"/>
                      <a:pt x="28492" y="6108"/>
                    </a:cubicBezTo>
                    <a:cubicBezTo>
                      <a:pt x="28789" y="5668"/>
                      <a:pt x="28754" y="4739"/>
                      <a:pt x="28385" y="3763"/>
                    </a:cubicBezTo>
                    <a:cubicBezTo>
                      <a:pt x="29027" y="3299"/>
                      <a:pt x="29766" y="3049"/>
                      <a:pt x="30456" y="3049"/>
                    </a:cubicBezTo>
                    <a:cubicBezTo>
                      <a:pt x="30802" y="3049"/>
                      <a:pt x="31147" y="3108"/>
                      <a:pt x="31468" y="3227"/>
                    </a:cubicBezTo>
                    <a:cubicBezTo>
                      <a:pt x="33088" y="3834"/>
                      <a:pt x="33540" y="4846"/>
                      <a:pt x="33635" y="5632"/>
                    </a:cubicBezTo>
                    <a:cubicBezTo>
                      <a:pt x="33552" y="5620"/>
                      <a:pt x="33457" y="5608"/>
                      <a:pt x="33373" y="5608"/>
                    </a:cubicBezTo>
                    <a:cubicBezTo>
                      <a:pt x="32349" y="5608"/>
                      <a:pt x="31706" y="6370"/>
                      <a:pt x="31552" y="7073"/>
                    </a:cubicBezTo>
                    <a:cubicBezTo>
                      <a:pt x="31421" y="7644"/>
                      <a:pt x="31599" y="8144"/>
                      <a:pt x="32016" y="8347"/>
                    </a:cubicBezTo>
                    <a:cubicBezTo>
                      <a:pt x="32111" y="8383"/>
                      <a:pt x="32195" y="8406"/>
                      <a:pt x="32290" y="8406"/>
                    </a:cubicBezTo>
                    <a:cubicBezTo>
                      <a:pt x="32552" y="8406"/>
                      <a:pt x="32826" y="8252"/>
                      <a:pt x="33088" y="7978"/>
                    </a:cubicBezTo>
                    <a:cubicBezTo>
                      <a:pt x="33576" y="7454"/>
                      <a:pt x="33861" y="6632"/>
                      <a:pt x="33838" y="5858"/>
                    </a:cubicBezTo>
                    <a:lnTo>
                      <a:pt x="33838" y="5858"/>
                    </a:lnTo>
                    <a:cubicBezTo>
                      <a:pt x="34100" y="5918"/>
                      <a:pt x="34361" y="6013"/>
                      <a:pt x="34635" y="6168"/>
                    </a:cubicBezTo>
                    <a:cubicBezTo>
                      <a:pt x="35707" y="6751"/>
                      <a:pt x="36612" y="7894"/>
                      <a:pt x="36981" y="9097"/>
                    </a:cubicBezTo>
                    <a:cubicBezTo>
                      <a:pt x="36064" y="9133"/>
                      <a:pt x="35123" y="9942"/>
                      <a:pt x="34683" y="10692"/>
                    </a:cubicBezTo>
                    <a:cubicBezTo>
                      <a:pt x="34421" y="11157"/>
                      <a:pt x="34350" y="11561"/>
                      <a:pt x="34516" y="11823"/>
                    </a:cubicBezTo>
                    <a:cubicBezTo>
                      <a:pt x="34600" y="11978"/>
                      <a:pt x="34802" y="12157"/>
                      <a:pt x="35266" y="12157"/>
                    </a:cubicBezTo>
                    <a:cubicBezTo>
                      <a:pt x="35350" y="12157"/>
                      <a:pt x="35445" y="12157"/>
                      <a:pt x="35540" y="12145"/>
                    </a:cubicBezTo>
                    <a:cubicBezTo>
                      <a:pt x="36195" y="12062"/>
                      <a:pt x="36695" y="11788"/>
                      <a:pt x="36993" y="11335"/>
                    </a:cubicBezTo>
                    <a:cubicBezTo>
                      <a:pt x="37338" y="10823"/>
                      <a:pt x="37421" y="10097"/>
                      <a:pt x="37231" y="9287"/>
                    </a:cubicBezTo>
                    <a:lnTo>
                      <a:pt x="37231" y="9287"/>
                    </a:lnTo>
                    <a:cubicBezTo>
                      <a:pt x="37695" y="9347"/>
                      <a:pt x="38076" y="9645"/>
                      <a:pt x="38362" y="10180"/>
                    </a:cubicBezTo>
                    <a:cubicBezTo>
                      <a:pt x="39148" y="11621"/>
                      <a:pt x="39017" y="13300"/>
                      <a:pt x="38636" y="14431"/>
                    </a:cubicBezTo>
                    <a:cubicBezTo>
                      <a:pt x="38338" y="14264"/>
                      <a:pt x="37993" y="14181"/>
                      <a:pt x="37624" y="14181"/>
                    </a:cubicBezTo>
                    <a:cubicBezTo>
                      <a:pt x="36671" y="14181"/>
                      <a:pt x="35707" y="14740"/>
                      <a:pt x="35504" y="15407"/>
                    </a:cubicBezTo>
                    <a:cubicBezTo>
                      <a:pt x="35397" y="15776"/>
                      <a:pt x="35552" y="16122"/>
                      <a:pt x="35945" y="16383"/>
                    </a:cubicBezTo>
                    <a:cubicBezTo>
                      <a:pt x="36195" y="16538"/>
                      <a:pt x="36457" y="16622"/>
                      <a:pt x="36719" y="16622"/>
                    </a:cubicBezTo>
                    <a:cubicBezTo>
                      <a:pt x="37505" y="16622"/>
                      <a:pt x="38267" y="15895"/>
                      <a:pt x="38731" y="14717"/>
                    </a:cubicBezTo>
                    <a:cubicBezTo>
                      <a:pt x="39255" y="15110"/>
                      <a:pt x="39576" y="15824"/>
                      <a:pt x="39636" y="16800"/>
                    </a:cubicBezTo>
                    <a:cubicBezTo>
                      <a:pt x="39791" y="19003"/>
                      <a:pt x="39350" y="20003"/>
                      <a:pt x="38910" y="20455"/>
                    </a:cubicBezTo>
                    <a:cubicBezTo>
                      <a:pt x="38552" y="19634"/>
                      <a:pt x="37862" y="19348"/>
                      <a:pt x="37362" y="19348"/>
                    </a:cubicBezTo>
                    <a:cubicBezTo>
                      <a:pt x="36981" y="19348"/>
                      <a:pt x="36695" y="19503"/>
                      <a:pt x="36600" y="19753"/>
                    </a:cubicBezTo>
                    <a:cubicBezTo>
                      <a:pt x="36540" y="19908"/>
                      <a:pt x="36517" y="20241"/>
                      <a:pt x="37040" y="20694"/>
                    </a:cubicBezTo>
                    <a:cubicBezTo>
                      <a:pt x="37290" y="20908"/>
                      <a:pt x="37648" y="21039"/>
                      <a:pt x="38005" y="21039"/>
                    </a:cubicBezTo>
                    <a:cubicBezTo>
                      <a:pt x="38302" y="21039"/>
                      <a:pt x="38588" y="20944"/>
                      <a:pt x="38838" y="20765"/>
                    </a:cubicBezTo>
                    <a:cubicBezTo>
                      <a:pt x="38945" y="21146"/>
                      <a:pt x="38981" y="21575"/>
                      <a:pt x="38945" y="22063"/>
                    </a:cubicBezTo>
                    <a:cubicBezTo>
                      <a:pt x="38838" y="23289"/>
                      <a:pt x="38505" y="24480"/>
                      <a:pt x="38017" y="25361"/>
                    </a:cubicBezTo>
                    <a:cubicBezTo>
                      <a:pt x="37707" y="24504"/>
                      <a:pt x="37076" y="24408"/>
                      <a:pt x="36802" y="24408"/>
                    </a:cubicBezTo>
                    <a:cubicBezTo>
                      <a:pt x="36374" y="24408"/>
                      <a:pt x="35957" y="24623"/>
                      <a:pt x="35731" y="24944"/>
                    </a:cubicBezTo>
                    <a:cubicBezTo>
                      <a:pt x="35564" y="25170"/>
                      <a:pt x="35528" y="25420"/>
                      <a:pt x="35612" y="25658"/>
                    </a:cubicBezTo>
                    <a:cubicBezTo>
                      <a:pt x="35921" y="26587"/>
                      <a:pt x="36362" y="26778"/>
                      <a:pt x="36683" y="26778"/>
                    </a:cubicBezTo>
                    <a:cubicBezTo>
                      <a:pt x="37100" y="26778"/>
                      <a:pt x="37540" y="26444"/>
                      <a:pt x="37957" y="25837"/>
                    </a:cubicBezTo>
                    <a:cubicBezTo>
                      <a:pt x="37993" y="26075"/>
                      <a:pt x="38017" y="26349"/>
                      <a:pt x="38005" y="26647"/>
                    </a:cubicBezTo>
                    <a:cubicBezTo>
                      <a:pt x="37957" y="28528"/>
                      <a:pt x="36767" y="30373"/>
                      <a:pt x="35588" y="31147"/>
                    </a:cubicBezTo>
                    <a:cubicBezTo>
                      <a:pt x="35409" y="30028"/>
                      <a:pt x="34481" y="29504"/>
                      <a:pt x="33885" y="29504"/>
                    </a:cubicBezTo>
                    <a:cubicBezTo>
                      <a:pt x="33611" y="29504"/>
                      <a:pt x="33385" y="29611"/>
                      <a:pt x="33266" y="29802"/>
                    </a:cubicBezTo>
                    <a:cubicBezTo>
                      <a:pt x="33147" y="29980"/>
                      <a:pt x="33076" y="30314"/>
                      <a:pt x="33361" y="30897"/>
                    </a:cubicBezTo>
                    <a:cubicBezTo>
                      <a:pt x="33611" y="31433"/>
                      <a:pt x="34016" y="31707"/>
                      <a:pt x="34528" y="31707"/>
                    </a:cubicBezTo>
                    <a:cubicBezTo>
                      <a:pt x="34814" y="31707"/>
                      <a:pt x="35112" y="31623"/>
                      <a:pt x="35433" y="31457"/>
                    </a:cubicBezTo>
                    <a:lnTo>
                      <a:pt x="35433" y="31457"/>
                    </a:lnTo>
                    <a:cubicBezTo>
                      <a:pt x="35445" y="31826"/>
                      <a:pt x="35374" y="32219"/>
                      <a:pt x="35207" y="32635"/>
                    </a:cubicBezTo>
                    <a:cubicBezTo>
                      <a:pt x="34397" y="34671"/>
                      <a:pt x="31552" y="35791"/>
                      <a:pt x="29897" y="35791"/>
                    </a:cubicBezTo>
                    <a:lnTo>
                      <a:pt x="29659" y="35791"/>
                    </a:lnTo>
                    <a:cubicBezTo>
                      <a:pt x="30028" y="35255"/>
                      <a:pt x="30111" y="34660"/>
                      <a:pt x="29873" y="34159"/>
                    </a:cubicBezTo>
                    <a:cubicBezTo>
                      <a:pt x="29706" y="33790"/>
                      <a:pt x="29385" y="33564"/>
                      <a:pt x="29051" y="33564"/>
                    </a:cubicBezTo>
                    <a:cubicBezTo>
                      <a:pt x="28873" y="33564"/>
                      <a:pt x="28432" y="33648"/>
                      <a:pt x="28230" y="34410"/>
                    </a:cubicBezTo>
                    <a:cubicBezTo>
                      <a:pt x="28123" y="34802"/>
                      <a:pt x="28158" y="35136"/>
                      <a:pt x="28337" y="35398"/>
                    </a:cubicBezTo>
                    <a:cubicBezTo>
                      <a:pt x="28516" y="35672"/>
                      <a:pt x="28849" y="35850"/>
                      <a:pt x="29301" y="35934"/>
                    </a:cubicBezTo>
                    <a:cubicBezTo>
                      <a:pt x="28766" y="36517"/>
                      <a:pt x="27611" y="37231"/>
                      <a:pt x="25170" y="37636"/>
                    </a:cubicBezTo>
                    <a:cubicBezTo>
                      <a:pt x="24402" y="37768"/>
                      <a:pt x="23696" y="37833"/>
                      <a:pt x="23066" y="37833"/>
                    </a:cubicBezTo>
                    <a:cubicBezTo>
                      <a:pt x="22280" y="37833"/>
                      <a:pt x="21614" y="37733"/>
                      <a:pt x="21098" y="37541"/>
                    </a:cubicBezTo>
                    <a:cubicBezTo>
                      <a:pt x="21991" y="37124"/>
                      <a:pt x="22312" y="36517"/>
                      <a:pt x="22241" y="36076"/>
                    </a:cubicBezTo>
                    <a:cubicBezTo>
                      <a:pt x="22158" y="35660"/>
                      <a:pt x="21765" y="35398"/>
                      <a:pt x="21181" y="35374"/>
                    </a:cubicBezTo>
                    <a:lnTo>
                      <a:pt x="21110" y="35374"/>
                    </a:lnTo>
                    <a:cubicBezTo>
                      <a:pt x="20467" y="35374"/>
                      <a:pt x="19955" y="35707"/>
                      <a:pt x="19848" y="36207"/>
                    </a:cubicBezTo>
                    <a:cubicBezTo>
                      <a:pt x="19764" y="36600"/>
                      <a:pt x="19931" y="37136"/>
                      <a:pt x="20634" y="37529"/>
                    </a:cubicBezTo>
                    <a:cubicBezTo>
                      <a:pt x="20116" y="37706"/>
                      <a:pt x="19504" y="37794"/>
                      <a:pt x="18824" y="37794"/>
                    </a:cubicBezTo>
                    <a:cubicBezTo>
                      <a:pt x="18315" y="37794"/>
                      <a:pt x="17768" y="37745"/>
                      <a:pt x="17193" y="37648"/>
                    </a:cubicBezTo>
                    <a:cubicBezTo>
                      <a:pt x="15073" y="37279"/>
                      <a:pt x="14157" y="36600"/>
                      <a:pt x="13752" y="36064"/>
                    </a:cubicBezTo>
                    <a:cubicBezTo>
                      <a:pt x="14788" y="35636"/>
                      <a:pt x="15562" y="34838"/>
                      <a:pt x="15454" y="34302"/>
                    </a:cubicBezTo>
                    <a:cubicBezTo>
                      <a:pt x="15419" y="34136"/>
                      <a:pt x="15276" y="33862"/>
                      <a:pt x="14645" y="33862"/>
                    </a:cubicBezTo>
                    <a:cubicBezTo>
                      <a:pt x="14561" y="33862"/>
                      <a:pt x="14466" y="33862"/>
                      <a:pt x="14371" y="33874"/>
                    </a:cubicBezTo>
                    <a:cubicBezTo>
                      <a:pt x="13942" y="33921"/>
                      <a:pt x="13573" y="34195"/>
                      <a:pt x="13383" y="34600"/>
                    </a:cubicBezTo>
                    <a:cubicBezTo>
                      <a:pt x="13180" y="35029"/>
                      <a:pt x="13216" y="35517"/>
                      <a:pt x="13466" y="35969"/>
                    </a:cubicBezTo>
                    <a:cubicBezTo>
                      <a:pt x="13014" y="36136"/>
                      <a:pt x="12549" y="36219"/>
                      <a:pt x="12085" y="36219"/>
                    </a:cubicBezTo>
                    <a:cubicBezTo>
                      <a:pt x="11561" y="36219"/>
                      <a:pt x="11037" y="36112"/>
                      <a:pt x="10561" y="35898"/>
                    </a:cubicBezTo>
                    <a:cubicBezTo>
                      <a:pt x="8906" y="35195"/>
                      <a:pt x="8620" y="33802"/>
                      <a:pt x="8573" y="33159"/>
                    </a:cubicBezTo>
                    <a:cubicBezTo>
                      <a:pt x="9323" y="32945"/>
                      <a:pt x="9894" y="32505"/>
                      <a:pt x="10037" y="32016"/>
                    </a:cubicBezTo>
                    <a:cubicBezTo>
                      <a:pt x="10120" y="31743"/>
                      <a:pt x="10049" y="31481"/>
                      <a:pt x="9835" y="31254"/>
                    </a:cubicBezTo>
                    <a:cubicBezTo>
                      <a:pt x="9689" y="31109"/>
                      <a:pt x="9531" y="31037"/>
                      <a:pt x="9374" y="31037"/>
                    </a:cubicBezTo>
                    <a:cubicBezTo>
                      <a:pt x="9210" y="31037"/>
                      <a:pt x="9046" y="31114"/>
                      <a:pt x="8894" y="31266"/>
                    </a:cubicBezTo>
                    <a:cubicBezTo>
                      <a:pt x="8561" y="31612"/>
                      <a:pt x="8358" y="32290"/>
                      <a:pt x="8382" y="33005"/>
                    </a:cubicBezTo>
                    <a:cubicBezTo>
                      <a:pt x="8132" y="33064"/>
                      <a:pt x="7882" y="33088"/>
                      <a:pt x="7632" y="33088"/>
                    </a:cubicBezTo>
                    <a:cubicBezTo>
                      <a:pt x="6906" y="33088"/>
                      <a:pt x="5834" y="32862"/>
                      <a:pt x="4858" y="31778"/>
                    </a:cubicBezTo>
                    <a:cubicBezTo>
                      <a:pt x="3084" y="29778"/>
                      <a:pt x="3977" y="27992"/>
                      <a:pt x="4489" y="27266"/>
                    </a:cubicBezTo>
                    <a:lnTo>
                      <a:pt x="4489" y="27266"/>
                    </a:lnTo>
                    <a:cubicBezTo>
                      <a:pt x="4620" y="27278"/>
                      <a:pt x="4751" y="27278"/>
                      <a:pt x="4870" y="27278"/>
                    </a:cubicBezTo>
                    <a:cubicBezTo>
                      <a:pt x="5691" y="27278"/>
                      <a:pt x="6370" y="27075"/>
                      <a:pt x="6644" y="26730"/>
                    </a:cubicBezTo>
                    <a:cubicBezTo>
                      <a:pt x="6763" y="26587"/>
                      <a:pt x="6799" y="26420"/>
                      <a:pt x="6763" y="26254"/>
                    </a:cubicBezTo>
                    <a:cubicBezTo>
                      <a:pt x="6715" y="25980"/>
                      <a:pt x="6525" y="25837"/>
                      <a:pt x="6227" y="25837"/>
                    </a:cubicBezTo>
                    <a:cubicBezTo>
                      <a:pt x="5703" y="25837"/>
                      <a:pt x="4941" y="26349"/>
                      <a:pt x="4405" y="27075"/>
                    </a:cubicBezTo>
                    <a:cubicBezTo>
                      <a:pt x="3262" y="26956"/>
                      <a:pt x="2310" y="26480"/>
                      <a:pt x="1786" y="25742"/>
                    </a:cubicBezTo>
                    <a:cubicBezTo>
                      <a:pt x="1286" y="25051"/>
                      <a:pt x="1167" y="24158"/>
                      <a:pt x="1429" y="23087"/>
                    </a:cubicBezTo>
                    <a:cubicBezTo>
                      <a:pt x="1595" y="22396"/>
                      <a:pt x="1810" y="21825"/>
                      <a:pt x="2072" y="21372"/>
                    </a:cubicBezTo>
                    <a:cubicBezTo>
                      <a:pt x="2547" y="21741"/>
                      <a:pt x="3021" y="21935"/>
                      <a:pt x="3431" y="21935"/>
                    </a:cubicBezTo>
                    <a:cubicBezTo>
                      <a:pt x="3616" y="21935"/>
                      <a:pt x="3789" y="21895"/>
                      <a:pt x="3941" y="21813"/>
                    </a:cubicBezTo>
                    <a:cubicBezTo>
                      <a:pt x="4417" y="21563"/>
                      <a:pt x="4643" y="21182"/>
                      <a:pt x="4548" y="20789"/>
                    </a:cubicBezTo>
                    <a:cubicBezTo>
                      <a:pt x="4453" y="20384"/>
                      <a:pt x="4036" y="20086"/>
                      <a:pt x="3560" y="20086"/>
                    </a:cubicBezTo>
                    <a:cubicBezTo>
                      <a:pt x="3227" y="20086"/>
                      <a:pt x="2608" y="20217"/>
                      <a:pt x="2024" y="21098"/>
                    </a:cubicBezTo>
                    <a:cubicBezTo>
                      <a:pt x="1060" y="20265"/>
                      <a:pt x="191" y="18717"/>
                      <a:pt x="381" y="17300"/>
                    </a:cubicBezTo>
                    <a:cubicBezTo>
                      <a:pt x="512" y="16264"/>
                      <a:pt x="1179" y="15443"/>
                      <a:pt x="2322" y="14931"/>
                    </a:cubicBezTo>
                    <a:cubicBezTo>
                      <a:pt x="2500" y="14848"/>
                      <a:pt x="2679" y="14764"/>
                      <a:pt x="2858" y="14705"/>
                    </a:cubicBezTo>
                    <a:cubicBezTo>
                      <a:pt x="3286" y="15550"/>
                      <a:pt x="3834" y="16098"/>
                      <a:pt x="4298" y="16205"/>
                    </a:cubicBezTo>
                    <a:cubicBezTo>
                      <a:pt x="4489" y="16241"/>
                      <a:pt x="4679" y="16264"/>
                      <a:pt x="4846" y="16264"/>
                    </a:cubicBezTo>
                    <a:cubicBezTo>
                      <a:pt x="5632" y="16264"/>
                      <a:pt x="5989" y="15824"/>
                      <a:pt x="5989" y="15395"/>
                    </a:cubicBezTo>
                    <a:cubicBezTo>
                      <a:pt x="5989" y="14824"/>
                      <a:pt x="5394" y="14228"/>
                      <a:pt x="4298" y="14228"/>
                    </a:cubicBezTo>
                    <a:cubicBezTo>
                      <a:pt x="3893" y="14228"/>
                      <a:pt x="3429" y="14312"/>
                      <a:pt x="2941" y="14478"/>
                    </a:cubicBezTo>
                    <a:cubicBezTo>
                      <a:pt x="2429" y="13407"/>
                      <a:pt x="2048" y="11800"/>
                      <a:pt x="2631" y="10680"/>
                    </a:cubicBezTo>
                    <a:cubicBezTo>
                      <a:pt x="2953" y="10061"/>
                      <a:pt x="3524" y="9692"/>
                      <a:pt x="4346" y="9573"/>
                    </a:cubicBezTo>
                    <a:cubicBezTo>
                      <a:pt x="4712" y="9520"/>
                      <a:pt x="5085" y="9493"/>
                      <a:pt x="5439" y="9493"/>
                    </a:cubicBezTo>
                    <a:cubicBezTo>
                      <a:pt x="5557" y="9493"/>
                      <a:pt x="5673" y="9496"/>
                      <a:pt x="5786" y="9502"/>
                    </a:cubicBezTo>
                    <a:cubicBezTo>
                      <a:pt x="6239" y="10704"/>
                      <a:pt x="7025" y="11454"/>
                      <a:pt x="7846" y="11454"/>
                    </a:cubicBezTo>
                    <a:lnTo>
                      <a:pt x="7870" y="11454"/>
                    </a:lnTo>
                    <a:cubicBezTo>
                      <a:pt x="8846" y="11430"/>
                      <a:pt x="8954" y="11026"/>
                      <a:pt x="8965" y="10859"/>
                    </a:cubicBezTo>
                    <a:cubicBezTo>
                      <a:pt x="8965" y="10216"/>
                      <a:pt x="7727" y="9442"/>
                      <a:pt x="5929" y="9323"/>
                    </a:cubicBezTo>
                    <a:cubicBezTo>
                      <a:pt x="5477" y="8037"/>
                      <a:pt x="5560" y="6644"/>
                      <a:pt x="6132" y="5751"/>
                    </a:cubicBezTo>
                    <a:cubicBezTo>
                      <a:pt x="6584" y="5037"/>
                      <a:pt x="7299" y="4644"/>
                      <a:pt x="8275" y="4561"/>
                    </a:cubicBezTo>
                    <a:cubicBezTo>
                      <a:pt x="8534" y="4539"/>
                      <a:pt x="8783" y="4529"/>
                      <a:pt x="9020" y="4529"/>
                    </a:cubicBezTo>
                    <a:cubicBezTo>
                      <a:pt x="9445" y="4529"/>
                      <a:pt x="9831" y="4563"/>
                      <a:pt x="10168" y="4632"/>
                    </a:cubicBezTo>
                    <a:cubicBezTo>
                      <a:pt x="9918" y="5465"/>
                      <a:pt x="9942" y="6168"/>
                      <a:pt x="10239" y="6585"/>
                    </a:cubicBezTo>
                    <a:cubicBezTo>
                      <a:pt x="10432" y="6852"/>
                      <a:pt x="10721" y="6995"/>
                      <a:pt x="11107" y="6995"/>
                    </a:cubicBezTo>
                    <a:cubicBezTo>
                      <a:pt x="11150" y="6995"/>
                      <a:pt x="11194" y="6993"/>
                      <a:pt x="11240" y="6989"/>
                    </a:cubicBezTo>
                    <a:cubicBezTo>
                      <a:pt x="11644" y="6966"/>
                      <a:pt x="11966" y="6597"/>
                      <a:pt x="12002" y="6132"/>
                    </a:cubicBezTo>
                    <a:cubicBezTo>
                      <a:pt x="12049" y="5549"/>
                      <a:pt x="11656" y="4811"/>
                      <a:pt x="10406" y="4501"/>
                    </a:cubicBezTo>
                    <a:cubicBezTo>
                      <a:pt x="10912" y="3076"/>
                      <a:pt x="12116" y="1662"/>
                      <a:pt x="13495" y="1662"/>
                    </a:cubicBezTo>
                    <a:cubicBezTo>
                      <a:pt x="13545" y="1662"/>
                      <a:pt x="13595" y="1664"/>
                      <a:pt x="13645" y="1667"/>
                    </a:cubicBezTo>
                    <a:cubicBezTo>
                      <a:pt x="14526" y="1739"/>
                      <a:pt x="15454" y="2120"/>
                      <a:pt x="16276" y="2751"/>
                    </a:cubicBezTo>
                    <a:cubicBezTo>
                      <a:pt x="15871" y="3584"/>
                      <a:pt x="15800" y="4322"/>
                      <a:pt x="16097" y="4787"/>
                    </a:cubicBezTo>
                    <a:cubicBezTo>
                      <a:pt x="16300" y="5120"/>
                      <a:pt x="16669" y="5287"/>
                      <a:pt x="17169" y="5287"/>
                    </a:cubicBezTo>
                    <a:cubicBezTo>
                      <a:pt x="17609" y="5287"/>
                      <a:pt x="17764" y="5096"/>
                      <a:pt x="17824" y="4930"/>
                    </a:cubicBezTo>
                    <a:cubicBezTo>
                      <a:pt x="18002" y="4418"/>
                      <a:pt x="17443" y="3477"/>
                      <a:pt x="16514" y="2703"/>
                    </a:cubicBezTo>
                    <a:cubicBezTo>
                      <a:pt x="17145" y="1477"/>
                      <a:pt x="18502" y="191"/>
                      <a:pt x="20026" y="191"/>
                    </a:cubicBezTo>
                    <a:close/>
                    <a:moveTo>
                      <a:pt x="20026" y="1"/>
                    </a:moveTo>
                    <a:cubicBezTo>
                      <a:pt x="18443" y="1"/>
                      <a:pt x="17038" y="1322"/>
                      <a:pt x="16359" y="2584"/>
                    </a:cubicBezTo>
                    <a:cubicBezTo>
                      <a:pt x="15526" y="1941"/>
                      <a:pt x="14573" y="1548"/>
                      <a:pt x="13668" y="1477"/>
                    </a:cubicBezTo>
                    <a:cubicBezTo>
                      <a:pt x="13612" y="1473"/>
                      <a:pt x="13555" y="1470"/>
                      <a:pt x="13499" y="1470"/>
                    </a:cubicBezTo>
                    <a:cubicBezTo>
                      <a:pt x="12012" y="1470"/>
                      <a:pt x="10744" y="2962"/>
                      <a:pt x="10228" y="4453"/>
                    </a:cubicBezTo>
                    <a:cubicBezTo>
                      <a:pt x="9871" y="4376"/>
                      <a:pt x="9463" y="4339"/>
                      <a:pt x="9015" y="4339"/>
                    </a:cubicBezTo>
                    <a:cubicBezTo>
                      <a:pt x="8776" y="4339"/>
                      <a:pt x="8524" y="4349"/>
                      <a:pt x="8263" y="4370"/>
                    </a:cubicBezTo>
                    <a:cubicBezTo>
                      <a:pt x="7239" y="4453"/>
                      <a:pt x="6453" y="4894"/>
                      <a:pt x="5977" y="5644"/>
                    </a:cubicBezTo>
                    <a:cubicBezTo>
                      <a:pt x="5382" y="6573"/>
                      <a:pt x="5286" y="8002"/>
                      <a:pt x="5727" y="9311"/>
                    </a:cubicBezTo>
                    <a:cubicBezTo>
                      <a:pt x="5614" y="9305"/>
                      <a:pt x="5499" y="9302"/>
                      <a:pt x="5384" y="9302"/>
                    </a:cubicBezTo>
                    <a:cubicBezTo>
                      <a:pt x="5036" y="9302"/>
                      <a:pt x="4679" y="9329"/>
                      <a:pt x="4322" y="9383"/>
                    </a:cubicBezTo>
                    <a:cubicBezTo>
                      <a:pt x="3441" y="9514"/>
                      <a:pt x="2810" y="9918"/>
                      <a:pt x="2465" y="10597"/>
                    </a:cubicBezTo>
                    <a:cubicBezTo>
                      <a:pt x="1846" y="11776"/>
                      <a:pt x="2238" y="13431"/>
                      <a:pt x="2762" y="14538"/>
                    </a:cubicBezTo>
                    <a:cubicBezTo>
                      <a:pt x="2596" y="14598"/>
                      <a:pt x="2417" y="14669"/>
                      <a:pt x="2238" y="14752"/>
                    </a:cubicBezTo>
                    <a:cubicBezTo>
                      <a:pt x="1036" y="15300"/>
                      <a:pt x="333" y="16169"/>
                      <a:pt x="191" y="17265"/>
                    </a:cubicBezTo>
                    <a:cubicBezTo>
                      <a:pt x="0" y="18765"/>
                      <a:pt x="905" y="20384"/>
                      <a:pt x="1929" y="21253"/>
                    </a:cubicBezTo>
                    <a:cubicBezTo>
                      <a:pt x="1643" y="21717"/>
                      <a:pt x="1417" y="22325"/>
                      <a:pt x="1238" y="23039"/>
                    </a:cubicBezTo>
                    <a:cubicBezTo>
                      <a:pt x="964" y="24158"/>
                      <a:pt x="1095" y="25111"/>
                      <a:pt x="1631" y="25849"/>
                    </a:cubicBezTo>
                    <a:cubicBezTo>
                      <a:pt x="2167" y="26599"/>
                      <a:pt x="3119" y="27099"/>
                      <a:pt x="4274" y="27242"/>
                    </a:cubicBezTo>
                    <a:cubicBezTo>
                      <a:pt x="3810" y="27944"/>
                      <a:pt x="2881" y="29849"/>
                      <a:pt x="4715" y="31897"/>
                    </a:cubicBezTo>
                    <a:cubicBezTo>
                      <a:pt x="5513" y="32790"/>
                      <a:pt x="6537" y="33278"/>
                      <a:pt x="7620" y="33278"/>
                    </a:cubicBezTo>
                    <a:cubicBezTo>
                      <a:pt x="7882" y="33278"/>
                      <a:pt x="8132" y="33255"/>
                      <a:pt x="8382" y="33195"/>
                    </a:cubicBezTo>
                    <a:cubicBezTo>
                      <a:pt x="8442" y="33886"/>
                      <a:pt x="8763" y="35338"/>
                      <a:pt x="10478" y="36064"/>
                    </a:cubicBezTo>
                    <a:cubicBezTo>
                      <a:pt x="10990" y="36291"/>
                      <a:pt x="11525" y="36398"/>
                      <a:pt x="12085" y="36398"/>
                    </a:cubicBezTo>
                    <a:cubicBezTo>
                      <a:pt x="12585" y="36398"/>
                      <a:pt x="13085" y="36315"/>
                      <a:pt x="13573" y="36136"/>
                    </a:cubicBezTo>
                    <a:cubicBezTo>
                      <a:pt x="13978" y="36707"/>
                      <a:pt x="14930" y="37446"/>
                      <a:pt x="17157" y="37827"/>
                    </a:cubicBezTo>
                    <a:cubicBezTo>
                      <a:pt x="17748" y="37928"/>
                      <a:pt x="18311" y="37978"/>
                      <a:pt x="18834" y="37978"/>
                    </a:cubicBezTo>
                    <a:cubicBezTo>
                      <a:pt x="19606" y="37978"/>
                      <a:pt x="20292" y="37868"/>
                      <a:pt x="20860" y="37648"/>
                    </a:cubicBezTo>
                    <a:cubicBezTo>
                      <a:pt x="21419" y="37898"/>
                      <a:pt x="22169" y="38017"/>
                      <a:pt x="23062" y="38017"/>
                    </a:cubicBezTo>
                    <a:cubicBezTo>
                      <a:pt x="23705" y="38017"/>
                      <a:pt x="24420" y="37958"/>
                      <a:pt x="25194" y="37827"/>
                    </a:cubicBezTo>
                    <a:cubicBezTo>
                      <a:pt x="27825" y="37398"/>
                      <a:pt x="29004" y="36588"/>
                      <a:pt x="29516" y="35969"/>
                    </a:cubicBezTo>
                    <a:cubicBezTo>
                      <a:pt x="29635" y="35981"/>
                      <a:pt x="29766" y="35993"/>
                      <a:pt x="29897" y="35993"/>
                    </a:cubicBezTo>
                    <a:cubicBezTo>
                      <a:pt x="31611" y="35993"/>
                      <a:pt x="34540" y="34826"/>
                      <a:pt x="35374" y="32719"/>
                    </a:cubicBezTo>
                    <a:cubicBezTo>
                      <a:pt x="35564" y="32231"/>
                      <a:pt x="35647" y="31778"/>
                      <a:pt x="35612" y="31362"/>
                    </a:cubicBezTo>
                    <a:cubicBezTo>
                      <a:pt x="36862" y="30588"/>
                      <a:pt x="38148" y="28635"/>
                      <a:pt x="38195" y="26659"/>
                    </a:cubicBezTo>
                    <a:cubicBezTo>
                      <a:pt x="38207" y="26266"/>
                      <a:pt x="38171" y="25908"/>
                      <a:pt x="38100" y="25611"/>
                    </a:cubicBezTo>
                    <a:cubicBezTo>
                      <a:pt x="38636" y="24694"/>
                      <a:pt x="39017" y="23408"/>
                      <a:pt x="39136" y="22087"/>
                    </a:cubicBezTo>
                    <a:cubicBezTo>
                      <a:pt x="39184" y="21539"/>
                      <a:pt x="39136" y="21063"/>
                      <a:pt x="38993" y="20646"/>
                    </a:cubicBezTo>
                    <a:cubicBezTo>
                      <a:pt x="39469" y="20193"/>
                      <a:pt x="39993" y="19158"/>
                      <a:pt x="39826" y="16788"/>
                    </a:cubicBezTo>
                    <a:cubicBezTo>
                      <a:pt x="39755" y="15741"/>
                      <a:pt x="39398" y="14955"/>
                      <a:pt x="38803" y="14538"/>
                    </a:cubicBezTo>
                    <a:cubicBezTo>
                      <a:pt x="39207" y="13371"/>
                      <a:pt x="39350" y="11609"/>
                      <a:pt x="38529" y="10097"/>
                    </a:cubicBezTo>
                    <a:cubicBezTo>
                      <a:pt x="38195" y="9490"/>
                      <a:pt x="37731" y="9145"/>
                      <a:pt x="37183" y="9109"/>
                    </a:cubicBezTo>
                    <a:cubicBezTo>
                      <a:pt x="36814" y="7835"/>
                      <a:pt x="35862" y="6620"/>
                      <a:pt x="34719" y="6001"/>
                    </a:cubicBezTo>
                    <a:cubicBezTo>
                      <a:pt x="34421" y="5835"/>
                      <a:pt x="34123" y="5716"/>
                      <a:pt x="33826" y="5668"/>
                    </a:cubicBezTo>
                    <a:cubicBezTo>
                      <a:pt x="33766" y="4954"/>
                      <a:pt x="33361" y="3727"/>
                      <a:pt x="31540" y="3049"/>
                    </a:cubicBezTo>
                    <a:cubicBezTo>
                      <a:pt x="31202" y="2923"/>
                      <a:pt x="30846" y="2862"/>
                      <a:pt x="30485" y="2862"/>
                    </a:cubicBezTo>
                    <a:cubicBezTo>
                      <a:pt x="29751" y="2862"/>
                      <a:pt x="28995" y="3113"/>
                      <a:pt x="28325" y="3584"/>
                    </a:cubicBezTo>
                    <a:cubicBezTo>
                      <a:pt x="27896" y="2548"/>
                      <a:pt x="27242" y="1798"/>
                      <a:pt x="26491" y="1501"/>
                    </a:cubicBezTo>
                    <a:cubicBezTo>
                      <a:pt x="25774" y="1215"/>
                      <a:pt x="25099" y="1072"/>
                      <a:pt x="24486" y="1072"/>
                    </a:cubicBezTo>
                    <a:cubicBezTo>
                      <a:pt x="23899" y="1072"/>
                      <a:pt x="23368" y="1203"/>
                      <a:pt x="22908" y="1465"/>
                    </a:cubicBezTo>
                    <a:cubicBezTo>
                      <a:pt x="22503" y="941"/>
                      <a:pt x="21884" y="512"/>
                      <a:pt x="21074" y="203"/>
                    </a:cubicBezTo>
                    <a:cubicBezTo>
                      <a:pt x="20729" y="72"/>
                      <a:pt x="20384" y="1"/>
                      <a:pt x="2002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3670971" y="3565886"/>
                <a:ext cx="558624" cy="214856"/>
              </a:xfrm>
              <a:custGeom>
                <a:avLst/>
                <a:gdLst/>
                <a:ahLst/>
                <a:cxnLst/>
                <a:rect l="l" t="t" r="r" b="b"/>
                <a:pathLst>
                  <a:path w="17706" h="6810" extrusionOk="0">
                    <a:moveTo>
                      <a:pt x="4451" y="1"/>
                    </a:moveTo>
                    <a:cubicBezTo>
                      <a:pt x="2116" y="1"/>
                      <a:pt x="1" y="1631"/>
                      <a:pt x="1" y="1631"/>
                    </a:cubicBezTo>
                    <a:lnTo>
                      <a:pt x="9264" y="6810"/>
                    </a:lnTo>
                    <a:lnTo>
                      <a:pt x="17705" y="2095"/>
                    </a:lnTo>
                    <a:cubicBezTo>
                      <a:pt x="16500" y="618"/>
                      <a:pt x="15301" y="85"/>
                      <a:pt x="14199" y="85"/>
                    </a:cubicBezTo>
                    <a:cubicBezTo>
                      <a:pt x="11328" y="85"/>
                      <a:pt x="9109" y="3702"/>
                      <a:pt x="9109" y="3702"/>
                    </a:cubicBezTo>
                    <a:cubicBezTo>
                      <a:pt x="7907" y="836"/>
                      <a:pt x="6122" y="1"/>
                      <a:pt x="4451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3704414" y="3075725"/>
                <a:ext cx="516158" cy="477730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15142" extrusionOk="0">
                    <a:moveTo>
                      <a:pt x="14700" y="0"/>
                    </a:moveTo>
                    <a:cubicBezTo>
                      <a:pt x="13915" y="0"/>
                      <a:pt x="10347" y="3891"/>
                      <a:pt x="10347" y="3891"/>
                    </a:cubicBezTo>
                    <a:cubicBezTo>
                      <a:pt x="10347" y="3891"/>
                      <a:pt x="8415" y="3669"/>
                      <a:pt x="6853" y="3669"/>
                    </a:cubicBezTo>
                    <a:cubicBezTo>
                      <a:pt x="6071" y="3669"/>
                      <a:pt x="5382" y="3724"/>
                      <a:pt x="5072" y="3891"/>
                    </a:cubicBezTo>
                    <a:cubicBezTo>
                      <a:pt x="5072" y="3891"/>
                      <a:pt x="1557" y="1124"/>
                      <a:pt x="434" y="1124"/>
                    </a:cubicBezTo>
                    <a:cubicBezTo>
                      <a:pt x="236" y="1124"/>
                      <a:pt x="112" y="1210"/>
                      <a:pt x="96" y="1415"/>
                    </a:cubicBezTo>
                    <a:cubicBezTo>
                      <a:pt x="0" y="2772"/>
                      <a:pt x="4965" y="5010"/>
                      <a:pt x="4965" y="5010"/>
                    </a:cubicBezTo>
                    <a:cubicBezTo>
                      <a:pt x="4965" y="5010"/>
                      <a:pt x="4144" y="13321"/>
                      <a:pt x="5275" y="14523"/>
                    </a:cubicBezTo>
                    <a:cubicBezTo>
                      <a:pt x="5716" y="14983"/>
                      <a:pt x="6606" y="15141"/>
                      <a:pt x="7578" y="15141"/>
                    </a:cubicBezTo>
                    <a:cubicBezTo>
                      <a:pt x="9123" y="15141"/>
                      <a:pt x="10879" y="14743"/>
                      <a:pt x="11383" y="14523"/>
                    </a:cubicBezTo>
                    <a:cubicBezTo>
                      <a:pt x="12216" y="14166"/>
                      <a:pt x="11383" y="4510"/>
                      <a:pt x="11383" y="4510"/>
                    </a:cubicBezTo>
                    <a:cubicBezTo>
                      <a:pt x="11383" y="4510"/>
                      <a:pt x="16360" y="1415"/>
                      <a:pt x="14800" y="33"/>
                    </a:cubicBezTo>
                    <a:cubicBezTo>
                      <a:pt x="14775" y="11"/>
                      <a:pt x="14741" y="0"/>
                      <a:pt x="147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3631912" y="3579736"/>
                <a:ext cx="290765" cy="401979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2741" extrusionOk="0">
                    <a:moveTo>
                      <a:pt x="727" y="1"/>
                    </a:moveTo>
                    <a:lnTo>
                      <a:pt x="0" y="10062"/>
                    </a:lnTo>
                    <a:lnTo>
                      <a:pt x="9216" y="12741"/>
                    </a:lnTo>
                    <a:lnTo>
                      <a:pt x="9216" y="1656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70CA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3994421" y="3579736"/>
                <a:ext cx="290765" cy="401979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2741" extrusionOk="0">
                    <a:moveTo>
                      <a:pt x="8489" y="1"/>
                    </a:moveTo>
                    <a:lnTo>
                      <a:pt x="0" y="1656"/>
                    </a:lnTo>
                    <a:lnTo>
                      <a:pt x="0" y="12741"/>
                    </a:lnTo>
                    <a:lnTo>
                      <a:pt x="9215" y="10062"/>
                    </a:lnTo>
                    <a:lnTo>
                      <a:pt x="8489" y="1"/>
                    </a:lnTo>
                    <a:close/>
                  </a:path>
                </a:pathLst>
              </a:custGeom>
              <a:solidFill>
                <a:srgbClr val="70CA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3922645" y="3631951"/>
                <a:ext cx="71776" cy="349763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1086" extrusionOk="0">
                    <a:moveTo>
                      <a:pt x="1" y="1"/>
                    </a:moveTo>
                    <a:lnTo>
                      <a:pt x="1" y="11086"/>
                    </a:lnTo>
                    <a:lnTo>
                      <a:pt x="2275" y="11086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rgbClr val="008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3926400" y="3476157"/>
                <a:ext cx="38365" cy="5628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784" extrusionOk="0">
                    <a:moveTo>
                      <a:pt x="116" y="0"/>
                    </a:moveTo>
                    <a:cubicBezTo>
                      <a:pt x="79" y="0"/>
                      <a:pt x="42" y="22"/>
                      <a:pt x="25" y="57"/>
                    </a:cubicBezTo>
                    <a:cubicBezTo>
                      <a:pt x="1" y="105"/>
                      <a:pt x="25" y="153"/>
                      <a:pt x="72" y="176"/>
                    </a:cubicBezTo>
                    <a:cubicBezTo>
                      <a:pt x="84" y="188"/>
                      <a:pt x="1025" y="665"/>
                      <a:pt x="989" y="1688"/>
                    </a:cubicBezTo>
                    <a:cubicBezTo>
                      <a:pt x="989" y="1736"/>
                      <a:pt x="1025" y="1784"/>
                      <a:pt x="1073" y="1784"/>
                    </a:cubicBezTo>
                    <a:lnTo>
                      <a:pt x="1084" y="1784"/>
                    </a:lnTo>
                    <a:cubicBezTo>
                      <a:pt x="1132" y="1784"/>
                      <a:pt x="1168" y="1748"/>
                      <a:pt x="1180" y="1688"/>
                    </a:cubicBezTo>
                    <a:cubicBezTo>
                      <a:pt x="1215" y="557"/>
                      <a:pt x="191" y="33"/>
                      <a:pt x="156" y="10"/>
                    </a:cubicBezTo>
                    <a:cubicBezTo>
                      <a:pt x="143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3962114" y="3462622"/>
                <a:ext cx="37576" cy="6982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213" extrusionOk="0">
                    <a:moveTo>
                      <a:pt x="1088" y="1"/>
                    </a:moveTo>
                    <a:cubicBezTo>
                      <a:pt x="1074" y="1"/>
                      <a:pt x="1061" y="4"/>
                      <a:pt x="1048" y="10"/>
                    </a:cubicBezTo>
                    <a:cubicBezTo>
                      <a:pt x="1036" y="22"/>
                      <a:pt x="0" y="486"/>
                      <a:pt x="357" y="2141"/>
                    </a:cubicBezTo>
                    <a:cubicBezTo>
                      <a:pt x="369" y="2177"/>
                      <a:pt x="417" y="2213"/>
                      <a:pt x="453" y="2213"/>
                    </a:cubicBezTo>
                    <a:lnTo>
                      <a:pt x="476" y="2213"/>
                    </a:lnTo>
                    <a:cubicBezTo>
                      <a:pt x="524" y="2201"/>
                      <a:pt x="560" y="2153"/>
                      <a:pt x="548" y="2094"/>
                    </a:cubicBezTo>
                    <a:cubicBezTo>
                      <a:pt x="214" y="605"/>
                      <a:pt x="1084" y="201"/>
                      <a:pt x="1131" y="189"/>
                    </a:cubicBezTo>
                    <a:cubicBezTo>
                      <a:pt x="1179" y="165"/>
                      <a:pt x="1191" y="105"/>
                      <a:pt x="1179" y="58"/>
                    </a:cubicBezTo>
                    <a:cubicBezTo>
                      <a:pt x="1161" y="23"/>
                      <a:pt x="1125" y="1"/>
                      <a:pt x="108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3782910" y="3279412"/>
                <a:ext cx="179236" cy="135854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306" extrusionOk="0">
                    <a:moveTo>
                      <a:pt x="1457" y="623"/>
                    </a:moveTo>
                    <a:cubicBezTo>
                      <a:pt x="2496" y="623"/>
                      <a:pt x="4478" y="900"/>
                      <a:pt x="4478" y="900"/>
                    </a:cubicBezTo>
                    <a:cubicBezTo>
                      <a:pt x="4859" y="947"/>
                      <a:pt x="4823" y="3305"/>
                      <a:pt x="4811" y="3531"/>
                    </a:cubicBezTo>
                    <a:cubicBezTo>
                      <a:pt x="4811" y="3648"/>
                      <a:pt x="3767" y="3684"/>
                      <a:pt x="2780" y="3684"/>
                    </a:cubicBezTo>
                    <a:cubicBezTo>
                      <a:pt x="1966" y="3684"/>
                      <a:pt x="1191" y="3660"/>
                      <a:pt x="1072" y="3638"/>
                    </a:cubicBezTo>
                    <a:cubicBezTo>
                      <a:pt x="799" y="3579"/>
                      <a:pt x="572" y="983"/>
                      <a:pt x="858" y="709"/>
                    </a:cubicBezTo>
                    <a:cubicBezTo>
                      <a:pt x="926" y="647"/>
                      <a:pt x="1150" y="623"/>
                      <a:pt x="1457" y="623"/>
                    </a:cubicBezTo>
                    <a:close/>
                    <a:moveTo>
                      <a:pt x="1200" y="0"/>
                    </a:moveTo>
                    <a:cubicBezTo>
                      <a:pt x="787" y="0"/>
                      <a:pt x="484" y="35"/>
                      <a:pt x="394" y="126"/>
                    </a:cubicBezTo>
                    <a:cubicBezTo>
                      <a:pt x="1" y="507"/>
                      <a:pt x="310" y="4162"/>
                      <a:pt x="668" y="4234"/>
                    </a:cubicBezTo>
                    <a:cubicBezTo>
                      <a:pt x="821" y="4271"/>
                      <a:pt x="1812" y="4305"/>
                      <a:pt x="2868" y="4305"/>
                    </a:cubicBezTo>
                    <a:cubicBezTo>
                      <a:pt x="4190" y="4305"/>
                      <a:pt x="5614" y="4251"/>
                      <a:pt x="5621" y="4079"/>
                    </a:cubicBezTo>
                    <a:cubicBezTo>
                      <a:pt x="5632" y="3769"/>
                      <a:pt x="5680" y="459"/>
                      <a:pt x="5168" y="388"/>
                    </a:cubicBezTo>
                    <a:cubicBezTo>
                      <a:pt x="5168" y="388"/>
                      <a:pt x="2575" y="0"/>
                      <a:pt x="1200" y="0"/>
                    </a:cubicBezTo>
                    <a:close/>
                  </a:path>
                </a:pathLst>
              </a:custGeom>
              <a:solidFill>
                <a:srgbClr val="E09D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3972620" y="3279412"/>
                <a:ext cx="178825" cy="135854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4306" extrusionOk="0">
                    <a:moveTo>
                      <a:pt x="4218" y="623"/>
                    </a:moveTo>
                    <a:cubicBezTo>
                      <a:pt x="4523" y="623"/>
                      <a:pt x="4745" y="647"/>
                      <a:pt x="4811" y="709"/>
                    </a:cubicBezTo>
                    <a:cubicBezTo>
                      <a:pt x="5108" y="983"/>
                      <a:pt x="4870" y="3579"/>
                      <a:pt x="4608" y="3638"/>
                    </a:cubicBezTo>
                    <a:cubicBezTo>
                      <a:pt x="4490" y="3660"/>
                      <a:pt x="3714" y="3684"/>
                      <a:pt x="2899" y="3684"/>
                    </a:cubicBezTo>
                    <a:cubicBezTo>
                      <a:pt x="1911" y="3684"/>
                      <a:pt x="864" y="3648"/>
                      <a:pt x="858" y="3531"/>
                    </a:cubicBezTo>
                    <a:cubicBezTo>
                      <a:pt x="846" y="3305"/>
                      <a:pt x="822" y="947"/>
                      <a:pt x="1203" y="900"/>
                    </a:cubicBezTo>
                    <a:cubicBezTo>
                      <a:pt x="1203" y="900"/>
                      <a:pt x="3184" y="623"/>
                      <a:pt x="4218" y="623"/>
                    </a:cubicBezTo>
                    <a:close/>
                    <a:moveTo>
                      <a:pt x="4480" y="0"/>
                    </a:moveTo>
                    <a:cubicBezTo>
                      <a:pt x="3105" y="0"/>
                      <a:pt x="512" y="388"/>
                      <a:pt x="512" y="388"/>
                    </a:cubicBezTo>
                    <a:cubicBezTo>
                      <a:pt x="0" y="459"/>
                      <a:pt x="36" y="3769"/>
                      <a:pt x="48" y="4079"/>
                    </a:cubicBezTo>
                    <a:cubicBezTo>
                      <a:pt x="55" y="4251"/>
                      <a:pt x="1478" y="4305"/>
                      <a:pt x="2802" y="4305"/>
                    </a:cubicBezTo>
                    <a:cubicBezTo>
                      <a:pt x="3860" y="4305"/>
                      <a:pt x="4854" y="4271"/>
                      <a:pt x="5013" y="4234"/>
                    </a:cubicBezTo>
                    <a:cubicBezTo>
                      <a:pt x="5358" y="4150"/>
                      <a:pt x="5668" y="507"/>
                      <a:pt x="5287" y="126"/>
                    </a:cubicBezTo>
                    <a:cubicBezTo>
                      <a:pt x="5196" y="35"/>
                      <a:pt x="4893" y="0"/>
                      <a:pt x="4480" y="0"/>
                    </a:cubicBezTo>
                    <a:close/>
                  </a:path>
                </a:pathLst>
              </a:custGeom>
              <a:solidFill>
                <a:srgbClr val="E09D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3878696" y="3331722"/>
                <a:ext cx="42119" cy="5123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624" extrusionOk="0">
                    <a:moveTo>
                      <a:pt x="102" y="1"/>
                    </a:moveTo>
                    <a:cubicBezTo>
                      <a:pt x="92" y="1"/>
                      <a:pt x="83" y="2"/>
                      <a:pt x="72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144" y="480"/>
                      <a:pt x="572" y="1623"/>
                      <a:pt x="965" y="1623"/>
                    </a:cubicBezTo>
                    <a:cubicBezTo>
                      <a:pt x="1025" y="1623"/>
                      <a:pt x="1084" y="1599"/>
                      <a:pt x="1120" y="1540"/>
                    </a:cubicBezTo>
                    <a:cubicBezTo>
                      <a:pt x="1334" y="1278"/>
                      <a:pt x="1108" y="266"/>
                      <a:pt x="1049" y="75"/>
                    </a:cubicBezTo>
                    <a:cubicBezTo>
                      <a:pt x="1039" y="26"/>
                      <a:pt x="1004" y="1"/>
                      <a:pt x="965" y="1"/>
                    </a:cubicBezTo>
                    <a:cubicBezTo>
                      <a:pt x="957" y="1"/>
                      <a:pt x="949" y="2"/>
                      <a:pt x="941" y="4"/>
                    </a:cubicBezTo>
                    <a:cubicBezTo>
                      <a:pt x="894" y="16"/>
                      <a:pt x="858" y="63"/>
                      <a:pt x="870" y="111"/>
                    </a:cubicBezTo>
                    <a:cubicBezTo>
                      <a:pt x="977" y="575"/>
                      <a:pt x="1084" y="1290"/>
                      <a:pt x="965" y="1433"/>
                    </a:cubicBezTo>
                    <a:cubicBezTo>
                      <a:pt x="799" y="1433"/>
                      <a:pt x="430" y="730"/>
                      <a:pt x="191" y="63"/>
                    </a:cubicBezTo>
                    <a:cubicBezTo>
                      <a:pt x="182" y="24"/>
                      <a:pt x="147" y="1"/>
                      <a:pt x="1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4011301" y="3331722"/>
                <a:ext cx="30856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397" extrusionOk="0">
                    <a:moveTo>
                      <a:pt x="880" y="1"/>
                    </a:moveTo>
                    <a:cubicBezTo>
                      <a:pt x="839" y="1"/>
                      <a:pt x="796" y="24"/>
                      <a:pt x="787" y="63"/>
                    </a:cubicBezTo>
                    <a:cubicBezTo>
                      <a:pt x="632" y="516"/>
                      <a:pt x="429" y="1016"/>
                      <a:pt x="310" y="1171"/>
                    </a:cubicBezTo>
                    <a:cubicBezTo>
                      <a:pt x="263" y="1004"/>
                      <a:pt x="203" y="516"/>
                      <a:pt x="191" y="87"/>
                    </a:cubicBezTo>
                    <a:cubicBezTo>
                      <a:pt x="191" y="39"/>
                      <a:pt x="156" y="4"/>
                      <a:pt x="96" y="4"/>
                    </a:cubicBezTo>
                    <a:cubicBezTo>
                      <a:pt x="48" y="4"/>
                      <a:pt x="1" y="39"/>
                      <a:pt x="1" y="99"/>
                    </a:cubicBezTo>
                    <a:cubicBezTo>
                      <a:pt x="48" y="1337"/>
                      <a:pt x="215" y="1373"/>
                      <a:pt x="275" y="1385"/>
                    </a:cubicBezTo>
                    <a:cubicBezTo>
                      <a:pt x="287" y="1397"/>
                      <a:pt x="298" y="1397"/>
                      <a:pt x="310" y="1397"/>
                    </a:cubicBezTo>
                    <a:cubicBezTo>
                      <a:pt x="394" y="1397"/>
                      <a:pt x="572" y="1266"/>
                      <a:pt x="965" y="123"/>
                    </a:cubicBezTo>
                    <a:cubicBezTo>
                      <a:pt x="977" y="75"/>
                      <a:pt x="953" y="28"/>
                      <a:pt x="906" y="4"/>
                    </a:cubicBezTo>
                    <a:cubicBezTo>
                      <a:pt x="897" y="2"/>
                      <a:pt x="889" y="1"/>
                      <a:pt x="88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3756629" y="3156398"/>
                <a:ext cx="94682" cy="5862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858" extrusionOk="0">
                    <a:moveTo>
                      <a:pt x="108" y="1"/>
                    </a:moveTo>
                    <a:cubicBezTo>
                      <a:pt x="48" y="1"/>
                      <a:pt x="12" y="36"/>
                      <a:pt x="0" y="84"/>
                    </a:cubicBezTo>
                    <a:cubicBezTo>
                      <a:pt x="0" y="143"/>
                      <a:pt x="36" y="191"/>
                      <a:pt x="84" y="191"/>
                    </a:cubicBezTo>
                    <a:cubicBezTo>
                      <a:pt x="108" y="191"/>
                      <a:pt x="1917" y="441"/>
                      <a:pt x="2810" y="1822"/>
                    </a:cubicBezTo>
                    <a:cubicBezTo>
                      <a:pt x="2834" y="1846"/>
                      <a:pt x="2858" y="1858"/>
                      <a:pt x="2894" y="1858"/>
                    </a:cubicBezTo>
                    <a:cubicBezTo>
                      <a:pt x="2905" y="1858"/>
                      <a:pt x="2929" y="1858"/>
                      <a:pt x="2941" y="1846"/>
                    </a:cubicBezTo>
                    <a:cubicBezTo>
                      <a:pt x="2989" y="1822"/>
                      <a:pt x="3001" y="1763"/>
                      <a:pt x="2965" y="1715"/>
                    </a:cubicBezTo>
                    <a:cubicBezTo>
                      <a:pt x="2024" y="263"/>
                      <a:pt x="191" y="12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4056007" y="3133209"/>
                <a:ext cx="89066" cy="72060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284" extrusionOk="0">
                    <a:moveTo>
                      <a:pt x="2728" y="0"/>
                    </a:moveTo>
                    <a:cubicBezTo>
                      <a:pt x="2716" y="0"/>
                      <a:pt x="2704" y="3"/>
                      <a:pt x="2691" y="9"/>
                    </a:cubicBezTo>
                    <a:cubicBezTo>
                      <a:pt x="2608" y="33"/>
                      <a:pt x="608" y="736"/>
                      <a:pt x="24" y="2152"/>
                    </a:cubicBezTo>
                    <a:cubicBezTo>
                      <a:pt x="1" y="2200"/>
                      <a:pt x="24" y="2260"/>
                      <a:pt x="72" y="2283"/>
                    </a:cubicBezTo>
                    <a:lnTo>
                      <a:pt x="108" y="2283"/>
                    </a:lnTo>
                    <a:cubicBezTo>
                      <a:pt x="144" y="2283"/>
                      <a:pt x="179" y="2260"/>
                      <a:pt x="203" y="2224"/>
                    </a:cubicBezTo>
                    <a:cubicBezTo>
                      <a:pt x="751" y="890"/>
                      <a:pt x="2727" y="188"/>
                      <a:pt x="2751" y="188"/>
                    </a:cubicBezTo>
                    <a:cubicBezTo>
                      <a:pt x="2799" y="164"/>
                      <a:pt x="2822" y="116"/>
                      <a:pt x="2811" y="69"/>
                    </a:cubicBezTo>
                    <a:cubicBezTo>
                      <a:pt x="2793" y="25"/>
                      <a:pt x="2762" y="0"/>
                      <a:pt x="272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3527103" y="3558345"/>
                <a:ext cx="216023" cy="261108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8276" extrusionOk="0">
                    <a:moveTo>
                      <a:pt x="2525" y="0"/>
                    </a:moveTo>
                    <a:lnTo>
                      <a:pt x="1" y="1417"/>
                    </a:lnTo>
                    <a:cubicBezTo>
                      <a:pt x="1" y="1417"/>
                      <a:pt x="572" y="5120"/>
                      <a:pt x="2882" y="6644"/>
                    </a:cubicBezTo>
                    <a:cubicBezTo>
                      <a:pt x="5192" y="8168"/>
                      <a:pt x="5716" y="8275"/>
                      <a:pt x="5716" y="8275"/>
                    </a:cubicBezTo>
                    <a:lnTo>
                      <a:pt x="6847" y="5537"/>
                    </a:lnTo>
                    <a:lnTo>
                      <a:pt x="6847" y="5537"/>
                    </a:lnTo>
                    <a:cubicBezTo>
                      <a:pt x="6745" y="5545"/>
                      <a:pt x="6646" y="5548"/>
                      <a:pt x="6549" y="5548"/>
                    </a:cubicBezTo>
                    <a:cubicBezTo>
                      <a:pt x="2886" y="5548"/>
                      <a:pt x="2525" y="0"/>
                      <a:pt x="2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3479778" y="3529067"/>
                <a:ext cx="159296" cy="88561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807" extrusionOk="0">
                    <a:moveTo>
                      <a:pt x="2220" y="1"/>
                    </a:moveTo>
                    <a:cubicBezTo>
                      <a:pt x="2145" y="1"/>
                      <a:pt x="2073" y="38"/>
                      <a:pt x="2013" y="119"/>
                    </a:cubicBezTo>
                    <a:cubicBezTo>
                      <a:pt x="1809" y="397"/>
                      <a:pt x="1997" y="1055"/>
                      <a:pt x="2500" y="1339"/>
                    </a:cubicBezTo>
                    <a:lnTo>
                      <a:pt x="2500" y="1339"/>
                    </a:lnTo>
                    <a:lnTo>
                      <a:pt x="0" y="2536"/>
                    </a:lnTo>
                    <a:cubicBezTo>
                      <a:pt x="0" y="2536"/>
                      <a:pt x="480" y="2806"/>
                      <a:pt x="1078" y="2806"/>
                    </a:cubicBezTo>
                    <a:cubicBezTo>
                      <a:pt x="1500" y="2806"/>
                      <a:pt x="1980" y="2672"/>
                      <a:pt x="2394" y="2214"/>
                    </a:cubicBezTo>
                    <a:cubicBezTo>
                      <a:pt x="2614" y="1973"/>
                      <a:pt x="2739" y="1709"/>
                      <a:pt x="2795" y="1450"/>
                    </a:cubicBezTo>
                    <a:lnTo>
                      <a:pt x="2795" y="1450"/>
                    </a:lnTo>
                    <a:cubicBezTo>
                      <a:pt x="2867" y="1465"/>
                      <a:pt x="2942" y="1473"/>
                      <a:pt x="3022" y="1473"/>
                    </a:cubicBezTo>
                    <a:cubicBezTo>
                      <a:pt x="3539" y="1473"/>
                      <a:pt x="4226" y="1131"/>
                      <a:pt x="5049" y="119"/>
                    </a:cubicBezTo>
                    <a:lnTo>
                      <a:pt x="5049" y="119"/>
                    </a:lnTo>
                    <a:lnTo>
                      <a:pt x="2831" y="1180"/>
                    </a:lnTo>
                    <a:lnTo>
                      <a:pt x="2831" y="1180"/>
                    </a:lnTo>
                    <a:cubicBezTo>
                      <a:pt x="2860" y="543"/>
                      <a:pt x="2512" y="1"/>
                      <a:pt x="2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3476402" y="3526259"/>
                <a:ext cx="166048" cy="94082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2982" extrusionOk="0">
                    <a:moveTo>
                      <a:pt x="2334" y="184"/>
                    </a:moveTo>
                    <a:cubicBezTo>
                      <a:pt x="2346" y="184"/>
                      <a:pt x="2346" y="184"/>
                      <a:pt x="2358" y="196"/>
                    </a:cubicBezTo>
                    <a:cubicBezTo>
                      <a:pt x="2477" y="208"/>
                      <a:pt x="2643" y="362"/>
                      <a:pt x="2763" y="672"/>
                    </a:cubicBezTo>
                    <a:cubicBezTo>
                      <a:pt x="2798" y="791"/>
                      <a:pt x="2882" y="1077"/>
                      <a:pt x="2834" y="1422"/>
                    </a:cubicBezTo>
                    <a:cubicBezTo>
                      <a:pt x="2703" y="1386"/>
                      <a:pt x="2608" y="1327"/>
                      <a:pt x="2536" y="1279"/>
                    </a:cubicBezTo>
                    <a:cubicBezTo>
                      <a:pt x="2179" y="993"/>
                      <a:pt x="2048" y="481"/>
                      <a:pt x="2203" y="267"/>
                    </a:cubicBezTo>
                    <a:cubicBezTo>
                      <a:pt x="2239" y="220"/>
                      <a:pt x="2286" y="184"/>
                      <a:pt x="2334" y="184"/>
                    </a:cubicBezTo>
                    <a:close/>
                    <a:moveTo>
                      <a:pt x="2325" y="0"/>
                    </a:moveTo>
                    <a:cubicBezTo>
                      <a:pt x="2217" y="0"/>
                      <a:pt x="2119" y="58"/>
                      <a:pt x="2048" y="160"/>
                    </a:cubicBezTo>
                    <a:cubicBezTo>
                      <a:pt x="1810" y="470"/>
                      <a:pt x="2001" y="1101"/>
                      <a:pt x="2417" y="1422"/>
                    </a:cubicBezTo>
                    <a:cubicBezTo>
                      <a:pt x="2501" y="1493"/>
                      <a:pt x="2632" y="1565"/>
                      <a:pt x="2786" y="1613"/>
                    </a:cubicBezTo>
                    <a:cubicBezTo>
                      <a:pt x="2727" y="1815"/>
                      <a:pt x="2620" y="2029"/>
                      <a:pt x="2429" y="2244"/>
                    </a:cubicBezTo>
                    <a:cubicBezTo>
                      <a:pt x="2039" y="2679"/>
                      <a:pt x="1586" y="2807"/>
                      <a:pt x="1187" y="2807"/>
                    </a:cubicBezTo>
                    <a:cubicBezTo>
                      <a:pt x="637" y="2807"/>
                      <a:pt x="190" y="2562"/>
                      <a:pt x="155" y="2541"/>
                    </a:cubicBezTo>
                    <a:cubicBezTo>
                      <a:pt x="139" y="2533"/>
                      <a:pt x="123" y="2529"/>
                      <a:pt x="108" y="2529"/>
                    </a:cubicBezTo>
                    <a:cubicBezTo>
                      <a:pt x="77" y="2529"/>
                      <a:pt x="48" y="2545"/>
                      <a:pt x="24" y="2577"/>
                    </a:cubicBezTo>
                    <a:cubicBezTo>
                      <a:pt x="0" y="2625"/>
                      <a:pt x="24" y="2684"/>
                      <a:pt x="60" y="2708"/>
                    </a:cubicBezTo>
                    <a:cubicBezTo>
                      <a:pt x="72" y="2708"/>
                      <a:pt x="572" y="2982"/>
                      <a:pt x="1203" y="2982"/>
                    </a:cubicBezTo>
                    <a:cubicBezTo>
                      <a:pt x="1643" y="2982"/>
                      <a:pt x="2143" y="2851"/>
                      <a:pt x="2572" y="2375"/>
                    </a:cubicBezTo>
                    <a:cubicBezTo>
                      <a:pt x="2774" y="2136"/>
                      <a:pt x="2905" y="1898"/>
                      <a:pt x="2965" y="1648"/>
                    </a:cubicBezTo>
                    <a:cubicBezTo>
                      <a:pt x="3018" y="1656"/>
                      <a:pt x="3075" y="1660"/>
                      <a:pt x="3134" y="1660"/>
                    </a:cubicBezTo>
                    <a:cubicBezTo>
                      <a:pt x="3630" y="1660"/>
                      <a:pt x="4334" y="1363"/>
                      <a:pt x="5227" y="267"/>
                    </a:cubicBezTo>
                    <a:cubicBezTo>
                      <a:pt x="5263" y="231"/>
                      <a:pt x="5263" y="172"/>
                      <a:pt x="5215" y="136"/>
                    </a:cubicBezTo>
                    <a:cubicBezTo>
                      <a:pt x="5200" y="121"/>
                      <a:pt x="5181" y="115"/>
                      <a:pt x="5161" y="115"/>
                    </a:cubicBezTo>
                    <a:cubicBezTo>
                      <a:pt x="5134" y="115"/>
                      <a:pt x="5105" y="127"/>
                      <a:pt x="5084" y="148"/>
                    </a:cubicBezTo>
                    <a:cubicBezTo>
                      <a:pt x="4221" y="1208"/>
                      <a:pt x="3568" y="1476"/>
                      <a:pt x="3126" y="1476"/>
                    </a:cubicBezTo>
                    <a:cubicBezTo>
                      <a:pt x="3087" y="1476"/>
                      <a:pt x="3049" y="1474"/>
                      <a:pt x="3013" y="1470"/>
                    </a:cubicBezTo>
                    <a:cubicBezTo>
                      <a:pt x="3060" y="1148"/>
                      <a:pt x="3024" y="851"/>
                      <a:pt x="2929" y="612"/>
                    </a:cubicBezTo>
                    <a:cubicBezTo>
                      <a:pt x="2810" y="279"/>
                      <a:pt x="2596" y="41"/>
                      <a:pt x="2382" y="5"/>
                    </a:cubicBezTo>
                    <a:cubicBezTo>
                      <a:pt x="2362" y="2"/>
                      <a:pt x="2344" y="0"/>
                      <a:pt x="232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4153307" y="3558345"/>
                <a:ext cx="217159" cy="261108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8276" extrusionOk="0">
                    <a:moveTo>
                      <a:pt x="4334" y="0"/>
                    </a:moveTo>
                    <a:cubicBezTo>
                      <a:pt x="4334" y="0"/>
                      <a:pt x="3918" y="4144"/>
                      <a:pt x="0" y="5537"/>
                    </a:cubicBezTo>
                    <a:lnTo>
                      <a:pt x="1131" y="8275"/>
                    </a:lnTo>
                    <a:cubicBezTo>
                      <a:pt x="1131" y="8275"/>
                      <a:pt x="1667" y="8168"/>
                      <a:pt x="3977" y="6644"/>
                    </a:cubicBezTo>
                    <a:cubicBezTo>
                      <a:pt x="6287" y="5120"/>
                      <a:pt x="6882" y="1310"/>
                      <a:pt x="6882" y="1310"/>
                    </a:cubicBezTo>
                    <a:lnTo>
                      <a:pt x="4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4257359" y="3529067"/>
                <a:ext cx="159675" cy="8856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807" extrusionOk="0">
                    <a:moveTo>
                      <a:pt x="2829" y="1"/>
                    </a:moveTo>
                    <a:cubicBezTo>
                      <a:pt x="2539" y="1"/>
                      <a:pt x="2195" y="545"/>
                      <a:pt x="2228" y="1183"/>
                    </a:cubicBezTo>
                    <a:lnTo>
                      <a:pt x="2228" y="1183"/>
                    </a:lnTo>
                    <a:lnTo>
                      <a:pt x="0" y="119"/>
                    </a:lnTo>
                    <a:lnTo>
                      <a:pt x="0" y="119"/>
                    </a:lnTo>
                    <a:cubicBezTo>
                      <a:pt x="828" y="1131"/>
                      <a:pt x="1515" y="1473"/>
                      <a:pt x="2032" y="1473"/>
                    </a:cubicBezTo>
                    <a:cubicBezTo>
                      <a:pt x="2114" y="1473"/>
                      <a:pt x="2191" y="1464"/>
                      <a:pt x="2264" y="1449"/>
                    </a:cubicBezTo>
                    <a:lnTo>
                      <a:pt x="2264" y="1449"/>
                    </a:lnTo>
                    <a:cubicBezTo>
                      <a:pt x="2321" y="1708"/>
                      <a:pt x="2447" y="1972"/>
                      <a:pt x="2667" y="2214"/>
                    </a:cubicBezTo>
                    <a:cubicBezTo>
                      <a:pt x="3081" y="2672"/>
                      <a:pt x="3561" y="2806"/>
                      <a:pt x="3983" y="2806"/>
                    </a:cubicBezTo>
                    <a:cubicBezTo>
                      <a:pt x="4581" y="2806"/>
                      <a:pt x="5061" y="2536"/>
                      <a:pt x="5061" y="2536"/>
                    </a:cubicBezTo>
                    <a:lnTo>
                      <a:pt x="2554" y="1338"/>
                    </a:lnTo>
                    <a:lnTo>
                      <a:pt x="2554" y="1338"/>
                    </a:lnTo>
                    <a:cubicBezTo>
                      <a:pt x="3055" y="1054"/>
                      <a:pt x="3240" y="397"/>
                      <a:pt x="3036" y="119"/>
                    </a:cubicBezTo>
                    <a:cubicBezTo>
                      <a:pt x="2976" y="38"/>
                      <a:pt x="2905" y="1"/>
                      <a:pt x="2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4254362" y="3526259"/>
                <a:ext cx="165669" cy="94082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982" extrusionOk="0">
                    <a:moveTo>
                      <a:pt x="2929" y="184"/>
                    </a:moveTo>
                    <a:cubicBezTo>
                      <a:pt x="2977" y="184"/>
                      <a:pt x="3024" y="220"/>
                      <a:pt x="3060" y="267"/>
                    </a:cubicBezTo>
                    <a:cubicBezTo>
                      <a:pt x="3215" y="481"/>
                      <a:pt x="3084" y="993"/>
                      <a:pt x="2727" y="1279"/>
                    </a:cubicBezTo>
                    <a:cubicBezTo>
                      <a:pt x="2655" y="1327"/>
                      <a:pt x="2560" y="1386"/>
                      <a:pt x="2429" y="1422"/>
                    </a:cubicBezTo>
                    <a:cubicBezTo>
                      <a:pt x="2381" y="1077"/>
                      <a:pt x="2465" y="791"/>
                      <a:pt x="2500" y="672"/>
                    </a:cubicBezTo>
                    <a:cubicBezTo>
                      <a:pt x="2620" y="362"/>
                      <a:pt x="2786" y="208"/>
                      <a:pt x="2905" y="196"/>
                    </a:cubicBezTo>
                    <a:cubicBezTo>
                      <a:pt x="2917" y="184"/>
                      <a:pt x="2917" y="184"/>
                      <a:pt x="2929" y="184"/>
                    </a:cubicBezTo>
                    <a:close/>
                    <a:moveTo>
                      <a:pt x="2938" y="0"/>
                    </a:moveTo>
                    <a:cubicBezTo>
                      <a:pt x="2919" y="0"/>
                      <a:pt x="2901" y="2"/>
                      <a:pt x="2881" y="5"/>
                    </a:cubicBezTo>
                    <a:cubicBezTo>
                      <a:pt x="2667" y="41"/>
                      <a:pt x="2453" y="279"/>
                      <a:pt x="2322" y="612"/>
                    </a:cubicBezTo>
                    <a:cubicBezTo>
                      <a:pt x="2239" y="851"/>
                      <a:pt x="2203" y="1148"/>
                      <a:pt x="2250" y="1470"/>
                    </a:cubicBezTo>
                    <a:cubicBezTo>
                      <a:pt x="2214" y="1474"/>
                      <a:pt x="2176" y="1476"/>
                      <a:pt x="2137" y="1476"/>
                    </a:cubicBezTo>
                    <a:cubicBezTo>
                      <a:pt x="1693" y="1476"/>
                      <a:pt x="1031" y="1208"/>
                      <a:pt x="179" y="148"/>
                    </a:cubicBezTo>
                    <a:cubicBezTo>
                      <a:pt x="159" y="128"/>
                      <a:pt x="132" y="120"/>
                      <a:pt x="104" y="120"/>
                    </a:cubicBezTo>
                    <a:cubicBezTo>
                      <a:pt x="81" y="120"/>
                      <a:pt x="57" y="125"/>
                      <a:pt x="36" y="136"/>
                    </a:cubicBezTo>
                    <a:cubicBezTo>
                      <a:pt x="0" y="172"/>
                      <a:pt x="0" y="231"/>
                      <a:pt x="24" y="267"/>
                    </a:cubicBezTo>
                    <a:cubicBezTo>
                      <a:pt x="917" y="1363"/>
                      <a:pt x="1621" y="1660"/>
                      <a:pt x="2117" y="1660"/>
                    </a:cubicBezTo>
                    <a:cubicBezTo>
                      <a:pt x="2177" y="1660"/>
                      <a:pt x="2233" y="1656"/>
                      <a:pt x="2286" y="1648"/>
                    </a:cubicBezTo>
                    <a:cubicBezTo>
                      <a:pt x="2358" y="1898"/>
                      <a:pt x="2489" y="2148"/>
                      <a:pt x="2691" y="2375"/>
                    </a:cubicBezTo>
                    <a:cubicBezTo>
                      <a:pt x="3120" y="2851"/>
                      <a:pt x="3620" y="2982"/>
                      <a:pt x="4060" y="2982"/>
                    </a:cubicBezTo>
                    <a:cubicBezTo>
                      <a:pt x="4691" y="2982"/>
                      <a:pt x="5191" y="2708"/>
                      <a:pt x="5191" y="2708"/>
                    </a:cubicBezTo>
                    <a:cubicBezTo>
                      <a:pt x="5239" y="2684"/>
                      <a:pt x="5251" y="2625"/>
                      <a:pt x="5227" y="2577"/>
                    </a:cubicBezTo>
                    <a:cubicBezTo>
                      <a:pt x="5211" y="2545"/>
                      <a:pt x="5179" y="2529"/>
                      <a:pt x="5146" y="2529"/>
                    </a:cubicBezTo>
                    <a:cubicBezTo>
                      <a:pt x="5129" y="2529"/>
                      <a:pt x="5112" y="2533"/>
                      <a:pt x="5096" y="2541"/>
                    </a:cubicBezTo>
                    <a:cubicBezTo>
                      <a:pt x="5068" y="2555"/>
                      <a:pt x="4620" y="2803"/>
                      <a:pt x="4065" y="2803"/>
                    </a:cubicBezTo>
                    <a:cubicBezTo>
                      <a:pt x="3667" y="2803"/>
                      <a:pt x="3215" y="2676"/>
                      <a:pt x="2822" y="2244"/>
                    </a:cubicBezTo>
                    <a:cubicBezTo>
                      <a:pt x="2631" y="2041"/>
                      <a:pt x="2524" y="1815"/>
                      <a:pt x="2465" y="1613"/>
                    </a:cubicBezTo>
                    <a:cubicBezTo>
                      <a:pt x="2631" y="1565"/>
                      <a:pt x="2750" y="1493"/>
                      <a:pt x="2834" y="1422"/>
                    </a:cubicBezTo>
                    <a:cubicBezTo>
                      <a:pt x="3262" y="1101"/>
                      <a:pt x="3441" y="470"/>
                      <a:pt x="3215" y="160"/>
                    </a:cubicBezTo>
                    <a:cubicBezTo>
                      <a:pt x="3144" y="58"/>
                      <a:pt x="3046" y="0"/>
                      <a:pt x="293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3704035" y="3567400"/>
                <a:ext cx="249844" cy="67612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2143" extrusionOk="0">
                    <a:moveTo>
                      <a:pt x="2800" y="0"/>
                    </a:moveTo>
                    <a:cubicBezTo>
                      <a:pt x="1141" y="0"/>
                      <a:pt x="80" y="629"/>
                      <a:pt x="60" y="642"/>
                    </a:cubicBezTo>
                    <a:cubicBezTo>
                      <a:pt x="12" y="666"/>
                      <a:pt x="0" y="725"/>
                      <a:pt x="24" y="773"/>
                    </a:cubicBezTo>
                    <a:cubicBezTo>
                      <a:pt x="47" y="796"/>
                      <a:pt x="75" y="809"/>
                      <a:pt x="105" y="809"/>
                    </a:cubicBezTo>
                    <a:cubicBezTo>
                      <a:pt x="122" y="809"/>
                      <a:pt x="138" y="805"/>
                      <a:pt x="155" y="797"/>
                    </a:cubicBezTo>
                    <a:cubicBezTo>
                      <a:pt x="167" y="797"/>
                      <a:pt x="1024" y="285"/>
                      <a:pt x="2382" y="189"/>
                    </a:cubicBezTo>
                    <a:cubicBezTo>
                      <a:pt x="2508" y="181"/>
                      <a:pt x="2641" y="176"/>
                      <a:pt x="2781" y="176"/>
                    </a:cubicBezTo>
                    <a:cubicBezTo>
                      <a:pt x="4026" y="176"/>
                      <a:pt x="5792" y="555"/>
                      <a:pt x="7751" y="2118"/>
                    </a:cubicBezTo>
                    <a:cubicBezTo>
                      <a:pt x="7763" y="2130"/>
                      <a:pt x="7787" y="2142"/>
                      <a:pt x="7811" y="2142"/>
                    </a:cubicBezTo>
                    <a:cubicBezTo>
                      <a:pt x="7835" y="2142"/>
                      <a:pt x="7859" y="2130"/>
                      <a:pt x="7882" y="2106"/>
                    </a:cubicBezTo>
                    <a:cubicBezTo>
                      <a:pt x="7918" y="2071"/>
                      <a:pt x="7906" y="2011"/>
                      <a:pt x="7871" y="1975"/>
                    </a:cubicBezTo>
                    <a:cubicBezTo>
                      <a:pt x="5940" y="427"/>
                      <a:pt x="4167" y="0"/>
                      <a:pt x="28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3744609" y="3594438"/>
                <a:ext cx="202867" cy="47704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1512" extrusionOk="0">
                    <a:moveTo>
                      <a:pt x="944" y="0"/>
                    </a:moveTo>
                    <a:cubicBezTo>
                      <a:pt x="462" y="0"/>
                      <a:pt x="142" y="20"/>
                      <a:pt x="96" y="23"/>
                    </a:cubicBezTo>
                    <a:cubicBezTo>
                      <a:pt x="48" y="23"/>
                      <a:pt x="0" y="71"/>
                      <a:pt x="12" y="118"/>
                    </a:cubicBezTo>
                    <a:cubicBezTo>
                      <a:pt x="12" y="161"/>
                      <a:pt x="50" y="203"/>
                      <a:pt x="92" y="203"/>
                    </a:cubicBezTo>
                    <a:cubicBezTo>
                      <a:pt x="97" y="203"/>
                      <a:pt x="102" y="203"/>
                      <a:pt x="108" y="202"/>
                    </a:cubicBezTo>
                    <a:cubicBezTo>
                      <a:pt x="120" y="202"/>
                      <a:pt x="408" y="185"/>
                      <a:pt x="860" y="185"/>
                    </a:cubicBezTo>
                    <a:cubicBezTo>
                      <a:pt x="2197" y="185"/>
                      <a:pt x="4964" y="331"/>
                      <a:pt x="6263" y="1488"/>
                    </a:cubicBezTo>
                    <a:cubicBezTo>
                      <a:pt x="6287" y="1511"/>
                      <a:pt x="6311" y="1511"/>
                      <a:pt x="6323" y="1511"/>
                    </a:cubicBezTo>
                    <a:cubicBezTo>
                      <a:pt x="6358" y="1511"/>
                      <a:pt x="6382" y="1499"/>
                      <a:pt x="6394" y="1488"/>
                    </a:cubicBezTo>
                    <a:cubicBezTo>
                      <a:pt x="6430" y="1440"/>
                      <a:pt x="6430" y="1380"/>
                      <a:pt x="6394" y="1357"/>
                    </a:cubicBezTo>
                    <a:cubicBezTo>
                      <a:pt x="5051" y="163"/>
                      <a:pt x="2330" y="0"/>
                      <a:pt x="94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3970727" y="3560017"/>
                <a:ext cx="253978" cy="74994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2377" extrusionOk="0">
                    <a:moveTo>
                      <a:pt x="4704" y="1"/>
                    </a:moveTo>
                    <a:cubicBezTo>
                      <a:pt x="3250" y="1"/>
                      <a:pt x="1535" y="487"/>
                      <a:pt x="37" y="2221"/>
                    </a:cubicBezTo>
                    <a:cubicBezTo>
                      <a:pt x="1" y="2257"/>
                      <a:pt x="1" y="2317"/>
                      <a:pt x="49" y="2352"/>
                    </a:cubicBezTo>
                    <a:cubicBezTo>
                      <a:pt x="60" y="2364"/>
                      <a:pt x="84" y="2376"/>
                      <a:pt x="108" y="2376"/>
                    </a:cubicBezTo>
                    <a:cubicBezTo>
                      <a:pt x="132" y="2376"/>
                      <a:pt x="156" y="2364"/>
                      <a:pt x="180" y="2340"/>
                    </a:cubicBezTo>
                    <a:cubicBezTo>
                      <a:pt x="1629" y="660"/>
                      <a:pt x="3291" y="189"/>
                      <a:pt x="4701" y="189"/>
                    </a:cubicBezTo>
                    <a:cubicBezTo>
                      <a:pt x="6487" y="189"/>
                      <a:pt x="7868" y="946"/>
                      <a:pt x="7895" y="959"/>
                    </a:cubicBezTo>
                    <a:cubicBezTo>
                      <a:pt x="7911" y="967"/>
                      <a:pt x="7928" y="971"/>
                      <a:pt x="7945" y="971"/>
                    </a:cubicBezTo>
                    <a:cubicBezTo>
                      <a:pt x="7978" y="971"/>
                      <a:pt x="8010" y="955"/>
                      <a:pt x="8026" y="924"/>
                    </a:cubicBezTo>
                    <a:cubicBezTo>
                      <a:pt x="8050" y="876"/>
                      <a:pt x="8038" y="828"/>
                      <a:pt x="7990" y="793"/>
                    </a:cubicBezTo>
                    <a:cubicBezTo>
                      <a:pt x="7963" y="779"/>
                      <a:pt x="6544" y="1"/>
                      <a:pt x="470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3982022" y="3581534"/>
                <a:ext cx="216401" cy="53477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1695" extrusionOk="0">
                    <a:moveTo>
                      <a:pt x="4543" y="0"/>
                    </a:moveTo>
                    <a:cubicBezTo>
                      <a:pt x="3423" y="0"/>
                      <a:pt x="1783" y="285"/>
                      <a:pt x="48" y="1527"/>
                    </a:cubicBezTo>
                    <a:cubicBezTo>
                      <a:pt x="0" y="1551"/>
                      <a:pt x="0" y="1611"/>
                      <a:pt x="24" y="1658"/>
                    </a:cubicBezTo>
                    <a:cubicBezTo>
                      <a:pt x="48" y="1682"/>
                      <a:pt x="72" y="1694"/>
                      <a:pt x="107" y="1694"/>
                    </a:cubicBezTo>
                    <a:cubicBezTo>
                      <a:pt x="119" y="1694"/>
                      <a:pt x="143" y="1694"/>
                      <a:pt x="155" y="1682"/>
                    </a:cubicBezTo>
                    <a:cubicBezTo>
                      <a:pt x="1786" y="509"/>
                      <a:pt x="3336" y="199"/>
                      <a:pt x="4520" y="199"/>
                    </a:cubicBezTo>
                    <a:cubicBezTo>
                      <a:pt x="5834" y="199"/>
                      <a:pt x="6696" y="581"/>
                      <a:pt x="6715" y="587"/>
                    </a:cubicBezTo>
                    <a:cubicBezTo>
                      <a:pt x="6728" y="593"/>
                      <a:pt x="6741" y="596"/>
                      <a:pt x="6753" y="596"/>
                    </a:cubicBezTo>
                    <a:cubicBezTo>
                      <a:pt x="6787" y="596"/>
                      <a:pt x="6817" y="574"/>
                      <a:pt x="6834" y="539"/>
                    </a:cubicBezTo>
                    <a:cubicBezTo>
                      <a:pt x="6858" y="492"/>
                      <a:pt x="6834" y="432"/>
                      <a:pt x="6787" y="420"/>
                    </a:cubicBezTo>
                    <a:cubicBezTo>
                      <a:pt x="6751" y="396"/>
                      <a:pt x="5977" y="51"/>
                      <a:pt x="4751" y="3"/>
                    </a:cubicBezTo>
                    <a:cubicBezTo>
                      <a:pt x="4684" y="1"/>
                      <a:pt x="4614" y="0"/>
                      <a:pt x="454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0" name="Google Shape;2710;p27"/>
            <p:cNvGrpSpPr/>
            <p:nvPr/>
          </p:nvGrpSpPr>
          <p:grpSpPr>
            <a:xfrm rot="5400000">
              <a:off x="5456865" y="348412"/>
              <a:ext cx="184649" cy="262078"/>
              <a:chOff x="7619190" y="700187"/>
              <a:chExt cx="184649" cy="262078"/>
            </a:xfrm>
          </p:grpSpPr>
          <p:sp>
            <p:nvSpPr>
              <p:cNvPr id="2711" name="Google Shape;2711;p2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9" name="Google Shape;2719;p27"/>
            <p:cNvGrpSpPr/>
            <p:nvPr/>
          </p:nvGrpSpPr>
          <p:grpSpPr>
            <a:xfrm>
              <a:off x="3658424" y="2110284"/>
              <a:ext cx="205871" cy="226202"/>
              <a:chOff x="7065678" y="829299"/>
              <a:chExt cx="205871" cy="226202"/>
            </a:xfrm>
          </p:grpSpPr>
          <p:sp>
            <p:nvSpPr>
              <p:cNvPr id="2720" name="Google Shape;2720;p2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6" name="Google Shape;2726;p27"/>
            <p:cNvSpPr/>
            <p:nvPr/>
          </p:nvSpPr>
          <p:spPr>
            <a:xfrm>
              <a:off x="3355127" y="571765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41"/>
          <p:cNvSpPr/>
          <p:nvPr/>
        </p:nvSpPr>
        <p:spPr>
          <a:xfrm rot="711">
            <a:off x="280285" y="2434220"/>
            <a:ext cx="4353000" cy="119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41"/>
          <p:cNvSpPr txBox="1">
            <a:spLocks noGrp="1"/>
          </p:cNvSpPr>
          <p:nvPr>
            <p:ph type="title"/>
          </p:nvPr>
        </p:nvSpPr>
        <p:spPr>
          <a:xfrm>
            <a:off x="3693387" y="844067"/>
            <a:ext cx="1880044" cy="71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Problem</a:t>
            </a:r>
            <a:endParaRPr sz="3500" dirty="0"/>
          </a:p>
        </p:txBody>
      </p:sp>
      <p:sp>
        <p:nvSpPr>
          <p:cNvPr id="3659" name="Google Shape;3659;p41"/>
          <p:cNvSpPr txBox="1">
            <a:spLocks noGrp="1"/>
          </p:cNvSpPr>
          <p:nvPr>
            <p:ph type="subTitle" idx="1"/>
          </p:nvPr>
        </p:nvSpPr>
        <p:spPr>
          <a:xfrm>
            <a:off x="453789" y="2617269"/>
            <a:ext cx="4068202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The notifier class could be used by an application to deliver important event alerts to a predetermined list of email addresses.</a:t>
            </a:r>
          </a:p>
        </p:txBody>
      </p:sp>
      <p:grpSp>
        <p:nvGrpSpPr>
          <p:cNvPr id="3660" name="Google Shape;3660;p41"/>
          <p:cNvGrpSpPr/>
          <p:nvPr/>
        </p:nvGrpSpPr>
        <p:grpSpPr>
          <a:xfrm>
            <a:off x="369880" y="237713"/>
            <a:ext cx="1775514" cy="2011691"/>
            <a:chOff x="1879688" y="805008"/>
            <a:chExt cx="1470893" cy="1673759"/>
          </a:xfrm>
        </p:grpSpPr>
        <p:sp>
          <p:nvSpPr>
            <p:cNvPr id="3661" name="Google Shape;3661;p41"/>
            <p:cNvSpPr/>
            <p:nvPr/>
          </p:nvSpPr>
          <p:spPr>
            <a:xfrm>
              <a:off x="1879688" y="805008"/>
              <a:ext cx="1450985" cy="1673759"/>
            </a:xfrm>
            <a:custGeom>
              <a:avLst/>
              <a:gdLst/>
              <a:ahLst/>
              <a:cxnLst/>
              <a:rect l="l" t="t" r="r" b="b"/>
              <a:pathLst>
                <a:path w="45990" h="53051" extrusionOk="0">
                  <a:moveTo>
                    <a:pt x="30589" y="1"/>
                  </a:moveTo>
                  <a:cubicBezTo>
                    <a:pt x="28744" y="1"/>
                    <a:pt x="26813" y="612"/>
                    <a:pt x="25023" y="1949"/>
                  </a:cubicBezTo>
                  <a:cubicBezTo>
                    <a:pt x="24807" y="1941"/>
                    <a:pt x="24593" y="1938"/>
                    <a:pt x="24382" y="1938"/>
                  </a:cubicBezTo>
                  <a:cubicBezTo>
                    <a:pt x="20131" y="1938"/>
                    <a:pt x="16955" y="3496"/>
                    <a:pt x="15617" y="4914"/>
                  </a:cubicBezTo>
                  <a:cubicBezTo>
                    <a:pt x="14688" y="4735"/>
                    <a:pt x="13810" y="4650"/>
                    <a:pt x="12985" y="4650"/>
                  </a:cubicBezTo>
                  <a:cubicBezTo>
                    <a:pt x="1516" y="4650"/>
                    <a:pt x="1" y="20995"/>
                    <a:pt x="7675" y="27714"/>
                  </a:cubicBezTo>
                  <a:cubicBezTo>
                    <a:pt x="6509" y="29286"/>
                    <a:pt x="5961" y="30774"/>
                    <a:pt x="6044" y="32191"/>
                  </a:cubicBezTo>
                  <a:cubicBezTo>
                    <a:pt x="3877" y="33965"/>
                    <a:pt x="4449" y="37061"/>
                    <a:pt x="6937" y="38692"/>
                  </a:cubicBezTo>
                  <a:cubicBezTo>
                    <a:pt x="7175" y="39382"/>
                    <a:pt x="7521" y="40168"/>
                    <a:pt x="8021" y="40918"/>
                  </a:cubicBezTo>
                  <a:cubicBezTo>
                    <a:pt x="6485" y="41954"/>
                    <a:pt x="6306" y="44454"/>
                    <a:pt x="7711" y="45705"/>
                  </a:cubicBezTo>
                  <a:cubicBezTo>
                    <a:pt x="8187" y="46324"/>
                    <a:pt x="8414" y="47252"/>
                    <a:pt x="9009" y="47764"/>
                  </a:cubicBezTo>
                  <a:cubicBezTo>
                    <a:pt x="9152" y="48026"/>
                    <a:pt x="9223" y="48324"/>
                    <a:pt x="9414" y="48574"/>
                  </a:cubicBezTo>
                  <a:cubicBezTo>
                    <a:pt x="10202" y="49627"/>
                    <a:pt x="11327" y="50031"/>
                    <a:pt x="12556" y="50031"/>
                  </a:cubicBezTo>
                  <a:cubicBezTo>
                    <a:pt x="15316" y="50031"/>
                    <a:pt x="18598" y="47991"/>
                    <a:pt x="19760" y="46681"/>
                  </a:cubicBezTo>
                  <a:cubicBezTo>
                    <a:pt x="21253" y="46981"/>
                    <a:pt x="22833" y="47135"/>
                    <a:pt x="24378" y="47135"/>
                  </a:cubicBezTo>
                  <a:cubicBezTo>
                    <a:pt x="25039" y="47135"/>
                    <a:pt x="25694" y="47107"/>
                    <a:pt x="26332" y="47050"/>
                  </a:cubicBezTo>
                  <a:lnTo>
                    <a:pt x="26332" y="47050"/>
                  </a:lnTo>
                  <a:cubicBezTo>
                    <a:pt x="26166" y="49681"/>
                    <a:pt x="25630" y="52765"/>
                    <a:pt x="29249" y="53051"/>
                  </a:cubicBezTo>
                  <a:cubicBezTo>
                    <a:pt x="29656" y="52983"/>
                    <a:pt x="30109" y="52959"/>
                    <a:pt x="30566" y="52959"/>
                  </a:cubicBezTo>
                  <a:cubicBezTo>
                    <a:pt x="31152" y="52959"/>
                    <a:pt x="31747" y="52999"/>
                    <a:pt x="32262" y="53039"/>
                  </a:cubicBezTo>
                  <a:cubicBezTo>
                    <a:pt x="32465" y="52992"/>
                    <a:pt x="32664" y="52976"/>
                    <a:pt x="32861" y="52976"/>
                  </a:cubicBezTo>
                  <a:cubicBezTo>
                    <a:pt x="33262" y="52976"/>
                    <a:pt x="33656" y="53043"/>
                    <a:pt x="34072" y="53051"/>
                  </a:cubicBezTo>
                  <a:cubicBezTo>
                    <a:pt x="35715" y="52944"/>
                    <a:pt x="37000" y="51574"/>
                    <a:pt x="37000" y="49943"/>
                  </a:cubicBezTo>
                  <a:cubicBezTo>
                    <a:pt x="37703" y="47121"/>
                    <a:pt x="38227" y="44514"/>
                    <a:pt x="38560" y="42145"/>
                  </a:cubicBezTo>
                  <a:lnTo>
                    <a:pt x="38703" y="42216"/>
                  </a:lnTo>
                  <a:lnTo>
                    <a:pt x="39453" y="35858"/>
                  </a:lnTo>
                  <a:cubicBezTo>
                    <a:pt x="43466" y="33691"/>
                    <a:pt x="43882" y="30596"/>
                    <a:pt x="40930" y="27298"/>
                  </a:cubicBezTo>
                  <a:cubicBezTo>
                    <a:pt x="43180" y="25702"/>
                    <a:pt x="44609" y="23738"/>
                    <a:pt x="45192" y="21428"/>
                  </a:cubicBezTo>
                  <a:cubicBezTo>
                    <a:pt x="45990" y="18273"/>
                    <a:pt x="44930" y="15439"/>
                    <a:pt x="44061" y="13808"/>
                  </a:cubicBezTo>
                  <a:cubicBezTo>
                    <a:pt x="44906" y="10877"/>
                    <a:pt x="42890" y="8046"/>
                    <a:pt x="40312" y="8046"/>
                  </a:cubicBezTo>
                  <a:cubicBezTo>
                    <a:pt x="39948" y="8046"/>
                    <a:pt x="39572" y="8103"/>
                    <a:pt x="39191" y="8224"/>
                  </a:cubicBezTo>
                  <a:cubicBezTo>
                    <a:pt x="38578" y="3196"/>
                    <a:pt x="34808" y="1"/>
                    <a:pt x="30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2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2178561" y="1955416"/>
              <a:ext cx="164186" cy="137590"/>
            </a:xfrm>
            <a:custGeom>
              <a:avLst/>
              <a:gdLst/>
              <a:ahLst/>
              <a:cxnLst/>
              <a:rect l="l" t="t" r="r" b="b"/>
              <a:pathLst>
                <a:path w="5204" h="4361" extrusionOk="0">
                  <a:moveTo>
                    <a:pt x="106" y="0"/>
                  </a:moveTo>
                  <a:cubicBezTo>
                    <a:pt x="99" y="0"/>
                    <a:pt x="91" y="1"/>
                    <a:pt x="84" y="2"/>
                  </a:cubicBezTo>
                  <a:cubicBezTo>
                    <a:pt x="36" y="14"/>
                    <a:pt x="0" y="62"/>
                    <a:pt x="12" y="110"/>
                  </a:cubicBezTo>
                  <a:cubicBezTo>
                    <a:pt x="36" y="229"/>
                    <a:pt x="524" y="3015"/>
                    <a:pt x="2322" y="4015"/>
                  </a:cubicBezTo>
                  <a:cubicBezTo>
                    <a:pt x="2739" y="4253"/>
                    <a:pt x="3191" y="4360"/>
                    <a:pt x="3679" y="4360"/>
                  </a:cubicBezTo>
                  <a:cubicBezTo>
                    <a:pt x="4132" y="4360"/>
                    <a:pt x="4620" y="4265"/>
                    <a:pt x="5132" y="4050"/>
                  </a:cubicBezTo>
                  <a:cubicBezTo>
                    <a:pt x="5179" y="4039"/>
                    <a:pt x="5203" y="3979"/>
                    <a:pt x="5191" y="3931"/>
                  </a:cubicBezTo>
                  <a:cubicBezTo>
                    <a:pt x="5174" y="3897"/>
                    <a:pt x="5144" y="3874"/>
                    <a:pt x="5110" y="3874"/>
                  </a:cubicBezTo>
                  <a:cubicBezTo>
                    <a:pt x="5098" y="3874"/>
                    <a:pt x="5085" y="3877"/>
                    <a:pt x="5072" y="3884"/>
                  </a:cubicBezTo>
                  <a:cubicBezTo>
                    <a:pt x="4583" y="4076"/>
                    <a:pt x="4120" y="4174"/>
                    <a:pt x="3684" y="4174"/>
                  </a:cubicBezTo>
                  <a:cubicBezTo>
                    <a:pt x="3230" y="4174"/>
                    <a:pt x="2806" y="4067"/>
                    <a:pt x="2417" y="3848"/>
                  </a:cubicBezTo>
                  <a:cubicBezTo>
                    <a:pt x="703" y="2896"/>
                    <a:pt x="203" y="110"/>
                    <a:pt x="203" y="74"/>
                  </a:cubicBezTo>
                  <a:cubicBezTo>
                    <a:pt x="192" y="32"/>
                    <a:pt x="155" y="0"/>
                    <a:pt x="106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2113190" y="1873102"/>
              <a:ext cx="109352" cy="90296"/>
            </a:xfrm>
            <a:custGeom>
              <a:avLst/>
              <a:gdLst/>
              <a:ahLst/>
              <a:cxnLst/>
              <a:rect l="l" t="t" r="r" b="b"/>
              <a:pathLst>
                <a:path w="3466" h="2862" extrusionOk="0">
                  <a:moveTo>
                    <a:pt x="2144" y="182"/>
                  </a:moveTo>
                  <a:cubicBezTo>
                    <a:pt x="2179" y="194"/>
                    <a:pt x="2215" y="218"/>
                    <a:pt x="2251" y="254"/>
                  </a:cubicBezTo>
                  <a:cubicBezTo>
                    <a:pt x="2429" y="504"/>
                    <a:pt x="2346" y="1278"/>
                    <a:pt x="2298" y="1552"/>
                  </a:cubicBezTo>
                  <a:cubicBezTo>
                    <a:pt x="2287" y="1599"/>
                    <a:pt x="2310" y="1647"/>
                    <a:pt x="2370" y="1659"/>
                  </a:cubicBezTo>
                  <a:cubicBezTo>
                    <a:pt x="2376" y="1660"/>
                    <a:pt x="2382" y="1661"/>
                    <a:pt x="2389" y="1661"/>
                  </a:cubicBezTo>
                  <a:cubicBezTo>
                    <a:pt x="2429" y="1661"/>
                    <a:pt x="2467" y="1629"/>
                    <a:pt x="2477" y="1587"/>
                  </a:cubicBezTo>
                  <a:cubicBezTo>
                    <a:pt x="2596" y="1171"/>
                    <a:pt x="2798" y="706"/>
                    <a:pt x="2941" y="671"/>
                  </a:cubicBezTo>
                  <a:cubicBezTo>
                    <a:pt x="2941" y="671"/>
                    <a:pt x="2953" y="671"/>
                    <a:pt x="2989" y="694"/>
                  </a:cubicBezTo>
                  <a:cubicBezTo>
                    <a:pt x="3156" y="873"/>
                    <a:pt x="2679" y="1849"/>
                    <a:pt x="2144" y="2659"/>
                  </a:cubicBezTo>
                  <a:cubicBezTo>
                    <a:pt x="2132" y="2647"/>
                    <a:pt x="2120" y="2635"/>
                    <a:pt x="2108" y="2635"/>
                  </a:cubicBezTo>
                  <a:cubicBezTo>
                    <a:pt x="2084" y="2623"/>
                    <a:pt x="239" y="1742"/>
                    <a:pt x="560" y="921"/>
                  </a:cubicBezTo>
                  <a:cubicBezTo>
                    <a:pt x="572" y="873"/>
                    <a:pt x="596" y="873"/>
                    <a:pt x="596" y="873"/>
                  </a:cubicBezTo>
                  <a:lnTo>
                    <a:pt x="608" y="873"/>
                  </a:lnTo>
                  <a:cubicBezTo>
                    <a:pt x="763" y="873"/>
                    <a:pt x="1179" y="1325"/>
                    <a:pt x="1477" y="1754"/>
                  </a:cubicBezTo>
                  <a:cubicBezTo>
                    <a:pt x="1493" y="1786"/>
                    <a:pt x="1525" y="1802"/>
                    <a:pt x="1558" y="1802"/>
                  </a:cubicBezTo>
                  <a:cubicBezTo>
                    <a:pt x="1575" y="1802"/>
                    <a:pt x="1592" y="1798"/>
                    <a:pt x="1608" y="1790"/>
                  </a:cubicBezTo>
                  <a:cubicBezTo>
                    <a:pt x="1644" y="1766"/>
                    <a:pt x="1667" y="1706"/>
                    <a:pt x="1644" y="1659"/>
                  </a:cubicBezTo>
                  <a:cubicBezTo>
                    <a:pt x="1429" y="1290"/>
                    <a:pt x="1132" y="599"/>
                    <a:pt x="1215" y="373"/>
                  </a:cubicBezTo>
                  <a:cubicBezTo>
                    <a:pt x="1227" y="337"/>
                    <a:pt x="1239" y="337"/>
                    <a:pt x="1251" y="325"/>
                  </a:cubicBezTo>
                  <a:cubicBezTo>
                    <a:pt x="1263" y="325"/>
                    <a:pt x="1271" y="322"/>
                    <a:pt x="1280" y="322"/>
                  </a:cubicBezTo>
                  <a:cubicBezTo>
                    <a:pt x="1289" y="322"/>
                    <a:pt x="1298" y="325"/>
                    <a:pt x="1310" y="337"/>
                  </a:cubicBezTo>
                  <a:cubicBezTo>
                    <a:pt x="1525" y="433"/>
                    <a:pt x="1775" y="1147"/>
                    <a:pt x="1882" y="1564"/>
                  </a:cubicBezTo>
                  <a:cubicBezTo>
                    <a:pt x="1892" y="1605"/>
                    <a:pt x="1929" y="1637"/>
                    <a:pt x="1970" y="1637"/>
                  </a:cubicBezTo>
                  <a:cubicBezTo>
                    <a:pt x="1976" y="1637"/>
                    <a:pt x="1983" y="1637"/>
                    <a:pt x="1989" y="1635"/>
                  </a:cubicBezTo>
                  <a:cubicBezTo>
                    <a:pt x="2036" y="1623"/>
                    <a:pt x="2072" y="1576"/>
                    <a:pt x="2060" y="1528"/>
                  </a:cubicBezTo>
                  <a:cubicBezTo>
                    <a:pt x="1977" y="1099"/>
                    <a:pt x="1917" y="373"/>
                    <a:pt x="2072" y="206"/>
                  </a:cubicBezTo>
                  <a:cubicBezTo>
                    <a:pt x="2096" y="182"/>
                    <a:pt x="2120" y="182"/>
                    <a:pt x="2144" y="182"/>
                  </a:cubicBezTo>
                  <a:close/>
                  <a:moveTo>
                    <a:pt x="2126" y="1"/>
                  </a:moveTo>
                  <a:cubicBezTo>
                    <a:pt x="2057" y="1"/>
                    <a:pt x="1991" y="26"/>
                    <a:pt x="1941" y="75"/>
                  </a:cubicBezTo>
                  <a:cubicBezTo>
                    <a:pt x="1822" y="194"/>
                    <a:pt x="1786" y="444"/>
                    <a:pt x="1786" y="706"/>
                  </a:cubicBezTo>
                  <a:cubicBezTo>
                    <a:pt x="1679" y="468"/>
                    <a:pt x="1548" y="242"/>
                    <a:pt x="1394" y="171"/>
                  </a:cubicBezTo>
                  <a:cubicBezTo>
                    <a:pt x="1355" y="145"/>
                    <a:pt x="1317" y="133"/>
                    <a:pt x="1279" y="133"/>
                  </a:cubicBezTo>
                  <a:cubicBezTo>
                    <a:pt x="1246" y="133"/>
                    <a:pt x="1212" y="142"/>
                    <a:pt x="1179" y="159"/>
                  </a:cubicBezTo>
                  <a:cubicBezTo>
                    <a:pt x="1108" y="182"/>
                    <a:pt x="1060" y="242"/>
                    <a:pt x="1036" y="313"/>
                  </a:cubicBezTo>
                  <a:cubicBezTo>
                    <a:pt x="977" y="480"/>
                    <a:pt x="1048" y="766"/>
                    <a:pt x="1144" y="1040"/>
                  </a:cubicBezTo>
                  <a:cubicBezTo>
                    <a:pt x="959" y="844"/>
                    <a:pt x="753" y="682"/>
                    <a:pt x="589" y="682"/>
                  </a:cubicBezTo>
                  <a:cubicBezTo>
                    <a:pt x="583" y="682"/>
                    <a:pt x="578" y="682"/>
                    <a:pt x="572" y="683"/>
                  </a:cubicBezTo>
                  <a:cubicBezTo>
                    <a:pt x="512" y="694"/>
                    <a:pt x="429" y="730"/>
                    <a:pt x="382" y="849"/>
                  </a:cubicBezTo>
                  <a:cubicBezTo>
                    <a:pt x="1" y="1837"/>
                    <a:pt x="1941" y="2766"/>
                    <a:pt x="2025" y="2802"/>
                  </a:cubicBezTo>
                  <a:cubicBezTo>
                    <a:pt x="2036" y="2808"/>
                    <a:pt x="2051" y="2811"/>
                    <a:pt x="2065" y="2811"/>
                  </a:cubicBezTo>
                  <a:cubicBezTo>
                    <a:pt x="2078" y="2811"/>
                    <a:pt x="2090" y="2808"/>
                    <a:pt x="2096" y="2802"/>
                  </a:cubicBezTo>
                  <a:cubicBezTo>
                    <a:pt x="2108" y="2826"/>
                    <a:pt x="2120" y="2838"/>
                    <a:pt x="2132" y="2849"/>
                  </a:cubicBezTo>
                  <a:cubicBezTo>
                    <a:pt x="2156" y="2861"/>
                    <a:pt x="2167" y="2861"/>
                    <a:pt x="2191" y="2861"/>
                  </a:cubicBezTo>
                  <a:cubicBezTo>
                    <a:pt x="2215" y="2861"/>
                    <a:pt x="2251" y="2849"/>
                    <a:pt x="2263" y="2826"/>
                  </a:cubicBezTo>
                  <a:cubicBezTo>
                    <a:pt x="2548" y="2385"/>
                    <a:pt x="3465" y="944"/>
                    <a:pt x="3132" y="575"/>
                  </a:cubicBezTo>
                  <a:cubicBezTo>
                    <a:pt x="3061" y="505"/>
                    <a:pt x="2998" y="487"/>
                    <a:pt x="2945" y="487"/>
                  </a:cubicBezTo>
                  <a:cubicBezTo>
                    <a:pt x="2926" y="487"/>
                    <a:pt x="2909" y="489"/>
                    <a:pt x="2894" y="492"/>
                  </a:cubicBezTo>
                  <a:cubicBezTo>
                    <a:pt x="2763" y="516"/>
                    <a:pt x="2644" y="683"/>
                    <a:pt x="2537" y="873"/>
                  </a:cubicBezTo>
                  <a:cubicBezTo>
                    <a:pt x="2548" y="599"/>
                    <a:pt x="2513" y="313"/>
                    <a:pt x="2394" y="147"/>
                  </a:cubicBezTo>
                  <a:cubicBezTo>
                    <a:pt x="2334" y="63"/>
                    <a:pt x="2263" y="16"/>
                    <a:pt x="2167" y="4"/>
                  </a:cubicBezTo>
                  <a:cubicBezTo>
                    <a:pt x="2154" y="2"/>
                    <a:pt x="2140" y="1"/>
                    <a:pt x="212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2190582" y="1755610"/>
              <a:ext cx="888795" cy="624753"/>
            </a:xfrm>
            <a:custGeom>
              <a:avLst/>
              <a:gdLst/>
              <a:ahLst/>
              <a:cxnLst/>
              <a:rect l="l" t="t" r="r" b="b"/>
              <a:pathLst>
                <a:path w="28171" h="19802" extrusionOk="0">
                  <a:moveTo>
                    <a:pt x="23500" y="1"/>
                  </a:moveTo>
                  <a:cubicBezTo>
                    <a:pt x="18579" y="1"/>
                    <a:pt x="3312" y="9443"/>
                    <a:pt x="3322" y="9443"/>
                  </a:cubicBezTo>
                  <a:cubicBezTo>
                    <a:pt x="3393" y="10407"/>
                    <a:pt x="4501" y="11324"/>
                    <a:pt x="4501" y="11324"/>
                  </a:cubicBezTo>
                  <a:cubicBezTo>
                    <a:pt x="3584" y="12539"/>
                    <a:pt x="0" y="13312"/>
                    <a:pt x="0" y="13312"/>
                  </a:cubicBezTo>
                  <a:lnTo>
                    <a:pt x="2167" y="16753"/>
                  </a:lnTo>
                  <a:cubicBezTo>
                    <a:pt x="2382" y="16781"/>
                    <a:pt x="2595" y="16794"/>
                    <a:pt x="2804" y="16794"/>
                  </a:cubicBezTo>
                  <a:cubicBezTo>
                    <a:pt x="6274" y="16794"/>
                    <a:pt x="8858" y="13193"/>
                    <a:pt x="8858" y="13193"/>
                  </a:cubicBezTo>
                  <a:cubicBezTo>
                    <a:pt x="10977" y="13793"/>
                    <a:pt x="12927" y="13987"/>
                    <a:pt x="14569" y="13987"/>
                  </a:cubicBezTo>
                  <a:cubicBezTo>
                    <a:pt x="17625" y="13987"/>
                    <a:pt x="19610" y="13312"/>
                    <a:pt x="19610" y="13312"/>
                  </a:cubicBezTo>
                  <a:lnTo>
                    <a:pt x="19610" y="13312"/>
                  </a:lnTo>
                  <a:lnTo>
                    <a:pt x="19407" y="19801"/>
                  </a:lnTo>
                  <a:lnTo>
                    <a:pt x="24039" y="19801"/>
                  </a:lnTo>
                  <a:cubicBezTo>
                    <a:pt x="28170" y="3871"/>
                    <a:pt x="24849" y="537"/>
                    <a:pt x="24849" y="537"/>
                  </a:cubicBezTo>
                  <a:cubicBezTo>
                    <a:pt x="24618" y="165"/>
                    <a:pt x="24149" y="1"/>
                    <a:pt x="23500" y="1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2192664" y="1467621"/>
              <a:ext cx="924257" cy="628949"/>
            </a:xfrm>
            <a:custGeom>
              <a:avLst/>
              <a:gdLst/>
              <a:ahLst/>
              <a:cxnLst/>
              <a:rect l="l" t="t" r="r" b="b"/>
              <a:pathLst>
                <a:path w="29295" h="19935" extrusionOk="0">
                  <a:moveTo>
                    <a:pt x="13044" y="0"/>
                  </a:moveTo>
                  <a:cubicBezTo>
                    <a:pt x="0" y="0"/>
                    <a:pt x="1787" y="18729"/>
                    <a:pt x="2827" y="19047"/>
                  </a:cubicBezTo>
                  <a:cubicBezTo>
                    <a:pt x="4359" y="19519"/>
                    <a:pt x="11440" y="19934"/>
                    <a:pt x="17351" y="19934"/>
                  </a:cubicBezTo>
                  <a:cubicBezTo>
                    <a:pt x="21869" y="19934"/>
                    <a:pt x="25705" y="19692"/>
                    <a:pt x="25854" y="19047"/>
                  </a:cubicBezTo>
                  <a:cubicBezTo>
                    <a:pt x="25854" y="19047"/>
                    <a:pt x="29295" y="3259"/>
                    <a:pt x="16793" y="450"/>
                  </a:cubicBezTo>
                  <a:cubicBezTo>
                    <a:pt x="15425" y="142"/>
                    <a:pt x="14178" y="0"/>
                    <a:pt x="13044" y="0"/>
                  </a:cubicBezTo>
                  <a:close/>
                </a:path>
              </a:pathLst>
            </a:custGeom>
            <a:solidFill>
              <a:srgbClr val="008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2249927" y="1512233"/>
              <a:ext cx="266724" cy="484608"/>
            </a:xfrm>
            <a:custGeom>
              <a:avLst/>
              <a:gdLst/>
              <a:ahLst/>
              <a:cxnLst/>
              <a:rect l="l" t="t" r="r" b="b"/>
              <a:pathLst>
                <a:path w="8454" h="15360" extrusionOk="0">
                  <a:moveTo>
                    <a:pt x="4668" y="0"/>
                  </a:moveTo>
                  <a:lnTo>
                    <a:pt x="3822" y="2619"/>
                  </a:lnTo>
                  <a:cubicBezTo>
                    <a:pt x="3822" y="2619"/>
                    <a:pt x="8061" y="8251"/>
                    <a:pt x="0" y="13264"/>
                  </a:cubicBezTo>
                  <a:lnTo>
                    <a:pt x="346" y="15359"/>
                  </a:lnTo>
                  <a:cubicBezTo>
                    <a:pt x="346" y="15359"/>
                    <a:pt x="7668" y="13252"/>
                    <a:pt x="8037" y="8632"/>
                  </a:cubicBezTo>
                  <a:cubicBezTo>
                    <a:pt x="8454" y="3346"/>
                    <a:pt x="4668" y="0"/>
                    <a:pt x="4668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2807763" y="1512233"/>
              <a:ext cx="222017" cy="478961"/>
            </a:xfrm>
            <a:custGeom>
              <a:avLst/>
              <a:gdLst/>
              <a:ahLst/>
              <a:cxnLst/>
              <a:rect l="l" t="t" r="r" b="b"/>
              <a:pathLst>
                <a:path w="7037" h="15181" extrusionOk="0">
                  <a:moveTo>
                    <a:pt x="3643" y="0"/>
                  </a:moveTo>
                  <a:cubicBezTo>
                    <a:pt x="3643" y="0"/>
                    <a:pt x="0" y="2846"/>
                    <a:pt x="286" y="7465"/>
                  </a:cubicBezTo>
                  <a:cubicBezTo>
                    <a:pt x="584" y="12085"/>
                    <a:pt x="6787" y="15180"/>
                    <a:pt x="6787" y="15180"/>
                  </a:cubicBezTo>
                  <a:lnTo>
                    <a:pt x="7037" y="13097"/>
                  </a:lnTo>
                  <a:cubicBezTo>
                    <a:pt x="893" y="9692"/>
                    <a:pt x="4489" y="2619"/>
                    <a:pt x="4489" y="2619"/>
                  </a:cubicBezTo>
                  <a:lnTo>
                    <a:pt x="3643" y="0"/>
                  </a:ln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1996391" y="893380"/>
              <a:ext cx="1354189" cy="783860"/>
            </a:xfrm>
            <a:custGeom>
              <a:avLst/>
              <a:gdLst/>
              <a:ahLst/>
              <a:cxnLst/>
              <a:rect l="l" t="t" r="r" b="b"/>
              <a:pathLst>
                <a:path w="42922" h="24845" extrusionOk="0">
                  <a:moveTo>
                    <a:pt x="27160" y="0"/>
                  </a:moveTo>
                  <a:cubicBezTo>
                    <a:pt x="25133" y="0"/>
                    <a:pt x="23214" y="1230"/>
                    <a:pt x="22014" y="2196"/>
                  </a:cubicBezTo>
                  <a:cubicBezTo>
                    <a:pt x="21610" y="2174"/>
                    <a:pt x="21224" y="2163"/>
                    <a:pt x="20854" y="2163"/>
                  </a:cubicBezTo>
                  <a:cubicBezTo>
                    <a:pt x="14224" y="2163"/>
                    <a:pt x="13049" y="5613"/>
                    <a:pt x="13049" y="5613"/>
                  </a:cubicBezTo>
                  <a:cubicBezTo>
                    <a:pt x="13049" y="5613"/>
                    <a:pt x="11747" y="4923"/>
                    <a:pt x="9707" y="4923"/>
                  </a:cubicBezTo>
                  <a:cubicBezTo>
                    <a:pt x="8578" y="4923"/>
                    <a:pt x="7223" y="5134"/>
                    <a:pt x="5738" y="5792"/>
                  </a:cubicBezTo>
                  <a:cubicBezTo>
                    <a:pt x="0" y="8327"/>
                    <a:pt x="2001" y="23261"/>
                    <a:pt x="7996" y="23261"/>
                  </a:cubicBezTo>
                  <a:cubicBezTo>
                    <a:pt x="8195" y="23261"/>
                    <a:pt x="8399" y="23245"/>
                    <a:pt x="8608" y="23211"/>
                  </a:cubicBezTo>
                  <a:cubicBezTo>
                    <a:pt x="16573" y="21901"/>
                    <a:pt x="16573" y="18508"/>
                    <a:pt x="16573" y="18508"/>
                  </a:cubicBezTo>
                  <a:cubicBezTo>
                    <a:pt x="16573" y="18508"/>
                    <a:pt x="20079" y="24845"/>
                    <a:pt x="27073" y="24845"/>
                  </a:cubicBezTo>
                  <a:cubicBezTo>
                    <a:pt x="28792" y="24845"/>
                    <a:pt x="30721" y="24462"/>
                    <a:pt x="32861" y="23508"/>
                  </a:cubicBezTo>
                  <a:cubicBezTo>
                    <a:pt x="42922" y="19032"/>
                    <a:pt x="37064" y="11424"/>
                    <a:pt x="37064" y="11424"/>
                  </a:cubicBezTo>
                  <a:cubicBezTo>
                    <a:pt x="37064" y="11424"/>
                    <a:pt x="38040" y="9126"/>
                    <a:pt x="37064" y="8447"/>
                  </a:cubicBezTo>
                  <a:cubicBezTo>
                    <a:pt x="36886" y="8323"/>
                    <a:pt x="36730" y="8268"/>
                    <a:pt x="36591" y="8268"/>
                  </a:cubicBezTo>
                  <a:cubicBezTo>
                    <a:pt x="35642" y="8268"/>
                    <a:pt x="35552" y="10816"/>
                    <a:pt x="35552" y="10816"/>
                  </a:cubicBezTo>
                  <a:cubicBezTo>
                    <a:pt x="35552" y="10816"/>
                    <a:pt x="34598" y="10186"/>
                    <a:pt x="33791" y="10186"/>
                  </a:cubicBezTo>
                  <a:cubicBezTo>
                    <a:pt x="33329" y="10186"/>
                    <a:pt x="32914" y="10392"/>
                    <a:pt x="32754" y="11043"/>
                  </a:cubicBezTo>
                  <a:cubicBezTo>
                    <a:pt x="32563" y="11816"/>
                    <a:pt x="35314" y="12983"/>
                    <a:pt x="35314" y="12983"/>
                  </a:cubicBezTo>
                  <a:cubicBezTo>
                    <a:pt x="35314" y="12983"/>
                    <a:pt x="36016" y="16115"/>
                    <a:pt x="32706" y="16543"/>
                  </a:cubicBezTo>
                  <a:cubicBezTo>
                    <a:pt x="32652" y="16550"/>
                    <a:pt x="32598" y="16553"/>
                    <a:pt x="32545" y="16553"/>
                  </a:cubicBezTo>
                  <a:cubicBezTo>
                    <a:pt x="31363" y="16553"/>
                    <a:pt x="30463" y="14934"/>
                    <a:pt x="29575" y="12769"/>
                  </a:cubicBezTo>
                  <a:cubicBezTo>
                    <a:pt x="30789" y="12721"/>
                    <a:pt x="31873" y="12305"/>
                    <a:pt x="32420" y="11376"/>
                  </a:cubicBezTo>
                  <a:cubicBezTo>
                    <a:pt x="32849" y="10650"/>
                    <a:pt x="33575" y="2934"/>
                    <a:pt x="29480" y="613"/>
                  </a:cubicBezTo>
                  <a:cubicBezTo>
                    <a:pt x="28713" y="177"/>
                    <a:pt x="27929" y="0"/>
                    <a:pt x="27160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2624426" y="1149724"/>
              <a:ext cx="56001" cy="84933"/>
            </a:xfrm>
            <a:custGeom>
              <a:avLst/>
              <a:gdLst/>
              <a:ahLst/>
              <a:cxnLst/>
              <a:rect l="l" t="t" r="r" b="b"/>
              <a:pathLst>
                <a:path w="1775" h="2692" extrusionOk="0">
                  <a:moveTo>
                    <a:pt x="1584" y="1"/>
                  </a:moveTo>
                  <a:cubicBezTo>
                    <a:pt x="1525" y="1"/>
                    <a:pt x="1489" y="48"/>
                    <a:pt x="1489" y="96"/>
                  </a:cubicBezTo>
                  <a:cubicBezTo>
                    <a:pt x="1513" y="655"/>
                    <a:pt x="1513" y="2167"/>
                    <a:pt x="1168" y="2465"/>
                  </a:cubicBezTo>
                  <a:cubicBezTo>
                    <a:pt x="1132" y="2492"/>
                    <a:pt x="1103" y="2505"/>
                    <a:pt x="1066" y="2505"/>
                  </a:cubicBezTo>
                  <a:cubicBezTo>
                    <a:pt x="1053" y="2505"/>
                    <a:pt x="1040" y="2504"/>
                    <a:pt x="1025" y="2501"/>
                  </a:cubicBezTo>
                  <a:cubicBezTo>
                    <a:pt x="501" y="2382"/>
                    <a:pt x="251" y="858"/>
                    <a:pt x="203" y="274"/>
                  </a:cubicBezTo>
                  <a:cubicBezTo>
                    <a:pt x="191" y="227"/>
                    <a:pt x="144" y="191"/>
                    <a:pt x="96" y="191"/>
                  </a:cubicBezTo>
                  <a:cubicBezTo>
                    <a:pt x="49" y="191"/>
                    <a:pt x="1" y="239"/>
                    <a:pt x="13" y="298"/>
                  </a:cubicBezTo>
                  <a:cubicBezTo>
                    <a:pt x="25" y="524"/>
                    <a:pt x="227" y="2525"/>
                    <a:pt x="989" y="2679"/>
                  </a:cubicBezTo>
                  <a:cubicBezTo>
                    <a:pt x="1013" y="2691"/>
                    <a:pt x="1037" y="2691"/>
                    <a:pt x="1061" y="2691"/>
                  </a:cubicBezTo>
                  <a:cubicBezTo>
                    <a:pt x="1144" y="2691"/>
                    <a:pt x="1215" y="2668"/>
                    <a:pt x="1287" y="2608"/>
                  </a:cubicBezTo>
                  <a:cubicBezTo>
                    <a:pt x="1775" y="2191"/>
                    <a:pt x="1692" y="310"/>
                    <a:pt x="1680" y="96"/>
                  </a:cubicBezTo>
                  <a:cubicBezTo>
                    <a:pt x="1680" y="36"/>
                    <a:pt x="1632" y="1"/>
                    <a:pt x="158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2719486" y="1137324"/>
              <a:ext cx="55623" cy="84933"/>
            </a:xfrm>
            <a:custGeom>
              <a:avLst/>
              <a:gdLst/>
              <a:ahLst/>
              <a:cxnLst/>
              <a:rect l="l" t="t" r="r" b="b"/>
              <a:pathLst>
                <a:path w="1763" h="2692" extrusionOk="0">
                  <a:moveTo>
                    <a:pt x="1572" y="1"/>
                  </a:moveTo>
                  <a:cubicBezTo>
                    <a:pt x="1524" y="1"/>
                    <a:pt x="1488" y="48"/>
                    <a:pt x="1488" y="96"/>
                  </a:cubicBezTo>
                  <a:cubicBezTo>
                    <a:pt x="1512" y="655"/>
                    <a:pt x="1512" y="2168"/>
                    <a:pt x="1167" y="2465"/>
                  </a:cubicBezTo>
                  <a:cubicBezTo>
                    <a:pt x="1131" y="2492"/>
                    <a:pt x="1096" y="2505"/>
                    <a:pt x="1060" y="2505"/>
                  </a:cubicBezTo>
                  <a:cubicBezTo>
                    <a:pt x="1048" y="2505"/>
                    <a:pt x="1036" y="2504"/>
                    <a:pt x="1024" y="2501"/>
                  </a:cubicBezTo>
                  <a:cubicBezTo>
                    <a:pt x="488" y="2382"/>
                    <a:pt x="250" y="858"/>
                    <a:pt x="191" y="274"/>
                  </a:cubicBezTo>
                  <a:cubicBezTo>
                    <a:pt x="191" y="227"/>
                    <a:pt x="143" y="191"/>
                    <a:pt x="95" y="191"/>
                  </a:cubicBezTo>
                  <a:cubicBezTo>
                    <a:pt x="36" y="191"/>
                    <a:pt x="0" y="239"/>
                    <a:pt x="0" y="298"/>
                  </a:cubicBezTo>
                  <a:cubicBezTo>
                    <a:pt x="24" y="524"/>
                    <a:pt x="215" y="2525"/>
                    <a:pt x="977" y="2680"/>
                  </a:cubicBezTo>
                  <a:cubicBezTo>
                    <a:pt x="1000" y="2691"/>
                    <a:pt x="1036" y="2691"/>
                    <a:pt x="1060" y="2691"/>
                  </a:cubicBezTo>
                  <a:cubicBezTo>
                    <a:pt x="1143" y="2691"/>
                    <a:pt x="1215" y="2656"/>
                    <a:pt x="1286" y="2608"/>
                  </a:cubicBezTo>
                  <a:cubicBezTo>
                    <a:pt x="1762" y="2191"/>
                    <a:pt x="1679" y="310"/>
                    <a:pt x="1679" y="96"/>
                  </a:cubicBezTo>
                  <a:cubicBezTo>
                    <a:pt x="1667" y="36"/>
                    <a:pt x="1631" y="1"/>
                    <a:pt x="157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2742770" y="1269077"/>
              <a:ext cx="163808" cy="109068"/>
            </a:xfrm>
            <a:custGeom>
              <a:avLst/>
              <a:gdLst/>
              <a:ahLst/>
              <a:cxnLst/>
              <a:rect l="l" t="t" r="r" b="b"/>
              <a:pathLst>
                <a:path w="5192" h="3457" extrusionOk="0">
                  <a:moveTo>
                    <a:pt x="5090" y="1"/>
                  </a:moveTo>
                  <a:cubicBezTo>
                    <a:pt x="5066" y="1"/>
                    <a:pt x="5043" y="10"/>
                    <a:pt x="5025" y="28"/>
                  </a:cubicBezTo>
                  <a:cubicBezTo>
                    <a:pt x="4037" y="1004"/>
                    <a:pt x="96" y="3266"/>
                    <a:pt x="60" y="3278"/>
                  </a:cubicBezTo>
                  <a:cubicBezTo>
                    <a:pt x="12" y="3314"/>
                    <a:pt x="0" y="3361"/>
                    <a:pt x="24" y="3409"/>
                  </a:cubicBezTo>
                  <a:cubicBezTo>
                    <a:pt x="36" y="3445"/>
                    <a:pt x="72" y="3456"/>
                    <a:pt x="108" y="3456"/>
                  </a:cubicBezTo>
                  <a:cubicBezTo>
                    <a:pt x="119" y="3456"/>
                    <a:pt x="143" y="3456"/>
                    <a:pt x="155" y="3445"/>
                  </a:cubicBezTo>
                  <a:cubicBezTo>
                    <a:pt x="310" y="3349"/>
                    <a:pt x="4156" y="1159"/>
                    <a:pt x="5156" y="158"/>
                  </a:cubicBezTo>
                  <a:cubicBezTo>
                    <a:pt x="5192" y="123"/>
                    <a:pt x="5192" y="63"/>
                    <a:pt x="5156" y="28"/>
                  </a:cubicBezTo>
                  <a:cubicBezTo>
                    <a:pt x="5138" y="10"/>
                    <a:pt x="5114" y="1"/>
                    <a:pt x="5090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2697685" y="960013"/>
              <a:ext cx="228043" cy="321968"/>
            </a:xfrm>
            <a:custGeom>
              <a:avLst/>
              <a:gdLst/>
              <a:ahLst/>
              <a:cxnLst/>
              <a:rect l="l" t="t" r="r" b="b"/>
              <a:pathLst>
                <a:path w="7228" h="10205" extrusionOk="0">
                  <a:moveTo>
                    <a:pt x="108" y="1"/>
                  </a:moveTo>
                  <a:cubicBezTo>
                    <a:pt x="48" y="1"/>
                    <a:pt x="13" y="48"/>
                    <a:pt x="1" y="96"/>
                  </a:cubicBezTo>
                  <a:cubicBezTo>
                    <a:pt x="1" y="144"/>
                    <a:pt x="36" y="191"/>
                    <a:pt x="96" y="191"/>
                  </a:cubicBezTo>
                  <a:cubicBezTo>
                    <a:pt x="132" y="191"/>
                    <a:pt x="3965" y="525"/>
                    <a:pt x="7025" y="10133"/>
                  </a:cubicBezTo>
                  <a:cubicBezTo>
                    <a:pt x="7037" y="10181"/>
                    <a:pt x="7085" y="10205"/>
                    <a:pt x="7121" y="10205"/>
                  </a:cubicBezTo>
                  <a:lnTo>
                    <a:pt x="7144" y="10205"/>
                  </a:lnTo>
                  <a:cubicBezTo>
                    <a:pt x="7192" y="10181"/>
                    <a:pt x="7228" y="10133"/>
                    <a:pt x="7204" y="10085"/>
                  </a:cubicBezTo>
                  <a:cubicBezTo>
                    <a:pt x="4096" y="322"/>
                    <a:pt x="263" y="13"/>
                    <a:pt x="10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2234531" y="1162501"/>
              <a:ext cx="139009" cy="336607"/>
            </a:xfrm>
            <a:custGeom>
              <a:avLst/>
              <a:gdLst/>
              <a:ahLst/>
              <a:cxnLst/>
              <a:rect l="l" t="t" r="r" b="b"/>
              <a:pathLst>
                <a:path w="4406" h="10669" extrusionOk="0">
                  <a:moveTo>
                    <a:pt x="4300" y="0"/>
                  </a:moveTo>
                  <a:cubicBezTo>
                    <a:pt x="4154" y="0"/>
                    <a:pt x="2725" y="23"/>
                    <a:pt x="1631" y="1381"/>
                  </a:cubicBezTo>
                  <a:cubicBezTo>
                    <a:pt x="203" y="3132"/>
                    <a:pt x="0" y="6239"/>
                    <a:pt x="1036" y="10597"/>
                  </a:cubicBezTo>
                  <a:cubicBezTo>
                    <a:pt x="1048" y="10633"/>
                    <a:pt x="1084" y="10668"/>
                    <a:pt x="1131" y="10668"/>
                  </a:cubicBezTo>
                  <a:cubicBezTo>
                    <a:pt x="1143" y="10668"/>
                    <a:pt x="1143" y="10668"/>
                    <a:pt x="1155" y="10656"/>
                  </a:cubicBezTo>
                  <a:cubicBezTo>
                    <a:pt x="1203" y="10644"/>
                    <a:pt x="1238" y="10597"/>
                    <a:pt x="1227" y="10549"/>
                  </a:cubicBezTo>
                  <a:cubicBezTo>
                    <a:pt x="215" y="6311"/>
                    <a:pt x="405" y="3179"/>
                    <a:pt x="1774" y="1501"/>
                  </a:cubicBezTo>
                  <a:cubicBezTo>
                    <a:pt x="2809" y="213"/>
                    <a:pt x="4199" y="191"/>
                    <a:pt x="4304" y="191"/>
                  </a:cubicBezTo>
                  <a:cubicBezTo>
                    <a:pt x="4308" y="191"/>
                    <a:pt x="4310" y="191"/>
                    <a:pt x="4310" y="191"/>
                  </a:cubicBezTo>
                  <a:cubicBezTo>
                    <a:pt x="4358" y="191"/>
                    <a:pt x="4406" y="143"/>
                    <a:pt x="4406" y="96"/>
                  </a:cubicBezTo>
                  <a:cubicBezTo>
                    <a:pt x="4406" y="48"/>
                    <a:pt x="4370" y="0"/>
                    <a:pt x="4310" y="0"/>
                  </a:cubicBezTo>
                  <a:cubicBezTo>
                    <a:pt x="4308" y="0"/>
                    <a:pt x="4305" y="0"/>
                    <a:pt x="430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2791609" y="993772"/>
              <a:ext cx="202488" cy="217979"/>
            </a:xfrm>
            <a:custGeom>
              <a:avLst/>
              <a:gdLst/>
              <a:ahLst/>
              <a:cxnLst/>
              <a:rect l="l" t="t" r="r" b="b"/>
              <a:pathLst>
                <a:path w="6418" h="6909" extrusionOk="0">
                  <a:moveTo>
                    <a:pt x="89" y="0"/>
                  </a:moveTo>
                  <a:cubicBezTo>
                    <a:pt x="48" y="0"/>
                    <a:pt x="11" y="33"/>
                    <a:pt x="0" y="74"/>
                  </a:cubicBezTo>
                  <a:cubicBezTo>
                    <a:pt x="0" y="121"/>
                    <a:pt x="36" y="181"/>
                    <a:pt x="84" y="181"/>
                  </a:cubicBezTo>
                  <a:cubicBezTo>
                    <a:pt x="95" y="181"/>
                    <a:pt x="1310" y="407"/>
                    <a:pt x="2667" y="1336"/>
                  </a:cubicBezTo>
                  <a:cubicBezTo>
                    <a:pt x="3929" y="2181"/>
                    <a:pt x="5560" y="3836"/>
                    <a:pt x="6227" y="6825"/>
                  </a:cubicBezTo>
                  <a:cubicBezTo>
                    <a:pt x="6239" y="6872"/>
                    <a:pt x="6275" y="6908"/>
                    <a:pt x="6322" y="6908"/>
                  </a:cubicBezTo>
                  <a:cubicBezTo>
                    <a:pt x="6322" y="6908"/>
                    <a:pt x="6334" y="6908"/>
                    <a:pt x="6334" y="6896"/>
                  </a:cubicBezTo>
                  <a:cubicBezTo>
                    <a:pt x="6394" y="6884"/>
                    <a:pt x="6418" y="6837"/>
                    <a:pt x="6406" y="6789"/>
                  </a:cubicBezTo>
                  <a:cubicBezTo>
                    <a:pt x="5108" y="931"/>
                    <a:pt x="167" y="2"/>
                    <a:pt x="107" y="2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2791231" y="1359689"/>
              <a:ext cx="173210" cy="97710"/>
            </a:xfrm>
            <a:custGeom>
              <a:avLst/>
              <a:gdLst/>
              <a:ahLst/>
              <a:cxnLst/>
              <a:rect l="l" t="t" r="r" b="b"/>
              <a:pathLst>
                <a:path w="5490" h="3097" extrusionOk="0">
                  <a:moveTo>
                    <a:pt x="5377" y="1"/>
                  </a:moveTo>
                  <a:cubicBezTo>
                    <a:pt x="5344" y="1"/>
                    <a:pt x="5314" y="14"/>
                    <a:pt x="5299" y="37"/>
                  </a:cubicBezTo>
                  <a:cubicBezTo>
                    <a:pt x="4048" y="2013"/>
                    <a:pt x="131" y="2894"/>
                    <a:pt x="84" y="2906"/>
                  </a:cubicBezTo>
                  <a:cubicBezTo>
                    <a:pt x="36" y="2918"/>
                    <a:pt x="0" y="2966"/>
                    <a:pt x="12" y="3013"/>
                  </a:cubicBezTo>
                  <a:cubicBezTo>
                    <a:pt x="24" y="3061"/>
                    <a:pt x="60" y="3097"/>
                    <a:pt x="107" y="3097"/>
                  </a:cubicBezTo>
                  <a:cubicBezTo>
                    <a:pt x="119" y="3097"/>
                    <a:pt x="119" y="3085"/>
                    <a:pt x="131" y="3085"/>
                  </a:cubicBezTo>
                  <a:cubicBezTo>
                    <a:pt x="286" y="3049"/>
                    <a:pt x="4167" y="2180"/>
                    <a:pt x="5453" y="144"/>
                  </a:cubicBezTo>
                  <a:cubicBezTo>
                    <a:pt x="5489" y="96"/>
                    <a:pt x="5465" y="37"/>
                    <a:pt x="5430" y="13"/>
                  </a:cubicBezTo>
                  <a:cubicBezTo>
                    <a:pt x="5413" y="5"/>
                    <a:pt x="5394" y="1"/>
                    <a:pt x="537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2569213" y="1367955"/>
              <a:ext cx="142795" cy="178100"/>
            </a:xfrm>
            <a:custGeom>
              <a:avLst/>
              <a:gdLst/>
              <a:ahLst/>
              <a:cxnLst/>
              <a:rect l="l" t="t" r="r" b="b"/>
              <a:pathLst>
                <a:path w="4526" h="5645" extrusionOk="0">
                  <a:moveTo>
                    <a:pt x="1152" y="0"/>
                  </a:moveTo>
                  <a:cubicBezTo>
                    <a:pt x="763" y="0"/>
                    <a:pt x="339" y="305"/>
                    <a:pt x="1" y="1311"/>
                  </a:cubicBezTo>
                  <a:cubicBezTo>
                    <a:pt x="1" y="1311"/>
                    <a:pt x="953" y="5395"/>
                    <a:pt x="4525" y="5645"/>
                  </a:cubicBezTo>
                  <a:cubicBezTo>
                    <a:pt x="4525" y="5645"/>
                    <a:pt x="2739" y="3156"/>
                    <a:pt x="2263" y="715"/>
                  </a:cubicBezTo>
                  <a:cubicBezTo>
                    <a:pt x="2263" y="715"/>
                    <a:pt x="1748" y="0"/>
                    <a:pt x="1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2016268" y="1606883"/>
              <a:ext cx="454951" cy="281268"/>
            </a:xfrm>
            <a:custGeom>
              <a:avLst/>
              <a:gdLst/>
              <a:ahLst/>
              <a:cxnLst/>
              <a:rect l="l" t="t" r="r" b="b"/>
              <a:pathLst>
                <a:path w="14420" h="8915" extrusionOk="0">
                  <a:moveTo>
                    <a:pt x="10252" y="0"/>
                  </a:moveTo>
                  <a:cubicBezTo>
                    <a:pt x="10252" y="1"/>
                    <a:pt x="1" y="7132"/>
                    <a:pt x="7406" y="8668"/>
                  </a:cubicBezTo>
                  <a:cubicBezTo>
                    <a:pt x="8237" y="8841"/>
                    <a:pt x="8978" y="8914"/>
                    <a:pt x="9637" y="8914"/>
                  </a:cubicBezTo>
                  <a:cubicBezTo>
                    <a:pt x="13245" y="8914"/>
                    <a:pt x="14419" y="6727"/>
                    <a:pt x="14419" y="6727"/>
                  </a:cubicBezTo>
                  <a:lnTo>
                    <a:pt x="12824" y="1989"/>
                  </a:lnTo>
                  <a:lnTo>
                    <a:pt x="9323" y="3739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2835558" y="1606883"/>
              <a:ext cx="454919" cy="253094"/>
            </a:xfrm>
            <a:custGeom>
              <a:avLst/>
              <a:gdLst/>
              <a:ahLst/>
              <a:cxnLst/>
              <a:rect l="l" t="t" r="r" b="b"/>
              <a:pathLst>
                <a:path w="14419" h="8022" extrusionOk="0">
                  <a:moveTo>
                    <a:pt x="3001" y="0"/>
                  </a:moveTo>
                  <a:lnTo>
                    <a:pt x="4525" y="2548"/>
                  </a:lnTo>
                  <a:lnTo>
                    <a:pt x="1596" y="1084"/>
                  </a:lnTo>
                  <a:lnTo>
                    <a:pt x="0" y="5834"/>
                  </a:lnTo>
                  <a:cubicBezTo>
                    <a:pt x="0" y="5834"/>
                    <a:pt x="1175" y="8021"/>
                    <a:pt x="4782" y="8021"/>
                  </a:cubicBezTo>
                  <a:cubicBezTo>
                    <a:pt x="5442" y="8021"/>
                    <a:pt x="6183" y="7948"/>
                    <a:pt x="7013" y="7775"/>
                  </a:cubicBezTo>
                  <a:cubicBezTo>
                    <a:pt x="14419" y="6227"/>
                    <a:pt x="3001" y="1"/>
                    <a:pt x="3001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2358112" y="1666576"/>
              <a:ext cx="116483" cy="167215"/>
            </a:xfrm>
            <a:custGeom>
              <a:avLst/>
              <a:gdLst/>
              <a:ahLst/>
              <a:cxnLst/>
              <a:rect l="l" t="t" r="r" b="b"/>
              <a:pathLst>
                <a:path w="3692" h="5300" extrusionOk="0">
                  <a:moveTo>
                    <a:pt x="1982" y="1"/>
                  </a:moveTo>
                  <a:cubicBezTo>
                    <a:pt x="1964" y="1"/>
                    <a:pt x="1946" y="5"/>
                    <a:pt x="1929" y="13"/>
                  </a:cubicBezTo>
                  <a:cubicBezTo>
                    <a:pt x="1846" y="73"/>
                    <a:pt x="0" y="1430"/>
                    <a:pt x="36" y="2311"/>
                  </a:cubicBezTo>
                  <a:cubicBezTo>
                    <a:pt x="36" y="2526"/>
                    <a:pt x="143" y="2692"/>
                    <a:pt x="346" y="2823"/>
                  </a:cubicBezTo>
                  <a:cubicBezTo>
                    <a:pt x="847" y="3128"/>
                    <a:pt x="1335" y="3217"/>
                    <a:pt x="1724" y="3217"/>
                  </a:cubicBezTo>
                  <a:cubicBezTo>
                    <a:pt x="1852" y="3217"/>
                    <a:pt x="1969" y="3207"/>
                    <a:pt x="2072" y="3192"/>
                  </a:cubicBezTo>
                  <a:lnTo>
                    <a:pt x="2072" y="3192"/>
                  </a:lnTo>
                  <a:cubicBezTo>
                    <a:pt x="1548" y="3585"/>
                    <a:pt x="715" y="4288"/>
                    <a:pt x="703" y="4764"/>
                  </a:cubicBezTo>
                  <a:cubicBezTo>
                    <a:pt x="703" y="4895"/>
                    <a:pt x="762" y="5014"/>
                    <a:pt x="870" y="5097"/>
                  </a:cubicBezTo>
                  <a:cubicBezTo>
                    <a:pt x="1060" y="5240"/>
                    <a:pt x="1358" y="5300"/>
                    <a:pt x="1691" y="5300"/>
                  </a:cubicBezTo>
                  <a:cubicBezTo>
                    <a:pt x="2525" y="5300"/>
                    <a:pt x="3548" y="4943"/>
                    <a:pt x="3608" y="4919"/>
                  </a:cubicBezTo>
                  <a:cubicBezTo>
                    <a:pt x="3668" y="4907"/>
                    <a:pt x="3691" y="4847"/>
                    <a:pt x="3668" y="4800"/>
                  </a:cubicBezTo>
                  <a:cubicBezTo>
                    <a:pt x="3658" y="4760"/>
                    <a:pt x="3615" y="4737"/>
                    <a:pt x="3574" y="4737"/>
                  </a:cubicBezTo>
                  <a:cubicBezTo>
                    <a:pt x="3565" y="4737"/>
                    <a:pt x="3557" y="4738"/>
                    <a:pt x="3548" y="4740"/>
                  </a:cubicBezTo>
                  <a:cubicBezTo>
                    <a:pt x="3176" y="4872"/>
                    <a:pt x="2333" y="5108"/>
                    <a:pt x="1677" y="5108"/>
                  </a:cubicBezTo>
                  <a:cubicBezTo>
                    <a:pt x="1389" y="5108"/>
                    <a:pt x="1137" y="5063"/>
                    <a:pt x="977" y="4943"/>
                  </a:cubicBezTo>
                  <a:cubicBezTo>
                    <a:pt x="917" y="4895"/>
                    <a:pt x="893" y="4847"/>
                    <a:pt x="893" y="4776"/>
                  </a:cubicBezTo>
                  <a:cubicBezTo>
                    <a:pt x="905" y="4288"/>
                    <a:pt x="2120" y="3359"/>
                    <a:pt x="2596" y="3049"/>
                  </a:cubicBezTo>
                  <a:cubicBezTo>
                    <a:pt x="2632" y="3026"/>
                    <a:pt x="2644" y="2966"/>
                    <a:pt x="2620" y="2919"/>
                  </a:cubicBezTo>
                  <a:cubicBezTo>
                    <a:pt x="2603" y="2893"/>
                    <a:pt x="2573" y="2873"/>
                    <a:pt x="2540" y="2873"/>
                  </a:cubicBezTo>
                  <a:cubicBezTo>
                    <a:pt x="2527" y="2873"/>
                    <a:pt x="2514" y="2876"/>
                    <a:pt x="2501" y="2883"/>
                  </a:cubicBezTo>
                  <a:cubicBezTo>
                    <a:pt x="2494" y="2883"/>
                    <a:pt x="2173" y="3021"/>
                    <a:pt x="1704" y="3021"/>
                  </a:cubicBezTo>
                  <a:cubicBezTo>
                    <a:pt x="1345" y="3021"/>
                    <a:pt x="900" y="2940"/>
                    <a:pt x="441" y="2657"/>
                  </a:cubicBezTo>
                  <a:cubicBezTo>
                    <a:pt x="298" y="2573"/>
                    <a:pt x="227" y="2454"/>
                    <a:pt x="227" y="2311"/>
                  </a:cubicBezTo>
                  <a:cubicBezTo>
                    <a:pt x="203" y="1656"/>
                    <a:pt x="1524" y="537"/>
                    <a:pt x="2036" y="168"/>
                  </a:cubicBezTo>
                  <a:cubicBezTo>
                    <a:pt x="2084" y="144"/>
                    <a:pt x="2096" y="85"/>
                    <a:pt x="2060" y="37"/>
                  </a:cubicBezTo>
                  <a:cubicBezTo>
                    <a:pt x="2045" y="14"/>
                    <a:pt x="2015" y="1"/>
                    <a:pt x="198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2832183" y="1665629"/>
              <a:ext cx="132258" cy="136990"/>
            </a:xfrm>
            <a:custGeom>
              <a:avLst/>
              <a:gdLst/>
              <a:ahLst/>
              <a:cxnLst/>
              <a:rect l="l" t="t" r="r" b="b"/>
              <a:pathLst>
                <a:path w="4192" h="4342" extrusionOk="0">
                  <a:moveTo>
                    <a:pt x="1920" y="0"/>
                  </a:moveTo>
                  <a:cubicBezTo>
                    <a:pt x="1881" y="0"/>
                    <a:pt x="1843" y="30"/>
                    <a:pt x="1834" y="67"/>
                  </a:cubicBezTo>
                  <a:cubicBezTo>
                    <a:pt x="1810" y="115"/>
                    <a:pt x="1846" y="162"/>
                    <a:pt x="1893" y="186"/>
                  </a:cubicBezTo>
                  <a:cubicBezTo>
                    <a:pt x="2453" y="365"/>
                    <a:pt x="3929" y="960"/>
                    <a:pt x="3989" y="1567"/>
                  </a:cubicBezTo>
                  <a:cubicBezTo>
                    <a:pt x="3989" y="1639"/>
                    <a:pt x="3965" y="1698"/>
                    <a:pt x="3917" y="1758"/>
                  </a:cubicBezTo>
                  <a:cubicBezTo>
                    <a:pt x="3642" y="2042"/>
                    <a:pt x="2715" y="2108"/>
                    <a:pt x="2031" y="2108"/>
                  </a:cubicBezTo>
                  <a:cubicBezTo>
                    <a:pt x="1799" y="2108"/>
                    <a:pt x="1594" y="2100"/>
                    <a:pt x="1453" y="2091"/>
                  </a:cubicBezTo>
                  <a:cubicBezTo>
                    <a:pt x="1405" y="2091"/>
                    <a:pt x="1369" y="2127"/>
                    <a:pt x="1357" y="2163"/>
                  </a:cubicBezTo>
                  <a:cubicBezTo>
                    <a:pt x="1345" y="2210"/>
                    <a:pt x="1369" y="2258"/>
                    <a:pt x="1405" y="2270"/>
                  </a:cubicBezTo>
                  <a:cubicBezTo>
                    <a:pt x="1417" y="2282"/>
                    <a:pt x="2619" y="2901"/>
                    <a:pt x="2667" y="3770"/>
                  </a:cubicBezTo>
                  <a:cubicBezTo>
                    <a:pt x="2679" y="3877"/>
                    <a:pt x="2643" y="3949"/>
                    <a:pt x="2572" y="4008"/>
                  </a:cubicBezTo>
                  <a:cubicBezTo>
                    <a:pt x="2442" y="4115"/>
                    <a:pt x="2203" y="4154"/>
                    <a:pt x="1918" y="4154"/>
                  </a:cubicBezTo>
                  <a:cubicBezTo>
                    <a:pt x="1312" y="4154"/>
                    <a:pt x="504" y="3974"/>
                    <a:pt x="131" y="3877"/>
                  </a:cubicBezTo>
                  <a:cubicBezTo>
                    <a:pt x="123" y="3875"/>
                    <a:pt x="115" y="3874"/>
                    <a:pt x="107" y="3874"/>
                  </a:cubicBezTo>
                  <a:cubicBezTo>
                    <a:pt x="68" y="3874"/>
                    <a:pt x="32" y="3897"/>
                    <a:pt x="12" y="3937"/>
                  </a:cubicBezTo>
                  <a:cubicBezTo>
                    <a:pt x="0" y="3996"/>
                    <a:pt x="36" y="4044"/>
                    <a:pt x="83" y="4056"/>
                  </a:cubicBezTo>
                  <a:cubicBezTo>
                    <a:pt x="226" y="4092"/>
                    <a:pt x="1155" y="4342"/>
                    <a:pt x="1893" y="4342"/>
                  </a:cubicBezTo>
                  <a:cubicBezTo>
                    <a:pt x="2227" y="4342"/>
                    <a:pt x="2524" y="4294"/>
                    <a:pt x="2691" y="4151"/>
                  </a:cubicBezTo>
                  <a:cubicBezTo>
                    <a:pt x="2810" y="4056"/>
                    <a:pt x="2869" y="3925"/>
                    <a:pt x="2858" y="3758"/>
                  </a:cubicBezTo>
                  <a:cubicBezTo>
                    <a:pt x="2822" y="3079"/>
                    <a:pt x="2203" y="2556"/>
                    <a:pt x="1810" y="2294"/>
                  </a:cubicBezTo>
                  <a:lnTo>
                    <a:pt x="1810" y="2294"/>
                  </a:lnTo>
                  <a:cubicBezTo>
                    <a:pt x="1879" y="2295"/>
                    <a:pt x="1956" y="2296"/>
                    <a:pt x="2038" y="2296"/>
                  </a:cubicBezTo>
                  <a:cubicBezTo>
                    <a:pt x="2701" y="2296"/>
                    <a:pt x="3709" y="2238"/>
                    <a:pt x="4048" y="1889"/>
                  </a:cubicBezTo>
                  <a:cubicBezTo>
                    <a:pt x="4143" y="1794"/>
                    <a:pt x="4191" y="1675"/>
                    <a:pt x="4179" y="1555"/>
                  </a:cubicBezTo>
                  <a:cubicBezTo>
                    <a:pt x="4084" y="698"/>
                    <a:pt x="2036" y="31"/>
                    <a:pt x="1953" y="8"/>
                  </a:cubicBezTo>
                  <a:cubicBezTo>
                    <a:pt x="1942" y="2"/>
                    <a:pt x="1931" y="0"/>
                    <a:pt x="192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2799118" y="2305684"/>
              <a:ext cx="152923" cy="77739"/>
            </a:xfrm>
            <a:custGeom>
              <a:avLst/>
              <a:gdLst/>
              <a:ahLst/>
              <a:cxnLst/>
              <a:rect l="l" t="t" r="r" b="b"/>
              <a:pathLst>
                <a:path w="4847" h="2464" extrusionOk="0">
                  <a:moveTo>
                    <a:pt x="1735" y="1"/>
                  </a:moveTo>
                  <a:cubicBezTo>
                    <a:pt x="1698" y="1"/>
                    <a:pt x="1660" y="7"/>
                    <a:pt x="1620" y="21"/>
                  </a:cubicBezTo>
                  <a:cubicBezTo>
                    <a:pt x="977" y="211"/>
                    <a:pt x="119" y="2116"/>
                    <a:pt x="24" y="2331"/>
                  </a:cubicBezTo>
                  <a:cubicBezTo>
                    <a:pt x="0" y="2378"/>
                    <a:pt x="24" y="2438"/>
                    <a:pt x="72" y="2462"/>
                  </a:cubicBezTo>
                  <a:lnTo>
                    <a:pt x="119" y="2462"/>
                  </a:lnTo>
                  <a:cubicBezTo>
                    <a:pt x="155" y="2462"/>
                    <a:pt x="179" y="2450"/>
                    <a:pt x="203" y="2414"/>
                  </a:cubicBezTo>
                  <a:cubicBezTo>
                    <a:pt x="453" y="1842"/>
                    <a:pt x="1203" y="330"/>
                    <a:pt x="1679" y="199"/>
                  </a:cubicBezTo>
                  <a:cubicBezTo>
                    <a:pt x="1697" y="190"/>
                    <a:pt x="1714" y="186"/>
                    <a:pt x="1730" y="186"/>
                  </a:cubicBezTo>
                  <a:cubicBezTo>
                    <a:pt x="1756" y="186"/>
                    <a:pt x="1781" y="197"/>
                    <a:pt x="1810" y="211"/>
                  </a:cubicBezTo>
                  <a:cubicBezTo>
                    <a:pt x="2358" y="568"/>
                    <a:pt x="2870" y="2378"/>
                    <a:pt x="2882" y="2402"/>
                  </a:cubicBezTo>
                  <a:cubicBezTo>
                    <a:pt x="2892" y="2433"/>
                    <a:pt x="2920" y="2464"/>
                    <a:pt x="2958" y="2464"/>
                  </a:cubicBezTo>
                  <a:cubicBezTo>
                    <a:pt x="2964" y="2464"/>
                    <a:pt x="2970" y="2463"/>
                    <a:pt x="2977" y="2462"/>
                  </a:cubicBezTo>
                  <a:cubicBezTo>
                    <a:pt x="3025" y="2462"/>
                    <a:pt x="3060" y="2426"/>
                    <a:pt x="3060" y="2390"/>
                  </a:cubicBezTo>
                  <a:cubicBezTo>
                    <a:pt x="3120" y="1866"/>
                    <a:pt x="3370" y="473"/>
                    <a:pt x="3739" y="235"/>
                  </a:cubicBezTo>
                  <a:cubicBezTo>
                    <a:pt x="3767" y="221"/>
                    <a:pt x="3795" y="215"/>
                    <a:pt x="3820" y="215"/>
                  </a:cubicBezTo>
                  <a:cubicBezTo>
                    <a:pt x="3838" y="215"/>
                    <a:pt x="3855" y="218"/>
                    <a:pt x="3870" y="223"/>
                  </a:cubicBezTo>
                  <a:cubicBezTo>
                    <a:pt x="4346" y="378"/>
                    <a:pt x="4596" y="1831"/>
                    <a:pt x="4656" y="2378"/>
                  </a:cubicBezTo>
                  <a:cubicBezTo>
                    <a:pt x="4656" y="2430"/>
                    <a:pt x="4692" y="2464"/>
                    <a:pt x="4740" y="2464"/>
                  </a:cubicBezTo>
                  <a:cubicBezTo>
                    <a:pt x="4748" y="2464"/>
                    <a:pt x="4755" y="2463"/>
                    <a:pt x="4763" y="2462"/>
                  </a:cubicBezTo>
                  <a:cubicBezTo>
                    <a:pt x="4810" y="2462"/>
                    <a:pt x="4846" y="2414"/>
                    <a:pt x="4834" y="2366"/>
                  </a:cubicBezTo>
                  <a:cubicBezTo>
                    <a:pt x="4822" y="2152"/>
                    <a:pt x="4608" y="271"/>
                    <a:pt x="3929" y="45"/>
                  </a:cubicBezTo>
                  <a:cubicBezTo>
                    <a:pt x="3894" y="31"/>
                    <a:pt x="3856" y="24"/>
                    <a:pt x="3819" y="24"/>
                  </a:cubicBezTo>
                  <a:cubicBezTo>
                    <a:pt x="3757" y="24"/>
                    <a:pt x="3696" y="43"/>
                    <a:pt x="3644" y="80"/>
                  </a:cubicBezTo>
                  <a:cubicBezTo>
                    <a:pt x="3263" y="318"/>
                    <a:pt x="3036" y="1354"/>
                    <a:pt x="2929" y="1950"/>
                  </a:cubicBezTo>
                  <a:cubicBezTo>
                    <a:pt x="2739" y="1366"/>
                    <a:pt x="2346" y="342"/>
                    <a:pt x="1905" y="56"/>
                  </a:cubicBezTo>
                  <a:cubicBezTo>
                    <a:pt x="1853" y="19"/>
                    <a:pt x="1796" y="1"/>
                    <a:pt x="173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2187206" y="2169199"/>
              <a:ext cx="109699" cy="117997"/>
            </a:xfrm>
            <a:custGeom>
              <a:avLst/>
              <a:gdLst/>
              <a:ahLst/>
              <a:cxnLst/>
              <a:rect l="l" t="t" r="r" b="b"/>
              <a:pathLst>
                <a:path w="3477" h="3740" extrusionOk="0">
                  <a:moveTo>
                    <a:pt x="1031" y="1"/>
                  </a:moveTo>
                  <a:cubicBezTo>
                    <a:pt x="535" y="1"/>
                    <a:pt x="119" y="96"/>
                    <a:pt x="83" y="108"/>
                  </a:cubicBezTo>
                  <a:cubicBezTo>
                    <a:pt x="36" y="120"/>
                    <a:pt x="0" y="168"/>
                    <a:pt x="12" y="215"/>
                  </a:cubicBezTo>
                  <a:cubicBezTo>
                    <a:pt x="22" y="257"/>
                    <a:pt x="60" y="289"/>
                    <a:pt x="100" y="289"/>
                  </a:cubicBezTo>
                  <a:cubicBezTo>
                    <a:pt x="107" y="289"/>
                    <a:pt x="113" y="288"/>
                    <a:pt x="119" y="287"/>
                  </a:cubicBezTo>
                  <a:cubicBezTo>
                    <a:pt x="131" y="287"/>
                    <a:pt x="556" y="190"/>
                    <a:pt x="1049" y="190"/>
                  </a:cubicBezTo>
                  <a:cubicBezTo>
                    <a:pt x="1518" y="190"/>
                    <a:pt x="2049" y="278"/>
                    <a:pt x="2346" y="620"/>
                  </a:cubicBezTo>
                  <a:cubicBezTo>
                    <a:pt x="2453" y="751"/>
                    <a:pt x="2500" y="882"/>
                    <a:pt x="2465" y="1025"/>
                  </a:cubicBezTo>
                  <a:cubicBezTo>
                    <a:pt x="2369" y="1608"/>
                    <a:pt x="1369" y="2180"/>
                    <a:pt x="1357" y="2192"/>
                  </a:cubicBezTo>
                  <a:cubicBezTo>
                    <a:pt x="1322" y="2216"/>
                    <a:pt x="1310" y="2263"/>
                    <a:pt x="1322" y="2311"/>
                  </a:cubicBezTo>
                  <a:cubicBezTo>
                    <a:pt x="1341" y="2350"/>
                    <a:pt x="1377" y="2373"/>
                    <a:pt x="1416" y="2373"/>
                  </a:cubicBezTo>
                  <a:cubicBezTo>
                    <a:pt x="1424" y="2373"/>
                    <a:pt x="1433" y="2372"/>
                    <a:pt x="1441" y="2370"/>
                  </a:cubicBezTo>
                  <a:cubicBezTo>
                    <a:pt x="1781" y="2264"/>
                    <a:pt x="2273" y="2162"/>
                    <a:pt x="2663" y="2162"/>
                  </a:cubicBezTo>
                  <a:cubicBezTo>
                    <a:pt x="2928" y="2162"/>
                    <a:pt x="3147" y="2209"/>
                    <a:pt x="3239" y="2335"/>
                  </a:cubicBezTo>
                  <a:cubicBezTo>
                    <a:pt x="3274" y="2370"/>
                    <a:pt x="3286" y="2430"/>
                    <a:pt x="3274" y="2489"/>
                  </a:cubicBezTo>
                  <a:cubicBezTo>
                    <a:pt x="3203" y="2858"/>
                    <a:pt x="2488" y="3382"/>
                    <a:pt x="2215" y="3561"/>
                  </a:cubicBezTo>
                  <a:cubicBezTo>
                    <a:pt x="2179" y="3585"/>
                    <a:pt x="2167" y="3644"/>
                    <a:pt x="2191" y="3692"/>
                  </a:cubicBezTo>
                  <a:cubicBezTo>
                    <a:pt x="2203" y="3716"/>
                    <a:pt x="2238" y="3740"/>
                    <a:pt x="2274" y="3740"/>
                  </a:cubicBezTo>
                  <a:cubicBezTo>
                    <a:pt x="2286" y="3740"/>
                    <a:pt x="2310" y="3728"/>
                    <a:pt x="2322" y="3716"/>
                  </a:cubicBezTo>
                  <a:cubicBezTo>
                    <a:pt x="2429" y="3644"/>
                    <a:pt x="3370" y="3025"/>
                    <a:pt x="3453" y="2525"/>
                  </a:cubicBezTo>
                  <a:cubicBezTo>
                    <a:pt x="3477" y="2406"/>
                    <a:pt x="3453" y="2299"/>
                    <a:pt x="3393" y="2216"/>
                  </a:cubicBezTo>
                  <a:cubicBezTo>
                    <a:pt x="3256" y="2032"/>
                    <a:pt x="2971" y="1971"/>
                    <a:pt x="2658" y="1971"/>
                  </a:cubicBezTo>
                  <a:cubicBezTo>
                    <a:pt x="2401" y="1971"/>
                    <a:pt x="2124" y="2012"/>
                    <a:pt x="1893" y="2061"/>
                  </a:cubicBezTo>
                  <a:cubicBezTo>
                    <a:pt x="2215" y="1811"/>
                    <a:pt x="2596" y="1442"/>
                    <a:pt x="2655" y="1061"/>
                  </a:cubicBezTo>
                  <a:cubicBezTo>
                    <a:pt x="2691" y="858"/>
                    <a:pt x="2631" y="668"/>
                    <a:pt x="2488" y="501"/>
                  </a:cubicBezTo>
                  <a:cubicBezTo>
                    <a:pt x="2138" y="102"/>
                    <a:pt x="1542" y="1"/>
                    <a:pt x="1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2894904" y="1394204"/>
              <a:ext cx="94303" cy="143963"/>
            </a:xfrm>
            <a:custGeom>
              <a:avLst/>
              <a:gdLst/>
              <a:ahLst/>
              <a:cxnLst/>
              <a:rect l="l" t="t" r="r" b="b"/>
              <a:pathLst>
                <a:path w="2989" h="4563" extrusionOk="0">
                  <a:moveTo>
                    <a:pt x="2883" y="0"/>
                  </a:moveTo>
                  <a:cubicBezTo>
                    <a:pt x="2834" y="0"/>
                    <a:pt x="2797" y="33"/>
                    <a:pt x="2786" y="74"/>
                  </a:cubicBezTo>
                  <a:cubicBezTo>
                    <a:pt x="2786" y="98"/>
                    <a:pt x="2203" y="3039"/>
                    <a:pt x="60" y="4384"/>
                  </a:cubicBezTo>
                  <a:cubicBezTo>
                    <a:pt x="12" y="4420"/>
                    <a:pt x="0" y="4479"/>
                    <a:pt x="24" y="4515"/>
                  </a:cubicBezTo>
                  <a:cubicBezTo>
                    <a:pt x="48" y="4551"/>
                    <a:pt x="72" y="4563"/>
                    <a:pt x="108" y="4563"/>
                  </a:cubicBezTo>
                  <a:cubicBezTo>
                    <a:pt x="119" y="4563"/>
                    <a:pt x="143" y="4563"/>
                    <a:pt x="155" y="4551"/>
                  </a:cubicBezTo>
                  <a:cubicBezTo>
                    <a:pt x="2370" y="3146"/>
                    <a:pt x="2965" y="133"/>
                    <a:pt x="2977" y="110"/>
                  </a:cubicBezTo>
                  <a:cubicBezTo>
                    <a:pt x="2989" y="62"/>
                    <a:pt x="2953" y="2"/>
                    <a:pt x="2906" y="2"/>
                  </a:cubicBezTo>
                  <a:cubicBezTo>
                    <a:pt x="2898" y="1"/>
                    <a:pt x="2890" y="0"/>
                    <a:pt x="28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3024858" y="1412251"/>
              <a:ext cx="16942" cy="154090"/>
            </a:xfrm>
            <a:custGeom>
              <a:avLst/>
              <a:gdLst/>
              <a:ahLst/>
              <a:cxnLst/>
              <a:rect l="l" t="t" r="r" b="b"/>
              <a:pathLst>
                <a:path w="537" h="4884" extrusionOk="0">
                  <a:moveTo>
                    <a:pt x="123" y="0"/>
                  </a:moveTo>
                  <a:cubicBezTo>
                    <a:pt x="118" y="0"/>
                    <a:pt x="113" y="1"/>
                    <a:pt x="108" y="2"/>
                  </a:cubicBezTo>
                  <a:cubicBezTo>
                    <a:pt x="49" y="2"/>
                    <a:pt x="13" y="50"/>
                    <a:pt x="13" y="97"/>
                  </a:cubicBezTo>
                  <a:cubicBezTo>
                    <a:pt x="25" y="133"/>
                    <a:pt x="346" y="3360"/>
                    <a:pt x="13" y="4764"/>
                  </a:cubicBezTo>
                  <a:cubicBezTo>
                    <a:pt x="1" y="4812"/>
                    <a:pt x="37" y="4872"/>
                    <a:pt x="84" y="4884"/>
                  </a:cubicBezTo>
                  <a:lnTo>
                    <a:pt x="108" y="4884"/>
                  </a:lnTo>
                  <a:cubicBezTo>
                    <a:pt x="144" y="4884"/>
                    <a:pt x="191" y="4848"/>
                    <a:pt x="203" y="4812"/>
                  </a:cubicBezTo>
                  <a:cubicBezTo>
                    <a:pt x="537" y="3371"/>
                    <a:pt x="215" y="216"/>
                    <a:pt x="203" y="85"/>
                  </a:cubicBezTo>
                  <a:cubicBezTo>
                    <a:pt x="203" y="43"/>
                    <a:pt x="165" y="0"/>
                    <a:pt x="12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2140228" y="1172156"/>
              <a:ext cx="193496" cy="246185"/>
            </a:xfrm>
            <a:custGeom>
              <a:avLst/>
              <a:gdLst/>
              <a:ahLst/>
              <a:cxnLst/>
              <a:rect l="l" t="t" r="r" b="b"/>
              <a:pathLst>
                <a:path w="6133" h="7803" extrusionOk="0">
                  <a:moveTo>
                    <a:pt x="6031" y="1"/>
                  </a:moveTo>
                  <a:cubicBezTo>
                    <a:pt x="6022" y="1"/>
                    <a:pt x="6012" y="2"/>
                    <a:pt x="6002" y="4"/>
                  </a:cubicBezTo>
                  <a:cubicBezTo>
                    <a:pt x="1" y="1516"/>
                    <a:pt x="691" y="7648"/>
                    <a:pt x="691" y="7719"/>
                  </a:cubicBezTo>
                  <a:cubicBezTo>
                    <a:pt x="703" y="7767"/>
                    <a:pt x="739" y="7802"/>
                    <a:pt x="787" y="7802"/>
                  </a:cubicBezTo>
                  <a:cubicBezTo>
                    <a:pt x="798" y="7802"/>
                    <a:pt x="798" y="7802"/>
                    <a:pt x="798" y="7791"/>
                  </a:cubicBezTo>
                  <a:cubicBezTo>
                    <a:pt x="858" y="7791"/>
                    <a:pt x="894" y="7743"/>
                    <a:pt x="882" y="7695"/>
                  </a:cubicBezTo>
                  <a:cubicBezTo>
                    <a:pt x="882" y="7636"/>
                    <a:pt x="215" y="1659"/>
                    <a:pt x="6049" y="182"/>
                  </a:cubicBezTo>
                  <a:cubicBezTo>
                    <a:pt x="6097" y="171"/>
                    <a:pt x="6132" y="123"/>
                    <a:pt x="6121" y="63"/>
                  </a:cubicBezTo>
                  <a:cubicBezTo>
                    <a:pt x="6111" y="24"/>
                    <a:pt x="6076" y="1"/>
                    <a:pt x="6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3062056" y="1401776"/>
              <a:ext cx="54140" cy="113485"/>
            </a:xfrm>
            <a:custGeom>
              <a:avLst/>
              <a:gdLst/>
              <a:ahLst/>
              <a:cxnLst/>
              <a:rect l="l" t="t" r="r" b="b"/>
              <a:pathLst>
                <a:path w="1716" h="3597" extrusionOk="0">
                  <a:moveTo>
                    <a:pt x="98" y="1"/>
                  </a:moveTo>
                  <a:cubicBezTo>
                    <a:pt x="81" y="1"/>
                    <a:pt x="64" y="5"/>
                    <a:pt x="48" y="12"/>
                  </a:cubicBezTo>
                  <a:cubicBezTo>
                    <a:pt x="13" y="48"/>
                    <a:pt x="1" y="108"/>
                    <a:pt x="25" y="143"/>
                  </a:cubicBezTo>
                  <a:cubicBezTo>
                    <a:pt x="36" y="167"/>
                    <a:pt x="1144" y="1846"/>
                    <a:pt x="1513" y="3513"/>
                  </a:cubicBezTo>
                  <a:cubicBezTo>
                    <a:pt x="1525" y="3561"/>
                    <a:pt x="1560" y="3596"/>
                    <a:pt x="1608" y="3596"/>
                  </a:cubicBezTo>
                  <a:cubicBezTo>
                    <a:pt x="1620" y="3596"/>
                    <a:pt x="1620" y="3596"/>
                    <a:pt x="1632" y="3584"/>
                  </a:cubicBezTo>
                  <a:cubicBezTo>
                    <a:pt x="1679" y="3572"/>
                    <a:pt x="1715" y="3525"/>
                    <a:pt x="1703" y="3477"/>
                  </a:cubicBezTo>
                  <a:cubicBezTo>
                    <a:pt x="1322" y="1775"/>
                    <a:pt x="191" y="60"/>
                    <a:pt x="179" y="48"/>
                  </a:cubicBezTo>
                  <a:cubicBezTo>
                    <a:pt x="163" y="16"/>
                    <a:pt x="132" y="1"/>
                    <a:pt x="9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3095877" y="1372183"/>
              <a:ext cx="78528" cy="70577"/>
            </a:xfrm>
            <a:custGeom>
              <a:avLst/>
              <a:gdLst/>
              <a:ahLst/>
              <a:cxnLst/>
              <a:rect l="l" t="t" r="r" b="b"/>
              <a:pathLst>
                <a:path w="2489" h="2237" extrusionOk="0">
                  <a:moveTo>
                    <a:pt x="115" y="1"/>
                  </a:moveTo>
                  <a:cubicBezTo>
                    <a:pt x="78" y="1"/>
                    <a:pt x="41" y="23"/>
                    <a:pt x="24" y="58"/>
                  </a:cubicBezTo>
                  <a:cubicBezTo>
                    <a:pt x="0" y="93"/>
                    <a:pt x="24" y="153"/>
                    <a:pt x="60" y="177"/>
                  </a:cubicBezTo>
                  <a:cubicBezTo>
                    <a:pt x="84" y="188"/>
                    <a:pt x="1691" y="1034"/>
                    <a:pt x="2298" y="2189"/>
                  </a:cubicBezTo>
                  <a:cubicBezTo>
                    <a:pt x="2310" y="2224"/>
                    <a:pt x="2346" y="2236"/>
                    <a:pt x="2382" y="2236"/>
                  </a:cubicBezTo>
                  <a:cubicBezTo>
                    <a:pt x="2393" y="2236"/>
                    <a:pt x="2405" y="2236"/>
                    <a:pt x="2417" y="2224"/>
                  </a:cubicBezTo>
                  <a:cubicBezTo>
                    <a:pt x="2465" y="2201"/>
                    <a:pt x="2489" y="2141"/>
                    <a:pt x="2465" y="2105"/>
                  </a:cubicBezTo>
                  <a:cubicBezTo>
                    <a:pt x="1822" y="903"/>
                    <a:pt x="215" y="46"/>
                    <a:pt x="155" y="10"/>
                  </a:cubicBezTo>
                  <a:cubicBezTo>
                    <a:pt x="142" y="4"/>
                    <a:pt x="129" y="1"/>
                    <a:pt x="11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3109759" y="1343504"/>
              <a:ext cx="59377" cy="21864"/>
            </a:xfrm>
            <a:custGeom>
              <a:avLst/>
              <a:gdLst/>
              <a:ahLst/>
              <a:cxnLst/>
              <a:rect l="l" t="t" r="r" b="b"/>
              <a:pathLst>
                <a:path w="1882" h="693" extrusionOk="0">
                  <a:moveTo>
                    <a:pt x="90" y="0"/>
                  </a:moveTo>
                  <a:cubicBezTo>
                    <a:pt x="39" y="0"/>
                    <a:pt x="1" y="43"/>
                    <a:pt x="1" y="85"/>
                  </a:cubicBezTo>
                  <a:cubicBezTo>
                    <a:pt x="1" y="145"/>
                    <a:pt x="37" y="181"/>
                    <a:pt x="84" y="193"/>
                  </a:cubicBezTo>
                  <a:cubicBezTo>
                    <a:pt x="96" y="193"/>
                    <a:pt x="1120" y="288"/>
                    <a:pt x="1715" y="681"/>
                  </a:cubicBezTo>
                  <a:cubicBezTo>
                    <a:pt x="1739" y="693"/>
                    <a:pt x="1751" y="693"/>
                    <a:pt x="1775" y="693"/>
                  </a:cubicBezTo>
                  <a:cubicBezTo>
                    <a:pt x="1799" y="693"/>
                    <a:pt x="1834" y="681"/>
                    <a:pt x="1846" y="657"/>
                  </a:cubicBezTo>
                  <a:cubicBezTo>
                    <a:pt x="1882" y="609"/>
                    <a:pt x="1870" y="550"/>
                    <a:pt x="1822" y="526"/>
                  </a:cubicBezTo>
                  <a:cubicBezTo>
                    <a:pt x="1180" y="97"/>
                    <a:pt x="144" y="2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2610544" y="979511"/>
              <a:ext cx="34579" cy="11358"/>
            </a:xfrm>
            <a:custGeom>
              <a:avLst/>
              <a:gdLst/>
              <a:ahLst/>
              <a:cxnLst/>
              <a:rect l="l" t="t" r="r" b="b"/>
              <a:pathLst>
                <a:path w="1096" h="360" extrusionOk="0">
                  <a:moveTo>
                    <a:pt x="1007" y="0"/>
                  </a:moveTo>
                  <a:cubicBezTo>
                    <a:pt x="1001" y="0"/>
                    <a:pt x="995" y="1"/>
                    <a:pt x="989" y="2"/>
                  </a:cubicBezTo>
                  <a:cubicBezTo>
                    <a:pt x="917" y="2"/>
                    <a:pt x="262" y="38"/>
                    <a:pt x="48" y="192"/>
                  </a:cubicBezTo>
                  <a:cubicBezTo>
                    <a:pt x="12" y="216"/>
                    <a:pt x="0" y="276"/>
                    <a:pt x="36" y="323"/>
                  </a:cubicBezTo>
                  <a:cubicBezTo>
                    <a:pt x="60" y="347"/>
                    <a:pt x="84" y="359"/>
                    <a:pt x="108" y="359"/>
                  </a:cubicBezTo>
                  <a:cubicBezTo>
                    <a:pt x="131" y="359"/>
                    <a:pt x="155" y="347"/>
                    <a:pt x="167" y="335"/>
                  </a:cubicBezTo>
                  <a:cubicBezTo>
                    <a:pt x="286" y="252"/>
                    <a:pt x="739" y="204"/>
                    <a:pt x="1001" y="192"/>
                  </a:cubicBezTo>
                  <a:cubicBezTo>
                    <a:pt x="1048" y="181"/>
                    <a:pt x="1096" y="145"/>
                    <a:pt x="1096" y="85"/>
                  </a:cubicBezTo>
                  <a:cubicBezTo>
                    <a:pt x="1085" y="43"/>
                    <a:pt x="1055" y="0"/>
                    <a:pt x="1007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1"/>
            <p:cNvSpPr/>
            <p:nvPr/>
          </p:nvSpPr>
          <p:spPr>
            <a:xfrm>
              <a:off x="2610165" y="1007591"/>
              <a:ext cx="34579" cy="9181"/>
            </a:xfrm>
            <a:custGeom>
              <a:avLst/>
              <a:gdLst/>
              <a:ahLst/>
              <a:cxnLst/>
              <a:rect l="l" t="t" r="r" b="b"/>
              <a:pathLst>
                <a:path w="1096" h="291" extrusionOk="0">
                  <a:moveTo>
                    <a:pt x="776" y="1"/>
                  </a:moveTo>
                  <a:cubicBezTo>
                    <a:pt x="540" y="1"/>
                    <a:pt x="199" y="17"/>
                    <a:pt x="48" y="112"/>
                  </a:cubicBezTo>
                  <a:cubicBezTo>
                    <a:pt x="12" y="136"/>
                    <a:pt x="0" y="195"/>
                    <a:pt x="24" y="243"/>
                  </a:cubicBezTo>
                  <a:cubicBezTo>
                    <a:pt x="36" y="267"/>
                    <a:pt x="72" y="291"/>
                    <a:pt x="108" y="291"/>
                  </a:cubicBezTo>
                  <a:cubicBezTo>
                    <a:pt x="120" y="291"/>
                    <a:pt x="143" y="279"/>
                    <a:pt x="155" y="267"/>
                  </a:cubicBezTo>
                  <a:cubicBezTo>
                    <a:pt x="249" y="211"/>
                    <a:pt x="555" y="191"/>
                    <a:pt x="809" y="191"/>
                  </a:cubicBezTo>
                  <a:cubicBezTo>
                    <a:pt x="878" y="191"/>
                    <a:pt x="944" y="193"/>
                    <a:pt x="1001" y="195"/>
                  </a:cubicBezTo>
                  <a:cubicBezTo>
                    <a:pt x="1048" y="195"/>
                    <a:pt x="1096" y="160"/>
                    <a:pt x="1096" y="100"/>
                  </a:cubicBezTo>
                  <a:cubicBezTo>
                    <a:pt x="1096" y="53"/>
                    <a:pt x="1060" y="5"/>
                    <a:pt x="1013" y="5"/>
                  </a:cubicBezTo>
                  <a:cubicBezTo>
                    <a:pt x="985" y="5"/>
                    <a:pt x="893" y="1"/>
                    <a:pt x="7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1"/>
            <p:cNvSpPr/>
            <p:nvPr/>
          </p:nvSpPr>
          <p:spPr>
            <a:xfrm>
              <a:off x="2669889" y="1010556"/>
              <a:ext cx="33853" cy="14481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147" y="1"/>
                  </a:moveTo>
                  <a:cubicBezTo>
                    <a:pt x="124" y="1"/>
                    <a:pt x="103" y="3"/>
                    <a:pt x="84" y="6"/>
                  </a:cubicBezTo>
                  <a:cubicBezTo>
                    <a:pt x="36" y="6"/>
                    <a:pt x="1" y="54"/>
                    <a:pt x="1" y="113"/>
                  </a:cubicBezTo>
                  <a:cubicBezTo>
                    <a:pt x="11" y="155"/>
                    <a:pt x="48" y="187"/>
                    <a:pt x="89" y="187"/>
                  </a:cubicBezTo>
                  <a:cubicBezTo>
                    <a:pt x="95" y="187"/>
                    <a:pt x="101" y="186"/>
                    <a:pt x="108" y="185"/>
                  </a:cubicBezTo>
                  <a:cubicBezTo>
                    <a:pt x="118" y="183"/>
                    <a:pt x="129" y="183"/>
                    <a:pt x="141" y="183"/>
                  </a:cubicBezTo>
                  <a:cubicBezTo>
                    <a:pt x="317" y="183"/>
                    <a:pt x="706" y="335"/>
                    <a:pt x="917" y="447"/>
                  </a:cubicBezTo>
                  <a:cubicBezTo>
                    <a:pt x="929" y="447"/>
                    <a:pt x="953" y="459"/>
                    <a:pt x="965" y="459"/>
                  </a:cubicBezTo>
                  <a:cubicBezTo>
                    <a:pt x="989" y="459"/>
                    <a:pt x="1025" y="435"/>
                    <a:pt x="1048" y="399"/>
                  </a:cubicBezTo>
                  <a:cubicBezTo>
                    <a:pt x="1072" y="351"/>
                    <a:pt x="1048" y="304"/>
                    <a:pt x="1001" y="280"/>
                  </a:cubicBezTo>
                  <a:cubicBezTo>
                    <a:pt x="935" y="247"/>
                    <a:pt x="422" y="1"/>
                    <a:pt x="14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1"/>
            <p:cNvSpPr/>
            <p:nvPr/>
          </p:nvSpPr>
          <p:spPr>
            <a:xfrm>
              <a:off x="2708948" y="999356"/>
              <a:ext cx="33853" cy="14418"/>
            </a:xfrm>
            <a:custGeom>
              <a:avLst/>
              <a:gdLst/>
              <a:ahLst/>
              <a:cxnLst/>
              <a:rect l="l" t="t" r="r" b="b"/>
              <a:pathLst>
                <a:path w="1073" h="457" extrusionOk="0">
                  <a:moveTo>
                    <a:pt x="132" y="1"/>
                  </a:moveTo>
                  <a:cubicBezTo>
                    <a:pt x="115" y="1"/>
                    <a:pt x="99" y="2"/>
                    <a:pt x="84" y="4"/>
                  </a:cubicBezTo>
                  <a:cubicBezTo>
                    <a:pt x="37" y="16"/>
                    <a:pt x="1" y="64"/>
                    <a:pt x="1" y="123"/>
                  </a:cubicBezTo>
                  <a:cubicBezTo>
                    <a:pt x="11" y="164"/>
                    <a:pt x="48" y="197"/>
                    <a:pt x="97" y="197"/>
                  </a:cubicBezTo>
                  <a:cubicBezTo>
                    <a:pt x="104" y="197"/>
                    <a:pt x="112" y="196"/>
                    <a:pt x="120" y="195"/>
                  </a:cubicBezTo>
                  <a:cubicBezTo>
                    <a:pt x="129" y="193"/>
                    <a:pt x="140" y="192"/>
                    <a:pt x="151" y="192"/>
                  </a:cubicBezTo>
                  <a:cubicBezTo>
                    <a:pt x="318" y="192"/>
                    <a:pt x="706" y="345"/>
                    <a:pt x="918" y="456"/>
                  </a:cubicBezTo>
                  <a:lnTo>
                    <a:pt x="965" y="456"/>
                  </a:lnTo>
                  <a:cubicBezTo>
                    <a:pt x="1001" y="456"/>
                    <a:pt x="1037" y="445"/>
                    <a:pt x="1049" y="409"/>
                  </a:cubicBezTo>
                  <a:cubicBezTo>
                    <a:pt x="1072" y="361"/>
                    <a:pt x="1049" y="302"/>
                    <a:pt x="1001" y="278"/>
                  </a:cubicBezTo>
                  <a:cubicBezTo>
                    <a:pt x="945" y="255"/>
                    <a:pt x="404" y="1"/>
                    <a:pt x="13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1"/>
            <p:cNvSpPr/>
            <p:nvPr/>
          </p:nvSpPr>
          <p:spPr>
            <a:xfrm>
              <a:off x="2579372" y="1031285"/>
              <a:ext cx="34957" cy="7667"/>
            </a:xfrm>
            <a:custGeom>
              <a:avLst/>
              <a:gdLst/>
              <a:ahLst/>
              <a:cxnLst/>
              <a:rect l="l" t="t" r="r" b="b"/>
              <a:pathLst>
                <a:path w="1108" h="243" extrusionOk="0">
                  <a:moveTo>
                    <a:pt x="483" y="0"/>
                  </a:moveTo>
                  <a:cubicBezTo>
                    <a:pt x="315" y="0"/>
                    <a:pt x="151" y="15"/>
                    <a:pt x="60" y="64"/>
                  </a:cubicBezTo>
                  <a:cubicBezTo>
                    <a:pt x="12" y="87"/>
                    <a:pt x="0" y="147"/>
                    <a:pt x="24" y="195"/>
                  </a:cubicBezTo>
                  <a:cubicBezTo>
                    <a:pt x="36" y="218"/>
                    <a:pt x="72" y="242"/>
                    <a:pt x="107" y="242"/>
                  </a:cubicBezTo>
                  <a:cubicBezTo>
                    <a:pt x="119" y="242"/>
                    <a:pt x="131" y="242"/>
                    <a:pt x="143" y="230"/>
                  </a:cubicBezTo>
                  <a:cubicBezTo>
                    <a:pt x="198" y="200"/>
                    <a:pt x="313" y="189"/>
                    <a:pt x="447" y="189"/>
                  </a:cubicBezTo>
                  <a:cubicBezTo>
                    <a:pt x="630" y="189"/>
                    <a:pt x="849" y="210"/>
                    <a:pt x="1000" y="230"/>
                  </a:cubicBezTo>
                  <a:cubicBezTo>
                    <a:pt x="1048" y="230"/>
                    <a:pt x="1096" y="195"/>
                    <a:pt x="1107" y="147"/>
                  </a:cubicBezTo>
                  <a:cubicBezTo>
                    <a:pt x="1107" y="99"/>
                    <a:pt x="1072" y="52"/>
                    <a:pt x="1024" y="40"/>
                  </a:cubicBezTo>
                  <a:cubicBezTo>
                    <a:pt x="982" y="33"/>
                    <a:pt x="728" y="0"/>
                    <a:pt x="4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1"/>
            <p:cNvSpPr/>
            <p:nvPr/>
          </p:nvSpPr>
          <p:spPr>
            <a:xfrm>
              <a:off x="2663516" y="981247"/>
              <a:ext cx="34200" cy="13377"/>
            </a:xfrm>
            <a:custGeom>
              <a:avLst/>
              <a:gdLst/>
              <a:ahLst/>
              <a:cxnLst/>
              <a:rect l="l" t="t" r="r" b="b"/>
              <a:pathLst>
                <a:path w="1084" h="424" extrusionOk="0">
                  <a:moveTo>
                    <a:pt x="156" y="1"/>
                  </a:moveTo>
                  <a:cubicBezTo>
                    <a:pt x="129" y="1"/>
                    <a:pt x="105" y="2"/>
                    <a:pt x="84" y="7"/>
                  </a:cubicBezTo>
                  <a:cubicBezTo>
                    <a:pt x="36" y="18"/>
                    <a:pt x="0" y="66"/>
                    <a:pt x="12" y="114"/>
                  </a:cubicBezTo>
                  <a:cubicBezTo>
                    <a:pt x="22" y="155"/>
                    <a:pt x="60" y="187"/>
                    <a:pt x="101" y="187"/>
                  </a:cubicBezTo>
                  <a:cubicBezTo>
                    <a:pt x="107" y="187"/>
                    <a:pt x="113" y="187"/>
                    <a:pt x="119" y="185"/>
                  </a:cubicBezTo>
                  <a:cubicBezTo>
                    <a:pt x="129" y="183"/>
                    <a:pt x="141" y="183"/>
                    <a:pt x="153" y="183"/>
                  </a:cubicBezTo>
                  <a:cubicBezTo>
                    <a:pt x="323" y="183"/>
                    <a:pt x="719" y="323"/>
                    <a:pt x="941" y="411"/>
                  </a:cubicBezTo>
                  <a:cubicBezTo>
                    <a:pt x="953" y="411"/>
                    <a:pt x="965" y="423"/>
                    <a:pt x="976" y="423"/>
                  </a:cubicBezTo>
                  <a:cubicBezTo>
                    <a:pt x="1012" y="423"/>
                    <a:pt x="1048" y="399"/>
                    <a:pt x="1060" y="364"/>
                  </a:cubicBezTo>
                  <a:cubicBezTo>
                    <a:pt x="1084" y="316"/>
                    <a:pt x="1060" y="257"/>
                    <a:pt x="1012" y="233"/>
                  </a:cubicBezTo>
                  <a:cubicBezTo>
                    <a:pt x="947" y="211"/>
                    <a:pt x="435" y="1"/>
                    <a:pt x="15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1"/>
            <p:cNvSpPr/>
            <p:nvPr/>
          </p:nvSpPr>
          <p:spPr>
            <a:xfrm>
              <a:off x="2551955" y="1011818"/>
              <a:ext cx="34200" cy="11737"/>
            </a:xfrm>
            <a:custGeom>
              <a:avLst/>
              <a:gdLst/>
              <a:ahLst/>
              <a:cxnLst/>
              <a:rect l="l" t="t" r="r" b="b"/>
              <a:pathLst>
                <a:path w="1084" h="372" extrusionOk="0">
                  <a:moveTo>
                    <a:pt x="1003" y="0"/>
                  </a:moveTo>
                  <a:cubicBezTo>
                    <a:pt x="998" y="0"/>
                    <a:pt x="993" y="1"/>
                    <a:pt x="988" y="2"/>
                  </a:cubicBezTo>
                  <a:cubicBezTo>
                    <a:pt x="917" y="2"/>
                    <a:pt x="250" y="50"/>
                    <a:pt x="48" y="204"/>
                  </a:cubicBezTo>
                  <a:cubicBezTo>
                    <a:pt x="12" y="240"/>
                    <a:pt x="0" y="300"/>
                    <a:pt x="36" y="335"/>
                  </a:cubicBezTo>
                  <a:cubicBezTo>
                    <a:pt x="48" y="359"/>
                    <a:pt x="83" y="371"/>
                    <a:pt x="107" y="371"/>
                  </a:cubicBezTo>
                  <a:cubicBezTo>
                    <a:pt x="131" y="371"/>
                    <a:pt x="155" y="371"/>
                    <a:pt x="167" y="359"/>
                  </a:cubicBezTo>
                  <a:cubicBezTo>
                    <a:pt x="286" y="264"/>
                    <a:pt x="738" y="204"/>
                    <a:pt x="1000" y="192"/>
                  </a:cubicBezTo>
                  <a:cubicBezTo>
                    <a:pt x="1048" y="181"/>
                    <a:pt x="1083" y="145"/>
                    <a:pt x="1083" y="85"/>
                  </a:cubicBezTo>
                  <a:cubicBezTo>
                    <a:pt x="1083" y="43"/>
                    <a:pt x="1045" y="0"/>
                    <a:pt x="100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1"/>
            <p:cNvSpPr/>
            <p:nvPr/>
          </p:nvSpPr>
          <p:spPr>
            <a:xfrm>
              <a:off x="2494471" y="1003868"/>
              <a:ext cx="33096" cy="16658"/>
            </a:xfrm>
            <a:custGeom>
              <a:avLst/>
              <a:gdLst/>
              <a:ahLst/>
              <a:cxnLst/>
              <a:rect l="l" t="t" r="r" b="b"/>
              <a:pathLst>
                <a:path w="1049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6" y="16"/>
                    <a:pt x="203" y="182"/>
                    <a:pt x="36" y="373"/>
                  </a:cubicBezTo>
                  <a:cubicBezTo>
                    <a:pt x="0" y="409"/>
                    <a:pt x="0" y="468"/>
                    <a:pt x="48" y="504"/>
                  </a:cubicBezTo>
                  <a:cubicBezTo>
                    <a:pt x="60" y="528"/>
                    <a:pt x="84" y="528"/>
                    <a:pt x="108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5" y="242"/>
                    <a:pt x="965" y="182"/>
                  </a:cubicBezTo>
                  <a:cubicBezTo>
                    <a:pt x="1012" y="171"/>
                    <a:pt x="1048" y="123"/>
                    <a:pt x="1036" y="63"/>
                  </a:cubicBezTo>
                  <a:cubicBezTo>
                    <a:pt x="1026" y="24"/>
                    <a:pt x="984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1"/>
            <p:cNvSpPr/>
            <p:nvPr/>
          </p:nvSpPr>
          <p:spPr>
            <a:xfrm>
              <a:off x="2507628" y="1032799"/>
              <a:ext cx="33064" cy="16658"/>
            </a:xfrm>
            <a:custGeom>
              <a:avLst/>
              <a:gdLst/>
              <a:ahLst/>
              <a:cxnLst/>
              <a:rect l="l" t="t" r="r" b="b"/>
              <a:pathLst>
                <a:path w="1048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5" y="16"/>
                    <a:pt x="202" y="182"/>
                    <a:pt x="36" y="373"/>
                  </a:cubicBezTo>
                  <a:cubicBezTo>
                    <a:pt x="0" y="408"/>
                    <a:pt x="0" y="468"/>
                    <a:pt x="48" y="504"/>
                  </a:cubicBezTo>
                  <a:cubicBezTo>
                    <a:pt x="60" y="528"/>
                    <a:pt x="83" y="528"/>
                    <a:pt x="107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4" y="242"/>
                    <a:pt x="964" y="182"/>
                  </a:cubicBezTo>
                  <a:cubicBezTo>
                    <a:pt x="1012" y="170"/>
                    <a:pt x="1048" y="123"/>
                    <a:pt x="1036" y="63"/>
                  </a:cubicBezTo>
                  <a:cubicBezTo>
                    <a:pt x="1026" y="24"/>
                    <a:pt x="983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1"/>
            <p:cNvSpPr/>
            <p:nvPr/>
          </p:nvSpPr>
          <p:spPr>
            <a:xfrm>
              <a:off x="2466297" y="1056935"/>
              <a:ext cx="28206" cy="24451"/>
            </a:xfrm>
            <a:custGeom>
              <a:avLst/>
              <a:gdLst/>
              <a:ahLst/>
              <a:cxnLst/>
              <a:rect l="l" t="t" r="r" b="b"/>
              <a:pathLst>
                <a:path w="894" h="775" extrusionOk="0">
                  <a:moveTo>
                    <a:pt x="792" y="0"/>
                  </a:moveTo>
                  <a:cubicBezTo>
                    <a:pt x="774" y="0"/>
                    <a:pt x="755" y="4"/>
                    <a:pt x="739" y="13"/>
                  </a:cubicBezTo>
                  <a:cubicBezTo>
                    <a:pt x="679" y="48"/>
                    <a:pt x="119" y="405"/>
                    <a:pt x="24" y="644"/>
                  </a:cubicBezTo>
                  <a:cubicBezTo>
                    <a:pt x="0" y="691"/>
                    <a:pt x="24" y="751"/>
                    <a:pt x="72" y="775"/>
                  </a:cubicBezTo>
                  <a:lnTo>
                    <a:pt x="108" y="775"/>
                  </a:lnTo>
                  <a:cubicBezTo>
                    <a:pt x="143" y="775"/>
                    <a:pt x="179" y="763"/>
                    <a:pt x="191" y="715"/>
                  </a:cubicBezTo>
                  <a:cubicBezTo>
                    <a:pt x="250" y="584"/>
                    <a:pt x="620" y="310"/>
                    <a:pt x="846" y="167"/>
                  </a:cubicBezTo>
                  <a:cubicBezTo>
                    <a:pt x="881" y="144"/>
                    <a:pt x="893" y="84"/>
                    <a:pt x="870" y="36"/>
                  </a:cubicBezTo>
                  <a:cubicBezTo>
                    <a:pt x="854" y="13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1"/>
            <p:cNvSpPr/>
            <p:nvPr/>
          </p:nvSpPr>
          <p:spPr>
            <a:xfrm>
              <a:off x="2453141" y="1032610"/>
              <a:ext cx="28206" cy="24735"/>
            </a:xfrm>
            <a:custGeom>
              <a:avLst/>
              <a:gdLst/>
              <a:ahLst/>
              <a:cxnLst/>
              <a:rect l="l" t="t" r="r" b="b"/>
              <a:pathLst>
                <a:path w="894" h="784" extrusionOk="0">
                  <a:moveTo>
                    <a:pt x="794" y="1"/>
                  </a:moveTo>
                  <a:cubicBezTo>
                    <a:pt x="776" y="1"/>
                    <a:pt x="758" y="7"/>
                    <a:pt x="739" y="22"/>
                  </a:cubicBezTo>
                  <a:cubicBezTo>
                    <a:pt x="679" y="57"/>
                    <a:pt x="120" y="414"/>
                    <a:pt x="24" y="653"/>
                  </a:cubicBezTo>
                  <a:cubicBezTo>
                    <a:pt x="1" y="700"/>
                    <a:pt x="24" y="760"/>
                    <a:pt x="72" y="784"/>
                  </a:cubicBezTo>
                  <a:lnTo>
                    <a:pt x="108" y="784"/>
                  </a:lnTo>
                  <a:cubicBezTo>
                    <a:pt x="144" y="784"/>
                    <a:pt x="179" y="760"/>
                    <a:pt x="191" y="724"/>
                  </a:cubicBezTo>
                  <a:cubicBezTo>
                    <a:pt x="251" y="593"/>
                    <a:pt x="620" y="319"/>
                    <a:pt x="834" y="176"/>
                  </a:cubicBezTo>
                  <a:cubicBezTo>
                    <a:pt x="882" y="153"/>
                    <a:pt x="894" y="93"/>
                    <a:pt x="870" y="45"/>
                  </a:cubicBezTo>
                  <a:cubicBezTo>
                    <a:pt x="848" y="1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1"/>
            <p:cNvSpPr/>
            <p:nvPr/>
          </p:nvSpPr>
          <p:spPr>
            <a:xfrm>
              <a:off x="2555710" y="984433"/>
              <a:ext cx="34200" cy="12809"/>
            </a:xfrm>
            <a:custGeom>
              <a:avLst/>
              <a:gdLst/>
              <a:ahLst/>
              <a:cxnLst/>
              <a:rect l="l" t="t" r="r" b="b"/>
              <a:pathLst>
                <a:path w="1084" h="406" extrusionOk="0">
                  <a:moveTo>
                    <a:pt x="976" y="1"/>
                  </a:moveTo>
                  <a:cubicBezTo>
                    <a:pt x="905" y="13"/>
                    <a:pt x="238" y="72"/>
                    <a:pt x="48" y="239"/>
                  </a:cubicBezTo>
                  <a:cubicBezTo>
                    <a:pt x="12" y="275"/>
                    <a:pt x="0" y="334"/>
                    <a:pt x="36" y="370"/>
                  </a:cubicBezTo>
                  <a:cubicBezTo>
                    <a:pt x="48" y="394"/>
                    <a:pt x="83" y="406"/>
                    <a:pt x="107" y="406"/>
                  </a:cubicBezTo>
                  <a:cubicBezTo>
                    <a:pt x="131" y="406"/>
                    <a:pt x="155" y="406"/>
                    <a:pt x="167" y="382"/>
                  </a:cubicBezTo>
                  <a:cubicBezTo>
                    <a:pt x="286" y="287"/>
                    <a:pt x="726" y="215"/>
                    <a:pt x="988" y="191"/>
                  </a:cubicBezTo>
                  <a:cubicBezTo>
                    <a:pt x="1048" y="179"/>
                    <a:pt x="1084" y="144"/>
                    <a:pt x="1072" y="84"/>
                  </a:cubicBezTo>
                  <a:cubicBezTo>
                    <a:pt x="1072" y="36"/>
                    <a:pt x="1024" y="1"/>
                    <a:pt x="9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6" descr="Diagram&#10;&#10;Description automatically generated">
            <a:extLst>
              <a:ext uri="{FF2B5EF4-FFF2-40B4-BE49-F238E27FC236}">
                <a16:creationId xmlns:a16="http://schemas.microsoft.com/office/drawing/2014/main" id="{07A3EF01-8309-464C-9E4F-7001B8691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" t="17810" r="994" b="6111"/>
          <a:stretch/>
        </p:blipFill>
        <p:spPr>
          <a:xfrm>
            <a:off x="5172799" y="2399775"/>
            <a:ext cx="3457201" cy="12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1"/>
          <p:cNvSpPr txBox="1">
            <a:spLocks noGrp="1"/>
          </p:cNvSpPr>
          <p:nvPr>
            <p:ph type="title"/>
          </p:nvPr>
        </p:nvSpPr>
        <p:spPr>
          <a:xfrm>
            <a:off x="3693387" y="844067"/>
            <a:ext cx="1880044" cy="71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Problem</a:t>
            </a:r>
            <a:endParaRPr sz="3500" dirty="0"/>
          </a:p>
        </p:txBody>
      </p:sp>
      <p:grpSp>
        <p:nvGrpSpPr>
          <p:cNvPr id="3660" name="Google Shape;3660;p41"/>
          <p:cNvGrpSpPr/>
          <p:nvPr/>
        </p:nvGrpSpPr>
        <p:grpSpPr>
          <a:xfrm>
            <a:off x="369880" y="237713"/>
            <a:ext cx="1775514" cy="2011691"/>
            <a:chOff x="1879688" y="805008"/>
            <a:chExt cx="1470893" cy="1673759"/>
          </a:xfrm>
        </p:grpSpPr>
        <p:sp>
          <p:nvSpPr>
            <p:cNvPr id="3661" name="Google Shape;3661;p41"/>
            <p:cNvSpPr/>
            <p:nvPr/>
          </p:nvSpPr>
          <p:spPr>
            <a:xfrm>
              <a:off x="1879688" y="805008"/>
              <a:ext cx="1450985" cy="1673759"/>
            </a:xfrm>
            <a:custGeom>
              <a:avLst/>
              <a:gdLst/>
              <a:ahLst/>
              <a:cxnLst/>
              <a:rect l="l" t="t" r="r" b="b"/>
              <a:pathLst>
                <a:path w="45990" h="53051" extrusionOk="0">
                  <a:moveTo>
                    <a:pt x="30589" y="1"/>
                  </a:moveTo>
                  <a:cubicBezTo>
                    <a:pt x="28744" y="1"/>
                    <a:pt x="26813" y="612"/>
                    <a:pt x="25023" y="1949"/>
                  </a:cubicBezTo>
                  <a:cubicBezTo>
                    <a:pt x="24807" y="1941"/>
                    <a:pt x="24593" y="1938"/>
                    <a:pt x="24382" y="1938"/>
                  </a:cubicBezTo>
                  <a:cubicBezTo>
                    <a:pt x="20131" y="1938"/>
                    <a:pt x="16955" y="3496"/>
                    <a:pt x="15617" y="4914"/>
                  </a:cubicBezTo>
                  <a:cubicBezTo>
                    <a:pt x="14688" y="4735"/>
                    <a:pt x="13810" y="4650"/>
                    <a:pt x="12985" y="4650"/>
                  </a:cubicBezTo>
                  <a:cubicBezTo>
                    <a:pt x="1516" y="4650"/>
                    <a:pt x="1" y="20995"/>
                    <a:pt x="7675" y="27714"/>
                  </a:cubicBezTo>
                  <a:cubicBezTo>
                    <a:pt x="6509" y="29286"/>
                    <a:pt x="5961" y="30774"/>
                    <a:pt x="6044" y="32191"/>
                  </a:cubicBezTo>
                  <a:cubicBezTo>
                    <a:pt x="3877" y="33965"/>
                    <a:pt x="4449" y="37061"/>
                    <a:pt x="6937" y="38692"/>
                  </a:cubicBezTo>
                  <a:cubicBezTo>
                    <a:pt x="7175" y="39382"/>
                    <a:pt x="7521" y="40168"/>
                    <a:pt x="8021" y="40918"/>
                  </a:cubicBezTo>
                  <a:cubicBezTo>
                    <a:pt x="6485" y="41954"/>
                    <a:pt x="6306" y="44454"/>
                    <a:pt x="7711" y="45705"/>
                  </a:cubicBezTo>
                  <a:cubicBezTo>
                    <a:pt x="8187" y="46324"/>
                    <a:pt x="8414" y="47252"/>
                    <a:pt x="9009" y="47764"/>
                  </a:cubicBezTo>
                  <a:cubicBezTo>
                    <a:pt x="9152" y="48026"/>
                    <a:pt x="9223" y="48324"/>
                    <a:pt x="9414" y="48574"/>
                  </a:cubicBezTo>
                  <a:cubicBezTo>
                    <a:pt x="10202" y="49627"/>
                    <a:pt x="11327" y="50031"/>
                    <a:pt x="12556" y="50031"/>
                  </a:cubicBezTo>
                  <a:cubicBezTo>
                    <a:pt x="15316" y="50031"/>
                    <a:pt x="18598" y="47991"/>
                    <a:pt x="19760" y="46681"/>
                  </a:cubicBezTo>
                  <a:cubicBezTo>
                    <a:pt x="21253" y="46981"/>
                    <a:pt x="22833" y="47135"/>
                    <a:pt x="24378" y="47135"/>
                  </a:cubicBezTo>
                  <a:cubicBezTo>
                    <a:pt x="25039" y="47135"/>
                    <a:pt x="25694" y="47107"/>
                    <a:pt x="26332" y="47050"/>
                  </a:cubicBezTo>
                  <a:lnTo>
                    <a:pt x="26332" y="47050"/>
                  </a:lnTo>
                  <a:cubicBezTo>
                    <a:pt x="26166" y="49681"/>
                    <a:pt x="25630" y="52765"/>
                    <a:pt x="29249" y="53051"/>
                  </a:cubicBezTo>
                  <a:cubicBezTo>
                    <a:pt x="29656" y="52983"/>
                    <a:pt x="30109" y="52959"/>
                    <a:pt x="30566" y="52959"/>
                  </a:cubicBezTo>
                  <a:cubicBezTo>
                    <a:pt x="31152" y="52959"/>
                    <a:pt x="31747" y="52999"/>
                    <a:pt x="32262" y="53039"/>
                  </a:cubicBezTo>
                  <a:cubicBezTo>
                    <a:pt x="32465" y="52992"/>
                    <a:pt x="32664" y="52976"/>
                    <a:pt x="32861" y="52976"/>
                  </a:cubicBezTo>
                  <a:cubicBezTo>
                    <a:pt x="33262" y="52976"/>
                    <a:pt x="33656" y="53043"/>
                    <a:pt x="34072" y="53051"/>
                  </a:cubicBezTo>
                  <a:cubicBezTo>
                    <a:pt x="35715" y="52944"/>
                    <a:pt x="37000" y="51574"/>
                    <a:pt x="37000" y="49943"/>
                  </a:cubicBezTo>
                  <a:cubicBezTo>
                    <a:pt x="37703" y="47121"/>
                    <a:pt x="38227" y="44514"/>
                    <a:pt x="38560" y="42145"/>
                  </a:cubicBezTo>
                  <a:lnTo>
                    <a:pt x="38703" y="42216"/>
                  </a:lnTo>
                  <a:lnTo>
                    <a:pt x="39453" y="35858"/>
                  </a:lnTo>
                  <a:cubicBezTo>
                    <a:pt x="43466" y="33691"/>
                    <a:pt x="43882" y="30596"/>
                    <a:pt x="40930" y="27298"/>
                  </a:cubicBezTo>
                  <a:cubicBezTo>
                    <a:pt x="43180" y="25702"/>
                    <a:pt x="44609" y="23738"/>
                    <a:pt x="45192" y="21428"/>
                  </a:cubicBezTo>
                  <a:cubicBezTo>
                    <a:pt x="45990" y="18273"/>
                    <a:pt x="44930" y="15439"/>
                    <a:pt x="44061" y="13808"/>
                  </a:cubicBezTo>
                  <a:cubicBezTo>
                    <a:pt x="44906" y="10877"/>
                    <a:pt x="42890" y="8046"/>
                    <a:pt x="40312" y="8046"/>
                  </a:cubicBezTo>
                  <a:cubicBezTo>
                    <a:pt x="39948" y="8046"/>
                    <a:pt x="39572" y="8103"/>
                    <a:pt x="39191" y="8224"/>
                  </a:cubicBezTo>
                  <a:cubicBezTo>
                    <a:pt x="38578" y="3196"/>
                    <a:pt x="34808" y="1"/>
                    <a:pt x="30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2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2178561" y="1955416"/>
              <a:ext cx="164186" cy="137590"/>
            </a:xfrm>
            <a:custGeom>
              <a:avLst/>
              <a:gdLst/>
              <a:ahLst/>
              <a:cxnLst/>
              <a:rect l="l" t="t" r="r" b="b"/>
              <a:pathLst>
                <a:path w="5204" h="4361" extrusionOk="0">
                  <a:moveTo>
                    <a:pt x="106" y="0"/>
                  </a:moveTo>
                  <a:cubicBezTo>
                    <a:pt x="99" y="0"/>
                    <a:pt x="91" y="1"/>
                    <a:pt x="84" y="2"/>
                  </a:cubicBezTo>
                  <a:cubicBezTo>
                    <a:pt x="36" y="14"/>
                    <a:pt x="0" y="62"/>
                    <a:pt x="12" y="110"/>
                  </a:cubicBezTo>
                  <a:cubicBezTo>
                    <a:pt x="36" y="229"/>
                    <a:pt x="524" y="3015"/>
                    <a:pt x="2322" y="4015"/>
                  </a:cubicBezTo>
                  <a:cubicBezTo>
                    <a:pt x="2739" y="4253"/>
                    <a:pt x="3191" y="4360"/>
                    <a:pt x="3679" y="4360"/>
                  </a:cubicBezTo>
                  <a:cubicBezTo>
                    <a:pt x="4132" y="4360"/>
                    <a:pt x="4620" y="4265"/>
                    <a:pt x="5132" y="4050"/>
                  </a:cubicBezTo>
                  <a:cubicBezTo>
                    <a:pt x="5179" y="4039"/>
                    <a:pt x="5203" y="3979"/>
                    <a:pt x="5191" y="3931"/>
                  </a:cubicBezTo>
                  <a:cubicBezTo>
                    <a:pt x="5174" y="3897"/>
                    <a:pt x="5144" y="3874"/>
                    <a:pt x="5110" y="3874"/>
                  </a:cubicBezTo>
                  <a:cubicBezTo>
                    <a:pt x="5098" y="3874"/>
                    <a:pt x="5085" y="3877"/>
                    <a:pt x="5072" y="3884"/>
                  </a:cubicBezTo>
                  <a:cubicBezTo>
                    <a:pt x="4583" y="4076"/>
                    <a:pt x="4120" y="4174"/>
                    <a:pt x="3684" y="4174"/>
                  </a:cubicBezTo>
                  <a:cubicBezTo>
                    <a:pt x="3230" y="4174"/>
                    <a:pt x="2806" y="4067"/>
                    <a:pt x="2417" y="3848"/>
                  </a:cubicBezTo>
                  <a:cubicBezTo>
                    <a:pt x="703" y="2896"/>
                    <a:pt x="203" y="110"/>
                    <a:pt x="203" y="74"/>
                  </a:cubicBezTo>
                  <a:cubicBezTo>
                    <a:pt x="192" y="32"/>
                    <a:pt x="155" y="0"/>
                    <a:pt x="106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2113190" y="1873102"/>
              <a:ext cx="109352" cy="90296"/>
            </a:xfrm>
            <a:custGeom>
              <a:avLst/>
              <a:gdLst/>
              <a:ahLst/>
              <a:cxnLst/>
              <a:rect l="l" t="t" r="r" b="b"/>
              <a:pathLst>
                <a:path w="3466" h="2862" extrusionOk="0">
                  <a:moveTo>
                    <a:pt x="2144" y="182"/>
                  </a:moveTo>
                  <a:cubicBezTo>
                    <a:pt x="2179" y="194"/>
                    <a:pt x="2215" y="218"/>
                    <a:pt x="2251" y="254"/>
                  </a:cubicBezTo>
                  <a:cubicBezTo>
                    <a:pt x="2429" y="504"/>
                    <a:pt x="2346" y="1278"/>
                    <a:pt x="2298" y="1552"/>
                  </a:cubicBezTo>
                  <a:cubicBezTo>
                    <a:pt x="2287" y="1599"/>
                    <a:pt x="2310" y="1647"/>
                    <a:pt x="2370" y="1659"/>
                  </a:cubicBezTo>
                  <a:cubicBezTo>
                    <a:pt x="2376" y="1660"/>
                    <a:pt x="2382" y="1661"/>
                    <a:pt x="2389" y="1661"/>
                  </a:cubicBezTo>
                  <a:cubicBezTo>
                    <a:pt x="2429" y="1661"/>
                    <a:pt x="2467" y="1629"/>
                    <a:pt x="2477" y="1587"/>
                  </a:cubicBezTo>
                  <a:cubicBezTo>
                    <a:pt x="2596" y="1171"/>
                    <a:pt x="2798" y="706"/>
                    <a:pt x="2941" y="671"/>
                  </a:cubicBezTo>
                  <a:cubicBezTo>
                    <a:pt x="2941" y="671"/>
                    <a:pt x="2953" y="671"/>
                    <a:pt x="2989" y="694"/>
                  </a:cubicBezTo>
                  <a:cubicBezTo>
                    <a:pt x="3156" y="873"/>
                    <a:pt x="2679" y="1849"/>
                    <a:pt x="2144" y="2659"/>
                  </a:cubicBezTo>
                  <a:cubicBezTo>
                    <a:pt x="2132" y="2647"/>
                    <a:pt x="2120" y="2635"/>
                    <a:pt x="2108" y="2635"/>
                  </a:cubicBezTo>
                  <a:cubicBezTo>
                    <a:pt x="2084" y="2623"/>
                    <a:pt x="239" y="1742"/>
                    <a:pt x="560" y="921"/>
                  </a:cubicBezTo>
                  <a:cubicBezTo>
                    <a:pt x="572" y="873"/>
                    <a:pt x="596" y="873"/>
                    <a:pt x="596" y="873"/>
                  </a:cubicBezTo>
                  <a:lnTo>
                    <a:pt x="608" y="873"/>
                  </a:lnTo>
                  <a:cubicBezTo>
                    <a:pt x="763" y="873"/>
                    <a:pt x="1179" y="1325"/>
                    <a:pt x="1477" y="1754"/>
                  </a:cubicBezTo>
                  <a:cubicBezTo>
                    <a:pt x="1493" y="1786"/>
                    <a:pt x="1525" y="1802"/>
                    <a:pt x="1558" y="1802"/>
                  </a:cubicBezTo>
                  <a:cubicBezTo>
                    <a:pt x="1575" y="1802"/>
                    <a:pt x="1592" y="1798"/>
                    <a:pt x="1608" y="1790"/>
                  </a:cubicBezTo>
                  <a:cubicBezTo>
                    <a:pt x="1644" y="1766"/>
                    <a:pt x="1667" y="1706"/>
                    <a:pt x="1644" y="1659"/>
                  </a:cubicBezTo>
                  <a:cubicBezTo>
                    <a:pt x="1429" y="1290"/>
                    <a:pt x="1132" y="599"/>
                    <a:pt x="1215" y="373"/>
                  </a:cubicBezTo>
                  <a:cubicBezTo>
                    <a:pt x="1227" y="337"/>
                    <a:pt x="1239" y="337"/>
                    <a:pt x="1251" y="325"/>
                  </a:cubicBezTo>
                  <a:cubicBezTo>
                    <a:pt x="1263" y="325"/>
                    <a:pt x="1271" y="322"/>
                    <a:pt x="1280" y="322"/>
                  </a:cubicBezTo>
                  <a:cubicBezTo>
                    <a:pt x="1289" y="322"/>
                    <a:pt x="1298" y="325"/>
                    <a:pt x="1310" y="337"/>
                  </a:cubicBezTo>
                  <a:cubicBezTo>
                    <a:pt x="1525" y="433"/>
                    <a:pt x="1775" y="1147"/>
                    <a:pt x="1882" y="1564"/>
                  </a:cubicBezTo>
                  <a:cubicBezTo>
                    <a:pt x="1892" y="1605"/>
                    <a:pt x="1929" y="1637"/>
                    <a:pt x="1970" y="1637"/>
                  </a:cubicBezTo>
                  <a:cubicBezTo>
                    <a:pt x="1976" y="1637"/>
                    <a:pt x="1983" y="1637"/>
                    <a:pt x="1989" y="1635"/>
                  </a:cubicBezTo>
                  <a:cubicBezTo>
                    <a:pt x="2036" y="1623"/>
                    <a:pt x="2072" y="1576"/>
                    <a:pt x="2060" y="1528"/>
                  </a:cubicBezTo>
                  <a:cubicBezTo>
                    <a:pt x="1977" y="1099"/>
                    <a:pt x="1917" y="373"/>
                    <a:pt x="2072" y="206"/>
                  </a:cubicBezTo>
                  <a:cubicBezTo>
                    <a:pt x="2096" y="182"/>
                    <a:pt x="2120" y="182"/>
                    <a:pt x="2144" y="182"/>
                  </a:cubicBezTo>
                  <a:close/>
                  <a:moveTo>
                    <a:pt x="2126" y="1"/>
                  </a:moveTo>
                  <a:cubicBezTo>
                    <a:pt x="2057" y="1"/>
                    <a:pt x="1991" y="26"/>
                    <a:pt x="1941" y="75"/>
                  </a:cubicBezTo>
                  <a:cubicBezTo>
                    <a:pt x="1822" y="194"/>
                    <a:pt x="1786" y="444"/>
                    <a:pt x="1786" y="706"/>
                  </a:cubicBezTo>
                  <a:cubicBezTo>
                    <a:pt x="1679" y="468"/>
                    <a:pt x="1548" y="242"/>
                    <a:pt x="1394" y="171"/>
                  </a:cubicBezTo>
                  <a:cubicBezTo>
                    <a:pt x="1355" y="145"/>
                    <a:pt x="1317" y="133"/>
                    <a:pt x="1279" y="133"/>
                  </a:cubicBezTo>
                  <a:cubicBezTo>
                    <a:pt x="1246" y="133"/>
                    <a:pt x="1212" y="142"/>
                    <a:pt x="1179" y="159"/>
                  </a:cubicBezTo>
                  <a:cubicBezTo>
                    <a:pt x="1108" y="182"/>
                    <a:pt x="1060" y="242"/>
                    <a:pt x="1036" y="313"/>
                  </a:cubicBezTo>
                  <a:cubicBezTo>
                    <a:pt x="977" y="480"/>
                    <a:pt x="1048" y="766"/>
                    <a:pt x="1144" y="1040"/>
                  </a:cubicBezTo>
                  <a:cubicBezTo>
                    <a:pt x="959" y="844"/>
                    <a:pt x="753" y="682"/>
                    <a:pt x="589" y="682"/>
                  </a:cubicBezTo>
                  <a:cubicBezTo>
                    <a:pt x="583" y="682"/>
                    <a:pt x="578" y="682"/>
                    <a:pt x="572" y="683"/>
                  </a:cubicBezTo>
                  <a:cubicBezTo>
                    <a:pt x="512" y="694"/>
                    <a:pt x="429" y="730"/>
                    <a:pt x="382" y="849"/>
                  </a:cubicBezTo>
                  <a:cubicBezTo>
                    <a:pt x="1" y="1837"/>
                    <a:pt x="1941" y="2766"/>
                    <a:pt x="2025" y="2802"/>
                  </a:cubicBezTo>
                  <a:cubicBezTo>
                    <a:pt x="2036" y="2808"/>
                    <a:pt x="2051" y="2811"/>
                    <a:pt x="2065" y="2811"/>
                  </a:cubicBezTo>
                  <a:cubicBezTo>
                    <a:pt x="2078" y="2811"/>
                    <a:pt x="2090" y="2808"/>
                    <a:pt x="2096" y="2802"/>
                  </a:cubicBezTo>
                  <a:cubicBezTo>
                    <a:pt x="2108" y="2826"/>
                    <a:pt x="2120" y="2838"/>
                    <a:pt x="2132" y="2849"/>
                  </a:cubicBezTo>
                  <a:cubicBezTo>
                    <a:pt x="2156" y="2861"/>
                    <a:pt x="2167" y="2861"/>
                    <a:pt x="2191" y="2861"/>
                  </a:cubicBezTo>
                  <a:cubicBezTo>
                    <a:pt x="2215" y="2861"/>
                    <a:pt x="2251" y="2849"/>
                    <a:pt x="2263" y="2826"/>
                  </a:cubicBezTo>
                  <a:cubicBezTo>
                    <a:pt x="2548" y="2385"/>
                    <a:pt x="3465" y="944"/>
                    <a:pt x="3132" y="575"/>
                  </a:cubicBezTo>
                  <a:cubicBezTo>
                    <a:pt x="3061" y="505"/>
                    <a:pt x="2998" y="487"/>
                    <a:pt x="2945" y="487"/>
                  </a:cubicBezTo>
                  <a:cubicBezTo>
                    <a:pt x="2926" y="487"/>
                    <a:pt x="2909" y="489"/>
                    <a:pt x="2894" y="492"/>
                  </a:cubicBezTo>
                  <a:cubicBezTo>
                    <a:pt x="2763" y="516"/>
                    <a:pt x="2644" y="683"/>
                    <a:pt x="2537" y="873"/>
                  </a:cubicBezTo>
                  <a:cubicBezTo>
                    <a:pt x="2548" y="599"/>
                    <a:pt x="2513" y="313"/>
                    <a:pt x="2394" y="147"/>
                  </a:cubicBezTo>
                  <a:cubicBezTo>
                    <a:pt x="2334" y="63"/>
                    <a:pt x="2263" y="16"/>
                    <a:pt x="2167" y="4"/>
                  </a:cubicBezTo>
                  <a:cubicBezTo>
                    <a:pt x="2154" y="2"/>
                    <a:pt x="2140" y="1"/>
                    <a:pt x="212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2190582" y="1755610"/>
              <a:ext cx="888795" cy="624753"/>
            </a:xfrm>
            <a:custGeom>
              <a:avLst/>
              <a:gdLst/>
              <a:ahLst/>
              <a:cxnLst/>
              <a:rect l="l" t="t" r="r" b="b"/>
              <a:pathLst>
                <a:path w="28171" h="19802" extrusionOk="0">
                  <a:moveTo>
                    <a:pt x="23500" y="1"/>
                  </a:moveTo>
                  <a:cubicBezTo>
                    <a:pt x="18579" y="1"/>
                    <a:pt x="3312" y="9443"/>
                    <a:pt x="3322" y="9443"/>
                  </a:cubicBezTo>
                  <a:cubicBezTo>
                    <a:pt x="3393" y="10407"/>
                    <a:pt x="4501" y="11324"/>
                    <a:pt x="4501" y="11324"/>
                  </a:cubicBezTo>
                  <a:cubicBezTo>
                    <a:pt x="3584" y="12539"/>
                    <a:pt x="0" y="13312"/>
                    <a:pt x="0" y="13312"/>
                  </a:cubicBezTo>
                  <a:lnTo>
                    <a:pt x="2167" y="16753"/>
                  </a:lnTo>
                  <a:cubicBezTo>
                    <a:pt x="2382" y="16781"/>
                    <a:pt x="2595" y="16794"/>
                    <a:pt x="2804" y="16794"/>
                  </a:cubicBezTo>
                  <a:cubicBezTo>
                    <a:pt x="6274" y="16794"/>
                    <a:pt x="8858" y="13193"/>
                    <a:pt x="8858" y="13193"/>
                  </a:cubicBezTo>
                  <a:cubicBezTo>
                    <a:pt x="10977" y="13793"/>
                    <a:pt x="12927" y="13987"/>
                    <a:pt x="14569" y="13987"/>
                  </a:cubicBezTo>
                  <a:cubicBezTo>
                    <a:pt x="17625" y="13987"/>
                    <a:pt x="19610" y="13312"/>
                    <a:pt x="19610" y="13312"/>
                  </a:cubicBezTo>
                  <a:lnTo>
                    <a:pt x="19610" y="13312"/>
                  </a:lnTo>
                  <a:lnTo>
                    <a:pt x="19407" y="19801"/>
                  </a:lnTo>
                  <a:lnTo>
                    <a:pt x="24039" y="19801"/>
                  </a:lnTo>
                  <a:cubicBezTo>
                    <a:pt x="28170" y="3871"/>
                    <a:pt x="24849" y="537"/>
                    <a:pt x="24849" y="537"/>
                  </a:cubicBezTo>
                  <a:cubicBezTo>
                    <a:pt x="24618" y="165"/>
                    <a:pt x="24149" y="1"/>
                    <a:pt x="23500" y="1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2192664" y="1467621"/>
              <a:ext cx="924257" cy="628949"/>
            </a:xfrm>
            <a:custGeom>
              <a:avLst/>
              <a:gdLst/>
              <a:ahLst/>
              <a:cxnLst/>
              <a:rect l="l" t="t" r="r" b="b"/>
              <a:pathLst>
                <a:path w="29295" h="19935" extrusionOk="0">
                  <a:moveTo>
                    <a:pt x="13044" y="0"/>
                  </a:moveTo>
                  <a:cubicBezTo>
                    <a:pt x="0" y="0"/>
                    <a:pt x="1787" y="18729"/>
                    <a:pt x="2827" y="19047"/>
                  </a:cubicBezTo>
                  <a:cubicBezTo>
                    <a:pt x="4359" y="19519"/>
                    <a:pt x="11440" y="19934"/>
                    <a:pt x="17351" y="19934"/>
                  </a:cubicBezTo>
                  <a:cubicBezTo>
                    <a:pt x="21869" y="19934"/>
                    <a:pt x="25705" y="19692"/>
                    <a:pt x="25854" y="19047"/>
                  </a:cubicBezTo>
                  <a:cubicBezTo>
                    <a:pt x="25854" y="19047"/>
                    <a:pt x="29295" y="3259"/>
                    <a:pt x="16793" y="450"/>
                  </a:cubicBezTo>
                  <a:cubicBezTo>
                    <a:pt x="15425" y="142"/>
                    <a:pt x="14178" y="0"/>
                    <a:pt x="13044" y="0"/>
                  </a:cubicBezTo>
                  <a:close/>
                </a:path>
              </a:pathLst>
            </a:custGeom>
            <a:solidFill>
              <a:srgbClr val="008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2249927" y="1512233"/>
              <a:ext cx="266724" cy="484608"/>
            </a:xfrm>
            <a:custGeom>
              <a:avLst/>
              <a:gdLst/>
              <a:ahLst/>
              <a:cxnLst/>
              <a:rect l="l" t="t" r="r" b="b"/>
              <a:pathLst>
                <a:path w="8454" h="15360" extrusionOk="0">
                  <a:moveTo>
                    <a:pt x="4668" y="0"/>
                  </a:moveTo>
                  <a:lnTo>
                    <a:pt x="3822" y="2619"/>
                  </a:lnTo>
                  <a:cubicBezTo>
                    <a:pt x="3822" y="2619"/>
                    <a:pt x="8061" y="8251"/>
                    <a:pt x="0" y="13264"/>
                  </a:cubicBezTo>
                  <a:lnTo>
                    <a:pt x="346" y="15359"/>
                  </a:lnTo>
                  <a:cubicBezTo>
                    <a:pt x="346" y="15359"/>
                    <a:pt x="7668" y="13252"/>
                    <a:pt x="8037" y="8632"/>
                  </a:cubicBezTo>
                  <a:cubicBezTo>
                    <a:pt x="8454" y="3346"/>
                    <a:pt x="4668" y="0"/>
                    <a:pt x="4668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2807763" y="1512233"/>
              <a:ext cx="222017" cy="478961"/>
            </a:xfrm>
            <a:custGeom>
              <a:avLst/>
              <a:gdLst/>
              <a:ahLst/>
              <a:cxnLst/>
              <a:rect l="l" t="t" r="r" b="b"/>
              <a:pathLst>
                <a:path w="7037" h="15181" extrusionOk="0">
                  <a:moveTo>
                    <a:pt x="3643" y="0"/>
                  </a:moveTo>
                  <a:cubicBezTo>
                    <a:pt x="3643" y="0"/>
                    <a:pt x="0" y="2846"/>
                    <a:pt x="286" y="7465"/>
                  </a:cubicBezTo>
                  <a:cubicBezTo>
                    <a:pt x="584" y="12085"/>
                    <a:pt x="6787" y="15180"/>
                    <a:pt x="6787" y="15180"/>
                  </a:cubicBezTo>
                  <a:lnTo>
                    <a:pt x="7037" y="13097"/>
                  </a:lnTo>
                  <a:cubicBezTo>
                    <a:pt x="893" y="9692"/>
                    <a:pt x="4489" y="2619"/>
                    <a:pt x="4489" y="2619"/>
                  </a:cubicBezTo>
                  <a:lnTo>
                    <a:pt x="3643" y="0"/>
                  </a:ln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1996391" y="893380"/>
              <a:ext cx="1354189" cy="783860"/>
            </a:xfrm>
            <a:custGeom>
              <a:avLst/>
              <a:gdLst/>
              <a:ahLst/>
              <a:cxnLst/>
              <a:rect l="l" t="t" r="r" b="b"/>
              <a:pathLst>
                <a:path w="42922" h="24845" extrusionOk="0">
                  <a:moveTo>
                    <a:pt x="27160" y="0"/>
                  </a:moveTo>
                  <a:cubicBezTo>
                    <a:pt x="25133" y="0"/>
                    <a:pt x="23214" y="1230"/>
                    <a:pt x="22014" y="2196"/>
                  </a:cubicBezTo>
                  <a:cubicBezTo>
                    <a:pt x="21610" y="2174"/>
                    <a:pt x="21224" y="2163"/>
                    <a:pt x="20854" y="2163"/>
                  </a:cubicBezTo>
                  <a:cubicBezTo>
                    <a:pt x="14224" y="2163"/>
                    <a:pt x="13049" y="5613"/>
                    <a:pt x="13049" y="5613"/>
                  </a:cubicBezTo>
                  <a:cubicBezTo>
                    <a:pt x="13049" y="5613"/>
                    <a:pt x="11747" y="4923"/>
                    <a:pt x="9707" y="4923"/>
                  </a:cubicBezTo>
                  <a:cubicBezTo>
                    <a:pt x="8578" y="4923"/>
                    <a:pt x="7223" y="5134"/>
                    <a:pt x="5738" y="5792"/>
                  </a:cubicBezTo>
                  <a:cubicBezTo>
                    <a:pt x="0" y="8327"/>
                    <a:pt x="2001" y="23261"/>
                    <a:pt x="7996" y="23261"/>
                  </a:cubicBezTo>
                  <a:cubicBezTo>
                    <a:pt x="8195" y="23261"/>
                    <a:pt x="8399" y="23245"/>
                    <a:pt x="8608" y="23211"/>
                  </a:cubicBezTo>
                  <a:cubicBezTo>
                    <a:pt x="16573" y="21901"/>
                    <a:pt x="16573" y="18508"/>
                    <a:pt x="16573" y="18508"/>
                  </a:cubicBezTo>
                  <a:cubicBezTo>
                    <a:pt x="16573" y="18508"/>
                    <a:pt x="20079" y="24845"/>
                    <a:pt x="27073" y="24845"/>
                  </a:cubicBezTo>
                  <a:cubicBezTo>
                    <a:pt x="28792" y="24845"/>
                    <a:pt x="30721" y="24462"/>
                    <a:pt x="32861" y="23508"/>
                  </a:cubicBezTo>
                  <a:cubicBezTo>
                    <a:pt x="42922" y="19032"/>
                    <a:pt x="37064" y="11424"/>
                    <a:pt x="37064" y="11424"/>
                  </a:cubicBezTo>
                  <a:cubicBezTo>
                    <a:pt x="37064" y="11424"/>
                    <a:pt x="38040" y="9126"/>
                    <a:pt x="37064" y="8447"/>
                  </a:cubicBezTo>
                  <a:cubicBezTo>
                    <a:pt x="36886" y="8323"/>
                    <a:pt x="36730" y="8268"/>
                    <a:pt x="36591" y="8268"/>
                  </a:cubicBezTo>
                  <a:cubicBezTo>
                    <a:pt x="35642" y="8268"/>
                    <a:pt x="35552" y="10816"/>
                    <a:pt x="35552" y="10816"/>
                  </a:cubicBezTo>
                  <a:cubicBezTo>
                    <a:pt x="35552" y="10816"/>
                    <a:pt x="34598" y="10186"/>
                    <a:pt x="33791" y="10186"/>
                  </a:cubicBezTo>
                  <a:cubicBezTo>
                    <a:pt x="33329" y="10186"/>
                    <a:pt x="32914" y="10392"/>
                    <a:pt x="32754" y="11043"/>
                  </a:cubicBezTo>
                  <a:cubicBezTo>
                    <a:pt x="32563" y="11816"/>
                    <a:pt x="35314" y="12983"/>
                    <a:pt x="35314" y="12983"/>
                  </a:cubicBezTo>
                  <a:cubicBezTo>
                    <a:pt x="35314" y="12983"/>
                    <a:pt x="36016" y="16115"/>
                    <a:pt x="32706" y="16543"/>
                  </a:cubicBezTo>
                  <a:cubicBezTo>
                    <a:pt x="32652" y="16550"/>
                    <a:pt x="32598" y="16553"/>
                    <a:pt x="32545" y="16553"/>
                  </a:cubicBezTo>
                  <a:cubicBezTo>
                    <a:pt x="31363" y="16553"/>
                    <a:pt x="30463" y="14934"/>
                    <a:pt x="29575" y="12769"/>
                  </a:cubicBezTo>
                  <a:cubicBezTo>
                    <a:pt x="30789" y="12721"/>
                    <a:pt x="31873" y="12305"/>
                    <a:pt x="32420" y="11376"/>
                  </a:cubicBezTo>
                  <a:cubicBezTo>
                    <a:pt x="32849" y="10650"/>
                    <a:pt x="33575" y="2934"/>
                    <a:pt x="29480" y="613"/>
                  </a:cubicBezTo>
                  <a:cubicBezTo>
                    <a:pt x="28713" y="177"/>
                    <a:pt x="27929" y="0"/>
                    <a:pt x="27160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2624426" y="1149724"/>
              <a:ext cx="56001" cy="84933"/>
            </a:xfrm>
            <a:custGeom>
              <a:avLst/>
              <a:gdLst/>
              <a:ahLst/>
              <a:cxnLst/>
              <a:rect l="l" t="t" r="r" b="b"/>
              <a:pathLst>
                <a:path w="1775" h="2692" extrusionOk="0">
                  <a:moveTo>
                    <a:pt x="1584" y="1"/>
                  </a:moveTo>
                  <a:cubicBezTo>
                    <a:pt x="1525" y="1"/>
                    <a:pt x="1489" y="48"/>
                    <a:pt x="1489" y="96"/>
                  </a:cubicBezTo>
                  <a:cubicBezTo>
                    <a:pt x="1513" y="655"/>
                    <a:pt x="1513" y="2167"/>
                    <a:pt x="1168" y="2465"/>
                  </a:cubicBezTo>
                  <a:cubicBezTo>
                    <a:pt x="1132" y="2492"/>
                    <a:pt x="1103" y="2505"/>
                    <a:pt x="1066" y="2505"/>
                  </a:cubicBezTo>
                  <a:cubicBezTo>
                    <a:pt x="1053" y="2505"/>
                    <a:pt x="1040" y="2504"/>
                    <a:pt x="1025" y="2501"/>
                  </a:cubicBezTo>
                  <a:cubicBezTo>
                    <a:pt x="501" y="2382"/>
                    <a:pt x="251" y="858"/>
                    <a:pt x="203" y="274"/>
                  </a:cubicBezTo>
                  <a:cubicBezTo>
                    <a:pt x="191" y="227"/>
                    <a:pt x="144" y="191"/>
                    <a:pt x="96" y="191"/>
                  </a:cubicBezTo>
                  <a:cubicBezTo>
                    <a:pt x="49" y="191"/>
                    <a:pt x="1" y="239"/>
                    <a:pt x="13" y="298"/>
                  </a:cubicBezTo>
                  <a:cubicBezTo>
                    <a:pt x="25" y="524"/>
                    <a:pt x="227" y="2525"/>
                    <a:pt x="989" y="2679"/>
                  </a:cubicBezTo>
                  <a:cubicBezTo>
                    <a:pt x="1013" y="2691"/>
                    <a:pt x="1037" y="2691"/>
                    <a:pt x="1061" y="2691"/>
                  </a:cubicBezTo>
                  <a:cubicBezTo>
                    <a:pt x="1144" y="2691"/>
                    <a:pt x="1215" y="2668"/>
                    <a:pt x="1287" y="2608"/>
                  </a:cubicBezTo>
                  <a:cubicBezTo>
                    <a:pt x="1775" y="2191"/>
                    <a:pt x="1692" y="310"/>
                    <a:pt x="1680" y="96"/>
                  </a:cubicBezTo>
                  <a:cubicBezTo>
                    <a:pt x="1680" y="36"/>
                    <a:pt x="1632" y="1"/>
                    <a:pt x="158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2719486" y="1137324"/>
              <a:ext cx="55623" cy="84933"/>
            </a:xfrm>
            <a:custGeom>
              <a:avLst/>
              <a:gdLst/>
              <a:ahLst/>
              <a:cxnLst/>
              <a:rect l="l" t="t" r="r" b="b"/>
              <a:pathLst>
                <a:path w="1763" h="2692" extrusionOk="0">
                  <a:moveTo>
                    <a:pt x="1572" y="1"/>
                  </a:moveTo>
                  <a:cubicBezTo>
                    <a:pt x="1524" y="1"/>
                    <a:pt x="1488" y="48"/>
                    <a:pt x="1488" y="96"/>
                  </a:cubicBezTo>
                  <a:cubicBezTo>
                    <a:pt x="1512" y="655"/>
                    <a:pt x="1512" y="2168"/>
                    <a:pt x="1167" y="2465"/>
                  </a:cubicBezTo>
                  <a:cubicBezTo>
                    <a:pt x="1131" y="2492"/>
                    <a:pt x="1096" y="2505"/>
                    <a:pt x="1060" y="2505"/>
                  </a:cubicBezTo>
                  <a:cubicBezTo>
                    <a:pt x="1048" y="2505"/>
                    <a:pt x="1036" y="2504"/>
                    <a:pt x="1024" y="2501"/>
                  </a:cubicBezTo>
                  <a:cubicBezTo>
                    <a:pt x="488" y="2382"/>
                    <a:pt x="250" y="858"/>
                    <a:pt x="191" y="274"/>
                  </a:cubicBezTo>
                  <a:cubicBezTo>
                    <a:pt x="191" y="227"/>
                    <a:pt x="143" y="191"/>
                    <a:pt x="95" y="191"/>
                  </a:cubicBezTo>
                  <a:cubicBezTo>
                    <a:pt x="36" y="191"/>
                    <a:pt x="0" y="239"/>
                    <a:pt x="0" y="298"/>
                  </a:cubicBezTo>
                  <a:cubicBezTo>
                    <a:pt x="24" y="524"/>
                    <a:pt x="215" y="2525"/>
                    <a:pt x="977" y="2680"/>
                  </a:cubicBezTo>
                  <a:cubicBezTo>
                    <a:pt x="1000" y="2691"/>
                    <a:pt x="1036" y="2691"/>
                    <a:pt x="1060" y="2691"/>
                  </a:cubicBezTo>
                  <a:cubicBezTo>
                    <a:pt x="1143" y="2691"/>
                    <a:pt x="1215" y="2656"/>
                    <a:pt x="1286" y="2608"/>
                  </a:cubicBezTo>
                  <a:cubicBezTo>
                    <a:pt x="1762" y="2191"/>
                    <a:pt x="1679" y="310"/>
                    <a:pt x="1679" y="96"/>
                  </a:cubicBezTo>
                  <a:cubicBezTo>
                    <a:pt x="1667" y="36"/>
                    <a:pt x="1631" y="1"/>
                    <a:pt x="157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2742770" y="1269077"/>
              <a:ext cx="163808" cy="109068"/>
            </a:xfrm>
            <a:custGeom>
              <a:avLst/>
              <a:gdLst/>
              <a:ahLst/>
              <a:cxnLst/>
              <a:rect l="l" t="t" r="r" b="b"/>
              <a:pathLst>
                <a:path w="5192" h="3457" extrusionOk="0">
                  <a:moveTo>
                    <a:pt x="5090" y="1"/>
                  </a:moveTo>
                  <a:cubicBezTo>
                    <a:pt x="5066" y="1"/>
                    <a:pt x="5043" y="10"/>
                    <a:pt x="5025" y="28"/>
                  </a:cubicBezTo>
                  <a:cubicBezTo>
                    <a:pt x="4037" y="1004"/>
                    <a:pt x="96" y="3266"/>
                    <a:pt x="60" y="3278"/>
                  </a:cubicBezTo>
                  <a:cubicBezTo>
                    <a:pt x="12" y="3314"/>
                    <a:pt x="0" y="3361"/>
                    <a:pt x="24" y="3409"/>
                  </a:cubicBezTo>
                  <a:cubicBezTo>
                    <a:pt x="36" y="3445"/>
                    <a:pt x="72" y="3456"/>
                    <a:pt x="108" y="3456"/>
                  </a:cubicBezTo>
                  <a:cubicBezTo>
                    <a:pt x="119" y="3456"/>
                    <a:pt x="143" y="3456"/>
                    <a:pt x="155" y="3445"/>
                  </a:cubicBezTo>
                  <a:cubicBezTo>
                    <a:pt x="310" y="3349"/>
                    <a:pt x="4156" y="1159"/>
                    <a:pt x="5156" y="158"/>
                  </a:cubicBezTo>
                  <a:cubicBezTo>
                    <a:pt x="5192" y="123"/>
                    <a:pt x="5192" y="63"/>
                    <a:pt x="5156" y="28"/>
                  </a:cubicBezTo>
                  <a:cubicBezTo>
                    <a:pt x="5138" y="10"/>
                    <a:pt x="5114" y="1"/>
                    <a:pt x="5090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2697685" y="960013"/>
              <a:ext cx="228043" cy="321968"/>
            </a:xfrm>
            <a:custGeom>
              <a:avLst/>
              <a:gdLst/>
              <a:ahLst/>
              <a:cxnLst/>
              <a:rect l="l" t="t" r="r" b="b"/>
              <a:pathLst>
                <a:path w="7228" h="10205" extrusionOk="0">
                  <a:moveTo>
                    <a:pt x="108" y="1"/>
                  </a:moveTo>
                  <a:cubicBezTo>
                    <a:pt x="48" y="1"/>
                    <a:pt x="13" y="48"/>
                    <a:pt x="1" y="96"/>
                  </a:cubicBezTo>
                  <a:cubicBezTo>
                    <a:pt x="1" y="144"/>
                    <a:pt x="36" y="191"/>
                    <a:pt x="96" y="191"/>
                  </a:cubicBezTo>
                  <a:cubicBezTo>
                    <a:pt x="132" y="191"/>
                    <a:pt x="3965" y="525"/>
                    <a:pt x="7025" y="10133"/>
                  </a:cubicBezTo>
                  <a:cubicBezTo>
                    <a:pt x="7037" y="10181"/>
                    <a:pt x="7085" y="10205"/>
                    <a:pt x="7121" y="10205"/>
                  </a:cubicBezTo>
                  <a:lnTo>
                    <a:pt x="7144" y="10205"/>
                  </a:lnTo>
                  <a:cubicBezTo>
                    <a:pt x="7192" y="10181"/>
                    <a:pt x="7228" y="10133"/>
                    <a:pt x="7204" y="10085"/>
                  </a:cubicBezTo>
                  <a:cubicBezTo>
                    <a:pt x="4096" y="322"/>
                    <a:pt x="263" y="13"/>
                    <a:pt x="10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2234531" y="1162501"/>
              <a:ext cx="139009" cy="336607"/>
            </a:xfrm>
            <a:custGeom>
              <a:avLst/>
              <a:gdLst/>
              <a:ahLst/>
              <a:cxnLst/>
              <a:rect l="l" t="t" r="r" b="b"/>
              <a:pathLst>
                <a:path w="4406" h="10669" extrusionOk="0">
                  <a:moveTo>
                    <a:pt x="4300" y="0"/>
                  </a:moveTo>
                  <a:cubicBezTo>
                    <a:pt x="4154" y="0"/>
                    <a:pt x="2725" y="23"/>
                    <a:pt x="1631" y="1381"/>
                  </a:cubicBezTo>
                  <a:cubicBezTo>
                    <a:pt x="203" y="3132"/>
                    <a:pt x="0" y="6239"/>
                    <a:pt x="1036" y="10597"/>
                  </a:cubicBezTo>
                  <a:cubicBezTo>
                    <a:pt x="1048" y="10633"/>
                    <a:pt x="1084" y="10668"/>
                    <a:pt x="1131" y="10668"/>
                  </a:cubicBezTo>
                  <a:cubicBezTo>
                    <a:pt x="1143" y="10668"/>
                    <a:pt x="1143" y="10668"/>
                    <a:pt x="1155" y="10656"/>
                  </a:cubicBezTo>
                  <a:cubicBezTo>
                    <a:pt x="1203" y="10644"/>
                    <a:pt x="1238" y="10597"/>
                    <a:pt x="1227" y="10549"/>
                  </a:cubicBezTo>
                  <a:cubicBezTo>
                    <a:pt x="215" y="6311"/>
                    <a:pt x="405" y="3179"/>
                    <a:pt x="1774" y="1501"/>
                  </a:cubicBezTo>
                  <a:cubicBezTo>
                    <a:pt x="2809" y="213"/>
                    <a:pt x="4199" y="191"/>
                    <a:pt x="4304" y="191"/>
                  </a:cubicBezTo>
                  <a:cubicBezTo>
                    <a:pt x="4308" y="191"/>
                    <a:pt x="4310" y="191"/>
                    <a:pt x="4310" y="191"/>
                  </a:cubicBezTo>
                  <a:cubicBezTo>
                    <a:pt x="4358" y="191"/>
                    <a:pt x="4406" y="143"/>
                    <a:pt x="4406" y="96"/>
                  </a:cubicBezTo>
                  <a:cubicBezTo>
                    <a:pt x="4406" y="48"/>
                    <a:pt x="4370" y="0"/>
                    <a:pt x="4310" y="0"/>
                  </a:cubicBezTo>
                  <a:cubicBezTo>
                    <a:pt x="4308" y="0"/>
                    <a:pt x="4305" y="0"/>
                    <a:pt x="430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2791609" y="993772"/>
              <a:ext cx="202488" cy="217979"/>
            </a:xfrm>
            <a:custGeom>
              <a:avLst/>
              <a:gdLst/>
              <a:ahLst/>
              <a:cxnLst/>
              <a:rect l="l" t="t" r="r" b="b"/>
              <a:pathLst>
                <a:path w="6418" h="6909" extrusionOk="0">
                  <a:moveTo>
                    <a:pt x="89" y="0"/>
                  </a:moveTo>
                  <a:cubicBezTo>
                    <a:pt x="48" y="0"/>
                    <a:pt x="11" y="33"/>
                    <a:pt x="0" y="74"/>
                  </a:cubicBezTo>
                  <a:cubicBezTo>
                    <a:pt x="0" y="121"/>
                    <a:pt x="36" y="181"/>
                    <a:pt x="84" y="181"/>
                  </a:cubicBezTo>
                  <a:cubicBezTo>
                    <a:pt x="95" y="181"/>
                    <a:pt x="1310" y="407"/>
                    <a:pt x="2667" y="1336"/>
                  </a:cubicBezTo>
                  <a:cubicBezTo>
                    <a:pt x="3929" y="2181"/>
                    <a:pt x="5560" y="3836"/>
                    <a:pt x="6227" y="6825"/>
                  </a:cubicBezTo>
                  <a:cubicBezTo>
                    <a:pt x="6239" y="6872"/>
                    <a:pt x="6275" y="6908"/>
                    <a:pt x="6322" y="6908"/>
                  </a:cubicBezTo>
                  <a:cubicBezTo>
                    <a:pt x="6322" y="6908"/>
                    <a:pt x="6334" y="6908"/>
                    <a:pt x="6334" y="6896"/>
                  </a:cubicBezTo>
                  <a:cubicBezTo>
                    <a:pt x="6394" y="6884"/>
                    <a:pt x="6418" y="6837"/>
                    <a:pt x="6406" y="6789"/>
                  </a:cubicBezTo>
                  <a:cubicBezTo>
                    <a:pt x="5108" y="931"/>
                    <a:pt x="167" y="2"/>
                    <a:pt x="107" y="2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2791231" y="1359689"/>
              <a:ext cx="173210" cy="97710"/>
            </a:xfrm>
            <a:custGeom>
              <a:avLst/>
              <a:gdLst/>
              <a:ahLst/>
              <a:cxnLst/>
              <a:rect l="l" t="t" r="r" b="b"/>
              <a:pathLst>
                <a:path w="5490" h="3097" extrusionOk="0">
                  <a:moveTo>
                    <a:pt x="5377" y="1"/>
                  </a:moveTo>
                  <a:cubicBezTo>
                    <a:pt x="5344" y="1"/>
                    <a:pt x="5314" y="14"/>
                    <a:pt x="5299" y="37"/>
                  </a:cubicBezTo>
                  <a:cubicBezTo>
                    <a:pt x="4048" y="2013"/>
                    <a:pt x="131" y="2894"/>
                    <a:pt x="84" y="2906"/>
                  </a:cubicBezTo>
                  <a:cubicBezTo>
                    <a:pt x="36" y="2918"/>
                    <a:pt x="0" y="2966"/>
                    <a:pt x="12" y="3013"/>
                  </a:cubicBezTo>
                  <a:cubicBezTo>
                    <a:pt x="24" y="3061"/>
                    <a:pt x="60" y="3097"/>
                    <a:pt x="107" y="3097"/>
                  </a:cubicBezTo>
                  <a:cubicBezTo>
                    <a:pt x="119" y="3097"/>
                    <a:pt x="119" y="3085"/>
                    <a:pt x="131" y="3085"/>
                  </a:cubicBezTo>
                  <a:cubicBezTo>
                    <a:pt x="286" y="3049"/>
                    <a:pt x="4167" y="2180"/>
                    <a:pt x="5453" y="144"/>
                  </a:cubicBezTo>
                  <a:cubicBezTo>
                    <a:pt x="5489" y="96"/>
                    <a:pt x="5465" y="37"/>
                    <a:pt x="5430" y="13"/>
                  </a:cubicBezTo>
                  <a:cubicBezTo>
                    <a:pt x="5413" y="5"/>
                    <a:pt x="5394" y="1"/>
                    <a:pt x="537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2569213" y="1367955"/>
              <a:ext cx="142795" cy="178100"/>
            </a:xfrm>
            <a:custGeom>
              <a:avLst/>
              <a:gdLst/>
              <a:ahLst/>
              <a:cxnLst/>
              <a:rect l="l" t="t" r="r" b="b"/>
              <a:pathLst>
                <a:path w="4526" h="5645" extrusionOk="0">
                  <a:moveTo>
                    <a:pt x="1152" y="0"/>
                  </a:moveTo>
                  <a:cubicBezTo>
                    <a:pt x="763" y="0"/>
                    <a:pt x="339" y="305"/>
                    <a:pt x="1" y="1311"/>
                  </a:cubicBezTo>
                  <a:cubicBezTo>
                    <a:pt x="1" y="1311"/>
                    <a:pt x="953" y="5395"/>
                    <a:pt x="4525" y="5645"/>
                  </a:cubicBezTo>
                  <a:cubicBezTo>
                    <a:pt x="4525" y="5645"/>
                    <a:pt x="2739" y="3156"/>
                    <a:pt x="2263" y="715"/>
                  </a:cubicBezTo>
                  <a:cubicBezTo>
                    <a:pt x="2263" y="715"/>
                    <a:pt x="1748" y="0"/>
                    <a:pt x="1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2016268" y="1606883"/>
              <a:ext cx="454951" cy="281268"/>
            </a:xfrm>
            <a:custGeom>
              <a:avLst/>
              <a:gdLst/>
              <a:ahLst/>
              <a:cxnLst/>
              <a:rect l="l" t="t" r="r" b="b"/>
              <a:pathLst>
                <a:path w="14420" h="8915" extrusionOk="0">
                  <a:moveTo>
                    <a:pt x="10252" y="0"/>
                  </a:moveTo>
                  <a:cubicBezTo>
                    <a:pt x="10252" y="1"/>
                    <a:pt x="1" y="7132"/>
                    <a:pt x="7406" y="8668"/>
                  </a:cubicBezTo>
                  <a:cubicBezTo>
                    <a:pt x="8237" y="8841"/>
                    <a:pt x="8978" y="8914"/>
                    <a:pt x="9637" y="8914"/>
                  </a:cubicBezTo>
                  <a:cubicBezTo>
                    <a:pt x="13245" y="8914"/>
                    <a:pt x="14419" y="6727"/>
                    <a:pt x="14419" y="6727"/>
                  </a:cubicBezTo>
                  <a:lnTo>
                    <a:pt x="12824" y="1989"/>
                  </a:lnTo>
                  <a:lnTo>
                    <a:pt x="9323" y="3739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2835558" y="1606883"/>
              <a:ext cx="454919" cy="253094"/>
            </a:xfrm>
            <a:custGeom>
              <a:avLst/>
              <a:gdLst/>
              <a:ahLst/>
              <a:cxnLst/>
              <a:rect l="l" t="t" r="r" b="b"/>
              <a:pathLst>
                <a:path w="14419" h="8022" extrusionOk="0">
                  <a:moveTo>
                    <a:pt x="3001" y="0"/>
                  </a:moveTo>
                  <a:lnTo>
                    <a:pt x="4525" y="2548"/>
                  </a:lnTo>
                  <a:lnTo>
                    <a:pt x="1596" y="1084"/>
                  </a:lnTo>
                  <a:lnTo>
                    <a:pt x="0" y="5834"/>
                  </a:lnTo>
                  <a:cubicBezTo>
                    <a:pt x="0" y="5834"/>
                    <a:pt x="1175" y="8021"/>
                    <a:pt x="4782" y="8021"/>
                  </a:cubicBezTo>
                  <a:cubicBezTo>
                    <a:pt x="5442" y="8021"/>
                    <a:pt x="6183" y="7948"/>
                    <a:pt x="7013" y="7775"/>
                  </a:cubicBezTo>
                  <a:cubicBezTo>
                    <a:pt x="14419" y="6227"/>
                    <a:pt x="3001" y="1"/>
                    <a:pt x="3001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2358112" y="1666576"/>
              <a:ext cx="116483" cy="167215"/>
            </a:xfrm>
            <a:custGeom>
              <a:avLst/>
              <a:gdLst/>
              <a:ahLst/>
              <a:cxnLst/>
              <a:rect l="l" t="t" r="r" b="b"/>
              <a:pathLst>
                <a:path w="3692" h="5300" extrusionOk="0">
                  <a:moveTo>
                    <a:pt x="1982" y="1"/>
                  </a:moveTo>
                  <a:cubicBezTo>
                    <a:pt x="1964" y="1"/>
                    <a:pt x="1946" y="5"/>
                    <a:pt x="1929" y="13"/>
                  </a:cubicBezTo>
                  <a:cubicBezTo>
                    <a:pt x="1846" y="73"/>
                    <a:pt x="0" y="1430"/>
                    <a:pt x="36" y="2311"/>
                  </a:cubicBezTo>
                  <a:cubicBezTo>
                    <a:pt x="36" y="2526"/>
                    <a:pt x="143" y="2692"/>
                    <a:pt x="346" y="2823"/>
                  </a:cubicBezTo>
                  <a:cubicBezTo>
                    <a:pt x="847" y="3128"/>
                    <a:pt x="1335" y="3217"/>
                    <a:pt x="1724" y="3217"/>
                  </a:cubicBezTo>
                  <a:cubicBezTo>
                    <a:pt x="1852" y="3217"/>
                    <a:pt x="1969" y="3207"/>
                    <a:pt x="2072" y="3192"/>
                  </a:cubicBezTo>
                  <a:lnTo>
                    <a:pt x="2072" y="3192"/>
                  </a:lnTo>
                  <a:cubicBezTo>
                    <a:pt x="1548" y="3585"/>
                    <a:pt x="715" y="4288"/>
                    <a:pt x="703" y="4764"/>
                  </a:cubicBezTo>
                  <a:cubicBezTo>
                    <a:pt x="703" y="4895"/>
                    <a:pt x="762" y="5014"/>
                    <a:pt x="870" y="5097"/>
                  </a:cubicBezTo>
                  <a:cubicBezTo>
                    <a:pt x="1060" y="5240"/>
                    <a:pt x="1358" y="5300"/>
                    <a:pt x="1691" y="5300"/>
                  </a:cubicBezTo>
                  <a:cubicBezTo>
                    <a:pt x="2525" y="5300"/>
                    <a:pt x="3548" y="4943"/>
                    <a:pt x="3608" y="4919"/>
                  </a:cubicBezTo>
                  <a:cubicBezTo>
                    <a:pt x="3668" y="4907"/>
                    <a:pt x="3691" y="4847"/>
                    <a:pt x="3668" y="4800"/>
                  </a:cubicBezTo>
                  <a:cubicBezTo>
                    <a:pt x="3658" y="4760"/>
                    <a:pt x="3615" y="4737"/>
                    <a:pt x="3574" y="4737"/>
                  </a:cubicBezTo>
                  <a:cubicBezTo>
                    <a:pt x="3565" y="4737"/>
                    <a:pt x="3557" y="4738"/>
                    <a:pt x="3548" y="4740"/>
                  </a:cubicBezTo>
                  <a:cubicBezTo>
                    <a:pt x="3176" y="4872"/>
                    <a:pt x="2333" y="5108"/>
                    <a:pt x="1677" y="5108"/>
                  </a:cubicBezTo>
                  <a:cubicBezTo>
                    <a:pt x="1389" y="5108"/>
                    <a:pt x="1137" y="5063"/>
                    <a:pt x="977" y="4943"/>
                  </a:cubicBezTo>
                  <a:cubicBezTo>
                    <a:pt x="917" y="4895"/>
                    <a:pt x="893" y="4847"/>
                    <a:pt x="893" y="4776"/>
                  </a:cubicBezTo>
                  <a:cubicBezTo>
                    <a:pt x="905" y="4288"/>
                    <a:pt x="2120" y="3359"/>
                    <a:pt x="2596" y="3049"/>
                  </a:cubicBezTo>
                  <a:cubicBezTo>
                    <a:pt x="2632" y="3026"/>
                    <a:pt x="2644" y="2966"/>
                    <a:pt x="2620" y="2919"/>
                  </a:cubicBezTo>
                  <a:cubicBezTo>
                    <a:pt x="2603" y="2893"/>
                    <a:pt x="2573" y="2873"/>
                    <a:pt x="2540" y="2873"/>
                  </a:cubicBezTo>
                  <a:cubicBezTo>
                    <a:pt x="2527" y="2873"/>
                    <a:pt x="2514" y="2876"/>
                    <a:pt x="2501" y="2883"/>
                  </a:cubicBezTo>
                  <a:cubicBezTo>
                    <a:pt x="2494" y="2883"/>
                    <a:pt x="2173" y="3021"/>
                    <a:pt x="1704" y="3021"/>
                  </a:cubicBezTo>
                  <a:cubicBezTo>
                    <a:pt x="1345" y="3021"/>
                    <a:pt x="900" y="2940"/>
                    <a:pt x="441" y="2657"/>
                  </a:cubicBezTo>
                  <a:cubicBezTo>
                    <a:pt x="298" y="2573"/>
                    <a:pt x="227" y="2454"/>
                    <a:pt x="227" y="2311"/>
                  </a:cubicBezTo>
                  <a:cubicBezTo>
                    <a:pt x="203" y="1656"/>
                    <a:pt x="1524" y="537"/>
                    <a:pt x="2036" y="168"/>
                  </a:cubicBezTo>
                  <a:cubicBezTo>
                    <a:pt x="2084" y="144"/>
                    <a:pt x="2096" y="85"/>
                    <a:pt x="2060" y="37"/>
                  </a:cubicBezTo>
                  <a:cubicBezTo>
                    <a:pt x="2045" y="14"/>
                    <a:pt x="2015" y="1"/>
                    <a:pt x="198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2832183" y="1665629"/>
              <a:ext cx="132258" cy="136990"/>
            </a:xfrm>
            <a:custGeom>
              <a:avLst/>
              <a:gdLst/>
              <a:ahLst/>
              <a:cxnLst/>
              <a:rect l="l" t="t" r="r" b="b"/>
              <a:pathLst>
                <a:path w="4192" h="4342" extrusionOk="0">
                  <a:moveTo>
                    <a:pt x="1920" y="0"/>
                  </a:moveTo>
                  <a:cubicBezTo>
                    <a:pt x="1881" y="0"/>
                    <a:pt x="1843" y="30"/>
                    <a:pt x="1834" y="67"/>
                  </a:cubicBezTo>
                  <a:cubicBezTo>
                    <a:pt x="1810" y="115"/>
                    <a:pt x="1846" y="162"/>
                    <a:pt x="1893" y="186"/>
                  </a:cubicBezTo>
                  <a:cubicBezTo>
                    <a:pt x="2453" y="365"/>
                    <a:pt x="3929" y="960"/>
                    <a:pt x="3989" y="1567"/>
                  </a:cubicBezTo>
                  <a:cubicBezTo>
                    <a:pt x="3989" y="1639"/>
                    <a:pt x="3965" y="1698"/>
                    <a:pt x="3917" y="1758"/>
                  </a:cubicBezTo>
                  <a:cubicBezTo>
                    <a:pt x="3642" y="2042"/>
                    <a:pt x="2715" y="2108"/>
                    <a:pt x="2031" y="2108"/>
                  </a:cubicBezTo>
                  <a:cubicBezTo>
                    <a:pt x="1799" y="2108"/>
                    <a:pt x="1594" y="2100"/>
                    <a:pt x="1453" y="2091"/>
                  </a:cubicBezTo>
                  <a:cubicBezTo>
                    <a:pt x="1405" y="2091"/>
                    <a:pt x="1369" y="2127"/>
                    <a:pt x="1357" y="2163"/>
                  </a:cubicBezTo>
                  <a:cubicBezTo>
                    <a:pt x="1345" y="2210"/>
                    <a:pt x="1369" y="2258"/>
                    <a:pt x="1405" y="2270"/>
                  </a:cubicBezTo>
                  <a:cubicBezTo>
                    <a:pt x="1417" y="2282"/>
                    <a:pt x="2619" y="2901"/>
                    <a:pt x="2667" y="3770"/>
                  </a:cubicBezTo>
                  <a:cubicBezTo>
                    <a:pt x="2679" y="3877"/>
                    <a:pt x="2643" y="3949"/>
                    <a:pt x="2572" y="4008"/>
                  </a:cubicBezTo>
                  <a:cubicBezTo>
                    <a:pt x="2442" y="4115"/>
                    <a:pt x="2203" y="4154"/>
                    <a:pt x="1918" y="4154"/>
                  </a:cubicBezTo>
                  <a:cubicBezTo>
                    <a:pt x="1312" y="4154"/>
                    <a:pt x="504" y="3974"/>
                    <a:pt x="131" y="3877"/>
                  </a:cubicBezTo>
                  <a:cubicBezTo>
                    <a:pt x="123" y="3875"/>
                    <a:pt x="115" y="3874"/>
                    <a:pt x="107" y="3874"/>
                  </a:cubicBezTo>
                  <a:cubicBezTo>
                    <a:pt x="68" y="3874"/>
                    <a:pt x="32" y="3897"/>
                    <a:pt x="12" y="3937"/>
                  </a:cubicBezTo>
                  <a:cubicBezTo>
                    <a:pt x="0" y="3996"/>
                    <a:pt x="36" y="4044"/>
                    <a:pt x="83" y="4056"/>
                  </a:cubicBezTo>
                  <a:cubicBezTo>
                    <a:pt x="226" y="4092"/>
                    <a:pt x="1155" y="4342"/>
                    <a:pt x="1893" y="4342"/>
                  </a:cubicBezTo>
                  <a:cubicBezTo>
                    <a:pt x="2227" y="4342"/>
                    <a:pt x="2524" y="4294"/>
                    <a:pt x="2691" y="4151"/>
                  </a:cubicBezTo>
                  <a:cubicBezTo>
                    <a:pt x="2810" y="4056"/>
                    <a:pt x="2869" y="3925"/>
                    <a:pt x="2858" y="3758"/>
                  </a:cubicBezTo>
                  <a:cubicBezTo>
                    <a:pt x="2822" y="3079"/>
                    <a:pt x="2203" y="2556"/>
                    <a:pt x="1810" y="2294"/>
                  </a:cubicBezTo>
                  <a:lnTo>
                    <a:pt x="1810" y="2294"/>
                  </a:lnTo>
                  <a:cubicBezTo>
                    <a:pt x="1879" y="2295"/>
                    <a:pt x="1956" y="2296"/>
                    <a:pt x="2038" y="2296"/>
                  </a:cubicBezTo>
                  <a:cubicBezTo>
                    <a:pt x="2701" y="2296"/>
                    <a:pt x="3709" y="2238"/>
                    <a:pt x="4048" y="1889"/>
                  </a:cubicBezTo>
                  <a:cubicBezTo>
                    <a:pt x="4143" y="1794"/>
                    <a:pt x="4191" y="1675"/>
                    <a:pt x="4179" y="1555"/>
                  </a:cubicBezTo>
                  <a:cubicBezTo>
                    <a:pt x="4084" y="698"/>
                    <a:pt x="2036" y="31"/>
                    <a:pt x="1953" y="8"/>
                  </a:cubicBezTo>
                  <a:cubicBezTo>
                    <a:pt x="1942" y="2"/>
                    <a:pt x="1931" y="0"/>
                    <a:pt x="192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2799118" y="2305684"/>
              <a:ext cx="152923" cy="77739"/>
            </a:xfrm>
            <a:custGeom>
              <a:avLst/>
              <a:gdLst/>
              <a:ahLst/>
              <a:cxnLst/>
              <a:rect l="l" t="t" r="r" b="b"/>
              <a:pathLst>
                <a:path w="4847" h="2464" extrusionOk="0">
                  <a:moveTo>
                    <a:pt x="1735" y="1"/>
                  </a:moveTo>
                  <a:cubicBezTo>
                    <a:pt x="1698" y="1"/>
                    <a:pt x="1660" y="7"/>
                    <a:pt x="1620" y="21"/>
                  </a:cubicBezTo>
                  <a:cubicBezTo>
                    <a:pt x="977" y="211"/>
                    <a:pt x="119" y="2116"/>
                    <a:pt x="24" y="2331"/>
                  </a:cubicBezTo>
                  <a:cubicBezTo>
                    <a:pt x="0" y="2378"/>
                    <a:pt x="24" y="2438"/>
                    <a:pt x="72" y="2462"/>
                  </a:cubicBezTo>
                  <a:lnTo>
                    <a:pt x="119" y="2462"/>
                  </a:lnTo>
                  <a:cubicBezTo>
                    <a:pt x="155" y="2462"/>
                    <a:pt x="179" y="2450"/>
                    <a:pt x="203" y="2414"/>
                  </a:cubicBezTo>
                  <a:cubicBezTo>
                    <a:pt x="453" y="1842"/>
                    <a:pt x="1203" y="330"/>
                    <a:pt x="1679" y="199"/>
                  </a:cubicBezTo>
                  <a:cubicBezTo>
                    <a:pt x="1697" y="190"/>
                    <a:pt x="1714" y="186"/>
                    <a:pt x="1730" y="186"/>
                  </a:cubicBezTo>
                  <a:cubicBezTo>
                    <a:pt x="1756" y="186"/>
                    <a:pt x="1781" y="197"/>
                    <a:pt x="1810" y="211"/>
                  </a:cubicBezTo>
                  <a:cubicBezTo>
                    <a:pt x="2358" y="568"/>
                    <a:pt x="2870" y="2378"/>
                    <a:pt x="2882" y="2402"/>
                  </a:cubicBezTo>
                  <a:cubicBezTo>
                    <a:pt x="2892" y="2433"/>
                    <a:pt x="2920" y="2464"/>
                    <a:pt x="2958" y="2464"/>
                  </a:cubicBezTo>
                  <a:cubicBezTo>
                    <a:pt x="2964" y="2464"/>
                    <a:pt x="2970" y="2463"/>
                    <a:pt x="2977" y="2462"/>
                  </a:cubicBezTo>
                  <a:cubicBezTo>
                    <a:pt x="3025" y="2462"/>
                    <a:pt x="3060" y="2426"/>
                    <a:pt x="3060" y="2390"/>
                  </a:cubicBezTo>
                  <a:cubicBezTo>
                    <a:pt x="3120" y="1866"/>
                    <a:pt x="3370" y="473"/>
                    <a:pt x="3739" y="235"/>
                  </a:cubicBezTo>
                  <a:cubicBezTo>
                    <a:pt x="3767" y="221"/>
                    <a:pt x="3795" y="215"/>
                    <a:pt x="3820" y="215"/>
                  </a:cubicBezTo>
                  <a:cubicBezTo>
                    <a:pt x="3838" y="215"/>
                    <a:pt x="3855" y="218"/>
                    <a:pt x="3870" y="223"/>
                  </a:cubicBezTo>
                  <a:cubicBezTo>
                    <a:pt x="4346" y="378"/>
                    <a:pt x="4596" y="1831"/>
                    <a:pt x="4656" y="2378"/>
                  </a:cubicBezTo>
                  <a:cubicBezTo>
                    <a:pt x="4656" y="2430"/>
                    <a:pt x="4692" y="2464"/>
                    <a:pt x="4740" y="2464"/>
                  </a:cubicBezTo>
                  <a:cubicBezTo>
                    <a:pt x="4748" y="2464"/>
                    <a:pt x="4755" y="2463"/>
                    <a:pt x="4763" y="2462"/>
                  </a:cubicBezTo>
                  <a:cubicBezTo>
                    <a:pt x="4810" y="2462"/>
                    <a:pt x="4846" y="2414"/>
                    <a:pt x="4834" y="2366"/>
                  </a:cubicBezTo>
                  <a:cubicBezTo>
                    <a:pt x="4822" y="2152"/>
                    <a:pt x="4608" y="271"/>
                    <a:pt x="3929" y="45"/>
                  </a:cubicBezTo>
                  <a:cubicBezTo>
                    <a:pt x="3894" y="31"/>
                    <a:pt x="3856" y="24"/>
                    <a:pt x="3819" y="24"/>
                  </a:cubicBezTo>
                  <a:cubicBezTo>
                    <a:pt x="3757" y="24"/>
                    <a:pt x="3696" y="43"/>
                    <a:pt x="3644" y="80"/>
                  </a:cubicBezTo>
                  <a:cubicBezTo>
                    <a:pt x="3263" y="318"/>
                    <a:pt x="3036" y="1354"/>
                    <a:pt x="2929" y="1950"/>
                  </a:cubicBezTo>
                  <a:cubicBezTo>
                    <a:pt x="2739" y="1366"/>
                    <a:pt x="2346" y="342"/>
                    <a:pt x="1905" y="56"/>
                  </a:cubicBezTo>
                  <a:cubicBezTo>
                    <a:pt x="1853" y="19"/>
                    <a:pt x="1796" y="1"/>
                    <a:pt x="173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2187206" y="2169199"/>
              <a:ext cx="109699" cy="117997"/>
            </a:xfrm>
            <a:custGeom>
              <a:avLst/>
              <a:gdLst/>
              <a:ahLst/>
              <a:cxnLst/>
              <a:rect l="l" t="t" r="r" b="b"/>
              <a:pathLst>
                <a:path w="3477" h="3740" extrusionOk="0">
                  <a:moveTo>
                    <a:pt x="1031" y="1"/>
                  </a:moveTo>
                  <a:cubicBezTo>
                    <a:pt x="535" y="1"/>
                    <a:pt x="119" y="96"/>
                    <a:pt x="83" y="108"/>
                  </a:cubicBezTo>
                  <a:cubicBezTo>
                    <a:pt x="36" y="120"/>
                    <a:pt x="0" y="168"/>
                    <a:pt x="12" y="215"/>
                  </a:cubicBezTo>
                  <a:cubicBezTo>
                    <a:pt x="22" y="257"/>
                    <a:pt x="60" y="289"/>
                    <a:pt x="100" y="289"/>
                  </a:cubicBezTo>
                  <a:cubicBezTo>
                    <a:pt x="107" y="289"/>
                    <a:pt x="113" y="288"/>
                    <a:pt x="119" y="287"/>
                  </a:cubicBezTo>
                  <a:cubicBezTo>
                    <a:pt x="131" y="287"/>
                    <a:pt x="556" y="190"/>
                    <a:pt x="1049" y="190"/>
                  </a:cubicBezTo>
                  <a:cubicBezTo>
                    <a:pt x="1518" y="190"/>
                    <a:pt x="2049" y="278"/>
                    <a:pt x="2346" y="620"/>
                  </a:cubicBezTo>
                  <a:cubicBezTo>
                    <a:pt x="2453" y="751"/>
                    <a:pt x="2500" y="882"/>
                    <a:pt x="2465" y="1025"/>
                  </a:cubicBezTo>
                  <a:cubicBezTo>
                    <a:pt x="2369" y="1608"/>
                    <a:pt x="1369" y="2180"/>
                    <a:pt x="1357" y="2192"/>
                  </a:cubicBezTo>
                  <a:cubicBezTo>
                    <a:pt x="1322" y="2216"/>
                    <a:pt x="1310" y="2263"/>
                    <a:pt x="1322" y="2311"/>
                  </a:cubicBezTo>
                  <a:cubicBezTo>
                    <a:pt x="1341" y="2350"/>
                    <a:pt x="1377" y="2373"/>
                    <a:pt x="1416" y="2373"/>
                  </a:cubicBezTo>
                  <a:cubicBezTo>
                    <a:pt x="1424" y="2373"/>
                    <a:pt x="1433" y="2372"/>
                    <a:pt x="1441" y="2370"/>
                  </a:cubicBezTo>
                  <a:cubicBezTo>
                    <a:pt x="1781" y="2264"/>
                    <a:pt x="2273" y="2162"/>
                    <a:pt x="2663" y="2162"/>
                  </a:cubicBezTo>
                  <a:cubicBezTo>
                    <a:pt x="2928" y="2162"/>
                    <a:pt x="3147" y="2209"/>
                    <a:pt x="3239" y="2335"/>
                  </a:cubicBezTo>
                  <a:cubicBezTo>
                    <a:pt x="3274" y="2370"/>
                    <a:pt x="3286" y="2430"/>
                    <a:pt x="3274" y="2489"/>
                  </a:cubicBezTo>
                  <a:cubicBezTo>
                    <a:pt x="3203" y="2858"/>
                    <a:pt x="2488" y="3382"/>
                    <a:pt x="2215" y="3561"/>
                  </a:cubicBezTo>
                  <a:cubicBezTo>
                    <a:pt x="2179" y="3585"/>
                    <a:pt x="2167" y="3644"/>
                    <a:pt x="2191" y="3692"/>
                  </a:cubicBezTo>
                  <a:cubicBezTo>
                    <a:pt x="2203" y="3716"/>
                    <a:pt x="2238" y="3740"/>
                    <a:pt x="2274" y="3740"/>
                  </a:cubicBezTo>
                  <a:cubicBezTo>
                    <a:pt x="2286" y="3740"/>
                    <a:pt x="2310" y="3728"/>
                    <a:pt x="2322" y="3716"/>
                  </a:cubicBezTo>
                  <a:cubicBezTo>
                    <a:pt x="2429" y="3644"/>
                    <a:pt x="3370" y="3025"/>
                    <a:pt x="3453" y="2525"/>
                  </a:cubicBezTo>
                  <a:cubicBezTo>
                    <a:pt x="3477" y="2406"/>
                    <a:pt x="3453" y="2299"/>
                    <a:pt x="3393" y="2216"/>
                  </a:cubicBezTo>
                  <a:cubicBezTo>
                    <a:pt x="3256" y="2032"/>
                    <a:pt x="2971" y="1971"/>
                    <a:pt x="2658" y="1971"/>
                  </a:cubicBezTo>
                  <a:cubicBezTo>
                    <a:pt x="2401" y="1971"/>
                    <a:pt x="2124" y="2012"/>
                    <a:pt x="1893" y="2061"/>
                  </a:cubicBezTo>
                  <a:cubicBezTo>
                    <a:pt x="2215" y="1811"/>
                    <a:pt x="2596" y="1442"/>
                    <a:pt x="2655" y="1061"/>
                  </a:cubicBezTo>
                  <a:cubicBezTo>
                    <a:pt x="2691" y="858"/>
                    <a:pt x="2631" y="668"/>
                    <a:pt x="2488" y="501"/>
                  </a:cubicBezTo>
                  <a:cubicBezTo>
                    <a:pt x="2138" y="102"/>
                    <a:pt x="1542" y="1"/>
                    <a:pt x="1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2894904" y="1394204"/>
              <a:ext cx="94303" cy="143963"/>
            </a:xfrm>
            <a:custGeom>
              <a:avLst/>
              <a:gdLst/>
              <a:ahLst/>
              <a:cxnLst/>
              <a:rect l="l" t="t" r="r" b="b"/>
              <a:pathLst>
                <a:path w="2989" h="4563" extrusionOk="0">
                  <a:moveTo>
                    <a:pt x="2883" y="0"/>
                  </a:moveTo>
                  <a:cubicBezTo>
                    <a:pt x="2834" y="0"/>
                    <a:pt x="2797" y="33"/>
                    <a:pt x="2786" y="74"/>
                  </a:cubicBezTo>
                  <a:cubicBezTo>
                    <a:pt x="2786" y="98"/>
                    <a:pt x="2203" y="3039"/>
                    <a:pt x="60" y="4384"/>
                  </a:cubicBezTo>
                  <a:cubicBezTo>
                    <a:pt x="12" y="4420"/>
                    <a:pt x="0" y="4479"/>
                    <a:pt x="24" y="4515"/>
                  </a:cubicBezTo>
                  <a:cubicBezTo>
                    <a:pt x="48" y="4551"/>
                    <a:pt x="72" y="4563"/>
                    <a:pt x="108" y="4563"/>
                  </a:cubicBezTo>
                  <a:cubicBezTo>
                    <a:pt x="119" y="4563"/>
                    <a:pt x="143" y="4563"/>
                    <a:pt x="155" y="4551"/>
                  </a:cubicBezTo>
                  <a:cubicBezTo>
                    <a:pt x="2370" y="3146"/>
                    <a:pt x="2965" y="133"/>
                    <a:pt x="2977" y="110"/>
                  </a:cubicBezTo>
                  <a:cubicBezTo>
                    <a:pt x="2989" y="62"/>
                    <a:pt x="2953" y="2"/>
                    <a:pt x="2906" y="2"/>
                  </a:cubicBezTo>
                  <a:cubicBezTo>
                    <a:pt x="2898" y="1"/>
                    <a:pt x="2890" y="0"/>
                    <a:pt x="28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3024858" y="1412251"/>
              <a:ext cx="16942" cy="154090"/>
            </a:xfrm>
            <a:custGeom>
              <a:avLst/>
              <a:gdLst/>
              <a:ahLst/>
              <a:cxnLst/>
              <a:rect l="l" t="t" r="r" b="b"/>
              <a:pathLst>
                <a:path w="537" h="4884" extrusionOk="0">
                  <a:moveTo>
                    <a:pt x="123" y="0"/>
                  </a:moveTo>
                  <a:cubicBezTo>
                    <a:pt x="118" y="0"/>
                    <a:pt x="113" y="1"/>
                    <a:pt x="108" y="2"/>
                  </a:cubicBezTo>
                  <a:cubicBezTo>
                    <a:pt x="49" y="2"/>
                    <a:pt x="13" y="50"/>
                    <a:pt x="13" y="97"/>
                  </a:cubicBezTo>
                  <a:cubicBezTo>
                    <a:pt x="25" y="133"/>
                    <a:pt x="346" y="3360"/>
                    <a:pt x="13" y="4764"/>
                  </a:cubicBezTo>
                  <a:cubicBezTo>
                    <a:pt x="1" y="4812"/>
                    <a:pt x="37" y="4872"/>
                    <a:pt x="84" y="4884"/>
                  </a:cubicBezTo>
                  <a:lnTo>
                    <a:pt x="108" y="4884"/>
                  </a:lnTo>
                  <a:cubicBezTo>
                    <a:pt x="144" y="4884"/>
                    <a:pt x="191" y="4848"/>
                    <a:pt x="203" y="4812"/>
                  </a:cubicBezTo>
                  <a:cubicBezTo>
                    <a:pt x="537" y="3371"/>
                    <a:pt x="215" y="216"/>
                    <a:pt x="203" y="85"/>
                  </a:cubicBezTo>
                  <a:cubicBezTo>
                    <a:pt x="203" y="43"/>
                    <a:pt x="165" y="0"/>
                    <a:pt x="12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2140228" y="1172156"/>
              <a:ext cx="193496" cy="246185"/>
            </a:xfrm>
            <a:custGeom>
              <a:avLst/>
              <a:gdLst/>
              <a:ahLst/>
              <a:cxnLst/>
              <a:rect l="l" t="t" r="r" b="b"/>
              <a:pathLst>
                <a:path w="6133" h="7803" extrusionOk="0">
                  <a:moveTo>
                    <a:pt x="6031" y="1"/>
                  </a:moveTo>
                  <a:cubicBezTo>
                    <a:pt x="6022" y="1"/>
                    <a:pt x="6012" y="2"/>
                    <a:pt x="6002" y="4"/>
                  </a:cubicBezTo>
                  <a:cubicBezTo>
                    <a:pt x="1" y="1516"/>
                    <a:pt x="691" y="7648"/>
                    <a:pt x="691" y="7719"/>
                  </a:cubicBezTo>
                  <a:cubicBezTo>
                    <a:pt x="703" y="7767"/>
                    <a:pt x="739" y="7802"/>
                    <a:pt x="787" y="7802"/>
                  </a:cubicBezTo>
                  <a:cubicBezTo>
                    <a:pt x="798" y="7802"/>
                    <a:pt x="798" y="7802"/>
                    <a:pt x="798" y="7791"/>
                  </a:cubicBezTo>
                  <a:cubicBezTo>
                    <a:pt x="858" y="7791"/>
                    <a:pt x="894" y="7743"/>
                    <a:pt x="882" y="7695"/>
                  </a:cubicBezTo>
                  <a:cubicBezTo>
                    <a:pt x="882" y="7636"/>
                    <a:pt x="215" y="1659"/>
                    <a:pt x="6049" y="182"/>
                  </a:cubicBezTo>
                  <a:cubicBezTo>
                    <a:pt x="6097" y="171"/>
                    <a:pt x="6132" y="123"/>
                    <a:pt x="6121" y="63"/>
                  </a:cubicBezTo>
                  <a:cubicBezTo>
                    <a:pt x="6111" y="24"/>
                    <a:pt x="6076" y="1"/>
                    <a:pt x="6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3062056" y="1401776"/>
              <a:ext cx="54140" cy="113485"/>
            </a:xfrm>
            <a:custGeom>
              <a:avLst/>
              <a:gdLst/>
              <a:ahLst/>
              <a:cxnLst/>
              <a:rect l="l" t="t" r="r" b="b"/>
              <a:pathLst>
                <a:path w="1716" h="3597" extrusionOk="0">
                  <a:moveTo>
                    <a:pt x="98" y="1"/>
                  </a:moveTo>
                  <a:cubicBezTo>
                    <a:pt x="81" y="1"/>
                    <a:pt x="64" y="5"/>
                    <a:pt x="48" y="12"/>
                  </a:cubicBezTo>
                  <a:cubicBezTo>
                    <a:pt x="13" y="48"/>
                    <a:pt x="1" y="108"/>
                    <a:pt x="25" y="143"/>
                  </a:cubicBezTo>
                  <a:cubicBezTo>
                    <a:pt x="36" y="167"/>
                    <a:pt x="1144" y="1846"/>
                    <a:pt x="1513" y="3513"/>
                  </a:cubicBezTo>
                  <a:cubicBezTo>
                    <a:pt x="1525" y="3561"/>
                    <a:pt x="1560" y="3596"/>
                    <a:pt x="1608" y="3596"/>
                  </a:cubicBezTo>
                  <a:cubicBezTo>
                    <a:pt x="1620" y="3596"/>
                    <a:pt x="1620" y="3596"/>
                    <a:pt x="1632" y="3584"/>
                  </a:cubicBezTo>
                  <a:cubicBezTo>
                    <a:pt x="1679" y="3572"/>
                    <a:pt x="1715" y="3525"/>
                    <a:pt x="1703" y="3477"/>
                  </a:cubicBezTo>
                  <a:cubicBezTo>
                    <a:pt x="1322" y="1775"/>
                    <a:pt x="191" y="60"/>
                    <a:pt x="179" y="48"/>
                  </a:cubicBezTo>
                  <a:cubicBezTo>
                    <a:pt x="163" y="16"/>
                    <a:pt x="132" y="1"/>
                    <a:pt x="9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3095877" y="1372183"/>
              <a:ext cx="78528" cy="70577"/>
            </a:xfrm>
            <a:custGeom>
              <a:avLst/>
              <a:gdLst/>
              <a:ahLst/>
              <a:cxnLst/>
              <a:rect l="l" t="t" r="r" b="b"/>
              <a:pathLst>
                <a:path w="2489" h="2237" extrusionOk="0">
                  <a:moveTo>
                    <a:pt x="115" y="1"/>
                  </a:moveTo>
                  <a:cubicBezTo>
                    <a:pt x="78" y="1"/>
                    <a:pt x="41" y="23"/>
                    <a:pt x="24" y="58"/>
                  </a:cubicBezTo>
                  <a:cubicBezTo>
                    <a:pt x="0" y="93"/>
                    <a:pt x="24" y="153"/>
                    <a:pt x="60" y="177"/>
                  </a:cubicBezTo>
                  <a:cubicBezTo>
                    <a:pt x="84" y="188"/>
                    <a:pt x="1691" y="1034"/>
                    <a:pt x="2298" y="2189"/>
                  </a:cubicBezTo>
                  <a:cubicBezTo>
                    <a:pt x="2310" y="2224"/>
                    <a:pt x="2346" y="2236"/>
                    <a:pt x="2382" y="2236"/>
                  </a:cubicBezTo>
                  <a:cubicBezTo>
                    <a:pt x="2393" y="2236"/>
                    <a:pt x="2405" y="2236"/>
                    <a:pt x="2417" y="2224"/>
                  </a:cubicBezTo>
                  <a:cubicBezTo>
                    <a:pt x="2465" y="2201"/>
                    <a:pt x="2489" y="2141"/>
                    <a:pt x="2465" y="2105"/>
                  </a:cubicBezTo>
                  <a:cubicBezTo>
                    <a:pt x="1822" y="903"/>
                    <a:pt x="215" y="46"/>
                    <a:pt x="155" y="10"/>
                  </a:cubicBezTo>
                  <a:cubicBezTo>
                    <a:pt x="142" y="4"/>
                    <a:pt x="129" y="1"/>
                    <a:pt x="11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3109759" y="1343504"/>
              <a:ext cx="59377" cy="21864"/>
            </a:xfrm>
            <a:custGeom>
              <a:avLst/>
              <a:gdLst/>
              <a:ahLst/>
              <a:cxnLst/>
              <a:rect l="l" t="t" r="r" b="b"/>
              <a:pathLst>
                <a:path w="1882" h="693" extrusionOk="0">
                  <a:moveTo>
                    <a:pt x="90" y="0"/>
                  </a:moveTo>
                  <a:cubicBezTo>
                    <a:pt x="39" y="0"/>
                    <a:pt x="1" y="43"/>
                    <a:pt x="1" y="85"/>
                  </a:cubicBezTo>
                  <a:cubicBezTo>
                    <a:pt x="1" y="145"/>
                    <a:pt x="37" y="181"/>
                    <a:pt x="84" y="193"/>
                  </a:cubicBezTo>
                  <a:cubicBezTo>
                    <a:pt x="96" y="193"/>
                    <a:pt x="1120" y="288"/>
                    <a:pt x="1715" y="681"/>
                  </a:cubicBezTo>
                  <a:cubicBezTo>
                    <a:pt x="1739" y="693"/>
                    <a:pt x="1751" y="693"/>
                    <a:pt x="1775" y="693"/>
                  </a:cubicBezTo>
                  <a:cubicBezTo>
                    <a:pt x="1799" y="693"/>
                    <a:pt x="1834" y="681"/>
                    <a:pt x="1846" y="657"/>
                  </a:cubicBezTo>
                  <a:cubicBezTo>
                    <a:pt x="1882" y="609"/>
                    <a:pt x="1870" y="550"/>
                    <a:pt x="1822" y="526"/>
                  </a:cubicBezTo>
                  <a:cubicBezTo>
                    <a:pt x="1180" y="97"/>
                    <a:pt x="144" y="2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2610544" y="979511"/>
              <a:ext cx="34579" cy="11358"/>
            </a:xfrm>
            <a:custGeom>
              <a:avLst/>
              <a:gdLst/>
              <a:ahLst/>
              <a:cxnLst/>
              <a:rect l="l" t="t" r="r" b="b"/>
              <a:pathLst>
                <a:path w="1096" h="360" extrusionOk="0">
                  <a:moveTo>
                    <a:pt x="1007" y="0"/>
                  </a:moveTo>
                  <a:cubicBezTo>
                    <a:pt x="1001" y="0"/>
                    <a:pt x="995" y="1"/>
                    <a:pt x="989" y="2"/>
                  </a:cubicBezTo>
                  <a:cubicBezTo>
                    <a:pt x="917" y="2"/>
                    <a:pt x="262" y="38"/>
                    <a:pt x="48" y="192"/>
                  </a:cubicBezTo>
                  <a:cubicBezTo>
                    <a:pt x="12" y="216"/>
                    <a:pt x="0" y="276"/>
                    <a:pt x="36" y="323"/>
                  </a:cubicBezTo>
                  <a:cubicBezTo>
                    <a:pt x="60" y="347"/>
                    <a:pt x="84" y="359"/>
                    <a:pt x="108" y="359"/>
                  </a:cubicBezTo>
                  <a:cubicBezTo>
                    <a:pt x="131" y="359"/>
                    <a:pt x="155" y="347"/>
                    <a:pt x="167" y="335"/>
                  </a:cubicBezTo>
                  <a:cubicBezTo>
                    <a:pt x="286" y="252"/>
                    <a:pt x="739" y="204"/>
                    <a:pt x="1001" y="192"/>
                  </a:cubicBezTo>
                  <a:cubicBezTo>
                    <a:pt x="1048" y="181"/>
                    <a:pt x="1096" y="145"/>
                    <a:pt x="1096" y="85"/>
                  </a:cubicBezTo>
                  <a:cubicBezTo>
                    <a:pt x="1085" y="43"/>
                    <a:pt x="1055" y="0"/>
                    <a:pt x="1007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1"/>
            <p:cNvSpPr/>
            <p:nvPr/>
          </p:nvSpPr>
          <p:spPr>
            <a:xfrm>
              <a:off x="2610165" y="1007591"/>
              <a:ext cx="34579" cy="9181"/>
            </a:xfrm>
            <a:custGeom>
              <a:avLst/>
              <a:gdLst/>
              <a:ahLst/>
              <a:cxnLst/>
              <a:rect l="l" t="t" r="r" b="b"/>
              <a:pathLst>
                <a:path w="1096" h="291" extrusionOk="0">
                  <a:moveTo>
                    <a:pt x="776" y="1"/>
                  </a:moveTo>
                  <a:cubicBezTo>
                    <a:pt x="540" y="1"/>
                    <a:pt x="199" y="17"/>
                    <a:pt x="48" y="112"/>
                  </a:cubicBezTo>
                  <a:cubicBezTo>
                    <a:pt x="12" y="136"/>
                    <a:pt x="0" y="195"/>
                    <a:pt x="24" y="243"/>
                  </a:cubicBezTo>
                  <a:cubicBezTo>
                    <a:pt x="36" y="267"/>
                    <a:pt x="72" y="291"/>
                    <a:pt x="108" y="291"/>
                  </a:cubicBezTo>
                  <a:cubicBezTo>
                    <a:pt x="120" y="291"/>
                    <a:pt x="143" y="279"/>
                    <a:pt x="155" y="267"/>
                  </a:cubicBezTo>
                  <a:cubicBezTo>
                    <a:pt x="249" y="211"/>
                    <a:pt x="555" y="191"/>
                    <a:pt x="809" y="191"/>
                  </a:cubicBezTo>
                  <a:cubicBezTo>
                    <a:pt x="878" y="191"/>
                    <a:pt x="944" y="193"/>
                    <a:pt x="1001" y="195"/>
                  </a:cubicBezTo>
                  <a:cubicBezTo>
                    <a:pt x="1048" y="195"/>
                    <a:pt x="1096" y="160"/>
                    <a:pt x="1096" y="100"/>
                  </a:cubicBezTo>
                  <a:cubicBezTo>
                    <a:pt x="1096" y="53"/>
                    <a:pt x="1060" y="5"/>
                    <a:pt x="1013" y="5"/>
                  </a:cubicBezTo>
                  <a:cubicBezTo>
                    <a:pt x="985" y="5"/>
                    <a:pt x="893" y="1"/>
                    <a:pt x="7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1"/>
            <p:cNvSpPr/>
            <p:nvPr/>
          </p:nvSpPr>
          <p:spPr>
            <a:xfrm>
              <a:off x="2669889" y="1010556"/>
              <a:ext cx="33853" cy="14481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147" y="1"/>
                  </a:moveTo>
                  <a:cubicBezTo>
                    <a:pt x="124" y="1"/>
                    <a:pt x="103" y="3"/>
                    <a:pt x="84" y="6"/>
                  </a:cubicBezTo>
                  <a:cubicBezTo>
                    <a:pt x="36" y="6"/>
                    <a:pt x="1" y="54"/>
                    <a:pt x="1" y="113"/>
                  </a:cubicBezTo>
                  <a:cubicBezTo>
                    <a:pt x="11" y="155"/>
                    <a:pt x="48" y="187"/>
                    <a:pt x="89" y="187"/>
                  </a:cubicBezTo>
                  <a:cubicBezTo>
                    <a:pt x="95" y="187"/>
                    <a:pt x="101" y="186"/>
                    <a:pt x="108" y="185"/>
                  </a:cubicBezTo>
                  <a:cubicBezTo>
                    <a:pt x="118" y="183"/>
                    <a:pt x="129" y="183"/>
                    <a:pt x="141" y="183"/>
                  </a:cubicBezTo>
                  <a:cubicBezTo>
                    <a:pt x="317" y="183"/>
                    <a:pt x="706" y="335"/>
                    <a:pt x="917" y="447"/>
                  </a:cubicBezTo>
                  <a:cubicBezTo>
                    <a:pt x="929" y="447"/>
                    <a:pt x="953" y="459"/>
                    <a:pt x="965" y="459"/>
                  </a:cubicBezTo>
                  <a:cubicBezTo>
                    <a:pt x="989" y="459"/>
                    <a:pt x="1025" y="435"/>
                    <a:pt x="1048" y="399"/>
                  </a:cubicBezTo>
                  <a:cubicBezTo>
                    <a:pt x="1072" y="351"/>
                    <a:pt x="1048" y="304"/>
                    <a:pt x="1001" y="280"/>
                  </a:cubicBezTo>
                  <a:cubicBezTo>
                    <a:pt x="935" y="247"/>
                    <a:pt x="422" y="1"/>
                    <a:pt x="14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1"/>
            <p:cNvSpPr/>
            <p:nvPr/>
          </p:nvSpPr>
          <p:spPr>
            <a:xfrm>
              <a:off x="2708948" y="999356"/>
              <a:ext cx="33853" cy="14418"/>
            </a:xfrm>
            <a:custGeom>
              <a:avLst/>
              <a:gdLst/>
              <a:ahLst/>
              <a:cxnLst/>
              <a:rect l="l" t="t" r="r" b="b"/>
              <a:pathLst>
                <a:path w="1073" h="457" extrusionOk="0">
                  <a:moveTo>
                    <a:pt x="132" y="1"/>
                  </a:moveTo>
                  <a:cubicBezTo>
                    <a:pt x="115" y="1"/>
                    <a:pt x="99" y="2"/>
                    <a:pt x="84" y="4"/>
                  </a:cubicBezTo>
                  <a:cubicBezTo>
                    <a:pt x="37" y="16"/>
                    <a:pt x="1" y="64"/>
                    <a:pt x="1" y="123"/>
                  </a:cubicBezTo>
                  <a:cubicBezTo>
                    <a:pt x="11" y="164"/>
                    <a:pt x="48" y="197"/>
                    <a:pt x="97" y="197"/>
                  </a:cubicBezTo>
                  <a:cubicBezTo>
                    <a:pt x="104" y="197"/>
                    <a:pt x="112" y="196"/>
                    <a:pt x="120" y="195"/>
                  </a:cubicBezTo>
                  <a:cubicBezTo>
                    <a:pt x="129" y="193"/>
                    <a:pt x="140" y="192"/>
                    <a:pt x="151" y="192"/>
                  </a:cubicBezTo>
                  <a:cubicBezTo>
                    <a:pt x="318" y="192"/>
                    <a:pt x="706" y="345"/>
                    <a:pt x="918" y="456"/>
                  </a:cubicBezTo>
                  <a:lnTo>
                    <a:pt x="965" y="456"/>
                  </a:lnTo>
                  <a:cubicBezTo>
                    <a:pt x="1001" y="456"/>
                    <a:pt x="1037" y="445"/>
                    <a:pt x="1049" y="409"/>
                  </a:cubicBezTo>
                  <a:cubicBezTo>
                    <a:pt x="1072" y="361"/>
                    <a:pt x="1049" y="302"/>
                    <a:pt x="1001" y="278"/>
                  </a:cubicBezTo>
                  <a:cubicBezTo>
                    <a:pt x="945" y="255"/>
                    <a:pt x="404" y="1"/>
                    <a:pt x="13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1"/>
            <p:cNvSpPr/>
            <p:nvPr/>
          </p:nvSpPr>
          <p:spPr>
            <a:xfrm>
              <a:off x="2579372" y="1031285"/>
              <a:ext cx="34957" cy="7667"/>
            </a:xfrm>
            <a:custGeom>
              <a:avLst/>
              <a:gdLst/>
              <a:ahLst/>
              <a:cxnLst/>
              <a:rect l="l" t="t" r="r" b="b"/>
              <a:pathLst>
                <a:path w="1108" h="243" extrusionOk="0">
                  <a:moveTo>
                    <a:pt x="483" y="0"/>
                  </a:moveTo>
                  <a:cubicBezTo>
                    <a:pt x="315" y="0"/>
                    <a:pt x="151" y="15"/>
                    <a:pt x="60" y="64"/>
                  </a:cubicBezTo>
                  <a:cubicBezTo>
                    <a:pt x="12" y="87"/>
                    <a:pt x="0" y="147"/>
                    <a:pt x="24" y="195"/>
                  </a:cubicBezTo>
                  <a:cubicBezTo>
                    <a:pt x="36" y="218"/>
                    <a:pt x="72" y="242"/>
                    <a:pt x="107" y="242"/>
                  </a:cubicBezTo>
                  <a:cubicBezTo>
                    <a:pt x="119" y="242"/>
                    <a:pt x="131" y="242"/>
                    <a:pt x="143" y="230"/>
                  </a:cubicBezTo>
                  <a:cubicBezTo>
                    <a:pt x="198" y="200"/>
                    <a:pt x="313" y="189"/>
                    <a:pt x="447" y="189"/>
                  </a:cubicBezTo>
                  <a:cubicBezTo>
                    <a:pt x="630" y="189"/>
                    <a:pt x="849" y="210"/>
                    <a:pt x="1000" y="230"/>
                  </a:cubicBezTo>
                  <a:cubicBezTo>
                    <a:pt x="1048" y="230"/>
                    <a:pt x="1096" y="195"/>
                    <a:pt x="1107" y="147"/>
                  </a:cubicBezTo>
                  <a:cubicBezTo>
                    <a:pt x="1107" y="99"/>
                    <a:pt x="1072" y="52"/>
                    <a:pt x="1024" y="40"/>
                  </a:cubicBezTo>
                  <a:cubicBezTo>
                    <a:pt x="982" y="33"/>
                    <a:pt x="728" y="0"/>
                    <a:pt x="4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1"/>
            <p:cNvSpPr/>
            <p:nvPr/>
          </p:nvSpPr>
          <p:spPr>
            <a:xfrm>
              <a:off x="2663516" y="981247"/>
              <a:ext cx="34200" cy="13377"/>
            </a:xfrm>
            <a:custGeom>
              <a:avLst/>
              <a:gdLst/>
              <a:ahLst/>
              <a:cxnLst/>
              <a:rect l="l" t="t" r="r" b="b"/>
              <a:pathLst>
                <a:path w="1084" h="424" extrusionOk="0">
                  <a:moveTo>
                    <a:pt x="156" y="1"/>
                  </a:moveTo>
                  <a:cubicBezTo>
                    <a:pt x="129" y="1"/>
                    <a:pt x="105" y="2"/>
                    <a:pt x="84" y="7"/>
                  </a:cubicBezTo>
                  <a:cubicBezTo>
                    <a:pt x="36" y="18"/>
                    <a:pt x="0" y="66"/>
                    <a:pt x="12" y="114"/>
                  </a:cubicBezTo>
                  <a:cubicBezTo>
                    <a:pt x="22" y="155"/>
                    <a:pt x="60" y="187"/>
                    <a:pt x="101" y="187"/>
                  </a:cubicBezTo>
                  <a:cubicBezTo>
                    <a:pt x="107" y="187"/>
                    <a:pt x="113" y="187"/>
                    <a:pt x="119" y="185"/>
                  </a:cubicBezTo>
                  <a:cubicBezTo>
                    <a:pt x="129" y="183"/>
                    <a:pt x="141" y="183"/>
                    <a:pt x="153" y="183"/>
                  </a:cubicBezTo>
                  <a:cubicBezTo>
                    <a:pt x="323" y="183"/>
                    <a:pt x="719" y="323"/>
                    <a:pt x="941" y="411"/>
                  </a:cubicBezTo>
                  <a:cubicBezTo>
                    <a:pt x="953" y="411"/>
                    <a:pt x="965" y="423"/>
                    <a:pt x="976" y="423"/>
                  </a:cubicBezTo>
                  <a:cubicBezTo>
                    <a:pt x="1012" y="423"/>
                    <a:pt x="1048" y="399"/>
                    <a:pt x="1060" y="364"/>
                  </a:cubicBezTo>
                  <a:cubicBezTo>
                    <a:pt x="1084" y="316"/>
                    <a:pt x="1060" y="257"/>
                    <a:pt x="1012" y="233"/>
                  </a:cubicBezTo>
                  <a:cubicBezTo>
                    <a:pt x="947" y="211"/>
                    <a:pt x="435" y="1"/>
                    <a:pt x="15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1"/>
            <p:cNvSpPr/>
            <p:nvPr/>
          </p:nvSpPr>
          <p:spPr>
            <a:xfrm>
              <a:off x="2551955" y="1011818"/>
              <a:ext cx="34200" cy="11737"/>
            </a:xfrm>
            <a:custGeom>
              <a:avLst/>
              <a:gdLst/>
              <a:ahLst/>
              <a:cxnLst/>
              <a:rect l="l" t="t" r="r" b="b"/>
              <a:pathLst>
                <a:path w="1084" h="372" extrusionOk="0">
                  <a:moveTo>
                    <a:pt x="1003" y="0"/>
                  </a:moveTo>
                  <a:cubicBezTo>
                    <a:pt x="998" y="0"/>
                    <a:pt x="993" y="1"/>
                    <a:pt x="988" y="2"/>
                  </a:cubicBezTo>
                  <a:cubicBezTo>
                    <a:pt x="917" y="2"/>
                    <a:pt x="250" y="50"/>
                    <a:pt x="48" y="204"/>
                  </a:cubicBezTo>
                  <a:cubicBezTo>
                    <a:pt x="12" y="240"/>
                    <a:pt x="0" y="300"/>
                    <a:pt x="36" y="335"/>
                  </a:cubicBezTo>
                  <a:cubicBezTo>
                    <a:pt x="48" y="359"/>
                    <a:pt x="83" y="371"/>
                    <a:pt x="107" y="371"/>
                  </a:cubicBezTo>
                  <a:cubicBezTo>
                    <a:pt x="131" y="371"/>
                    <a:pt x="155" y="371"/>
                    <a:pt x="167" y="359"/>
                  </a:cubicBezTo>
                  <a:cubicBezTo>
                    <a:pt x="286" y="264"/>
                    <a:pt x="738" y="204"/>
                    <a:pt x="1000" y="192"/>
                  </a:cubicBezTo>
                  <a:cubicBezTo>
                    <a:pt x="1048" y="181"/>
                    <a:pt x="1083" y="145"/>
                    <a:pt x="1083" y="85"/>
                  </a:cubicBezTo>
                  <a:cubicBezTo>
                    <a:pt x="1083" y="43"/>
                    <a:pt x="1045" y="0"/>
                    <a:pt x="100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1"/>
            <p:cNvSpPr/>
            <p:nvPr/>
          </p:nvSpPr>
          <p:spPr>
            <a:xfrm>
              <a:off x="2494471" y="1003868"/>
              <a:ext cx="33096" cy="16658"/>
            </a:xfrm>
            <a:custGeom>
              <a:avLst/>
              <a:gdLst/>
              <a:ahLst/>
              <a:cxnLst/>
              <a:rect l="l" t="t" r="r" b="b"/>
              <a:pathLst>
                <a:path w="1049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6" y="16"/>
                    <a:pt x="203" y="182"/>
                    <a:pt x="36" y="373"/>
                  </a:cubicBezTo>
                  <a:cubicBezTo>
                    <a:pt x="0" y="409"/>
                    <a:pt x="0" y="468"/>
                    <a:pt x="48" y="504"/>
                  </a:cubicBezTo>
                  <a:cubicBezTo>
                    <a:pt x="60" y="528"/>
                    <a:pt x="84" y="528"/>
                    <a:pt x="108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5" y="242"/>
                    <a:pt x="965" y="182"/>
                  </a:cubicBezTo>
                  <a:cubicBezTo>
                    <a:pt x="1012" y="171"/>
                    <a:pt x="1048" y="123"/>
                    <a:pt x="1036" y="63"/>
                  </a:cubicBezTo>
                  <a:cubicBezTo>
                    <a:pt x="1026" y="24"/>
                    <a:pt x="984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1"/>
            <p:cNvSpPr/>
            <p:nvPr/>
          </p:nvSpPr>
          <p:spPr>
            <a:xfrm>
              <a:off x="2507628" y="1032799"/>
              <a:ext cx="33064" cy="16658"/>
            </a:xfrm>
            <a:custGeom>
              <a:avLst/>
              <a:gdLst/>
              <a:ahLst/>
              <a:cxnLst/>
              <a:rect l="l" t="t" r="r" b="b"/>
              <a:pathLst>
                <a:path w="1048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5" y="16"/>
                    <a:pt x="202" y="182"/>
                    <a:pt x="36" y="373"/>
                  </a:cubicBezTo>
                  <a:cubicBezTo>
                    <a:pt x="0" y="408"/>
                    <a:pt x="0" y="468"/>
                    <a:pt x="48" y="504"/>
                  </a:cubicBezTo>
                  <a:cubicBezTo>
                    <a:pt x="60" y="528"/>
                    <a:pt x="83" y="528"/>
                    <a:pt x="107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4" y="242"/>
                    <a:pt x="964" y="182"/>
                  </a:cubicBezTo>
                  <a:cubicBezTo>
                    <a:pt x="1012" y="170"/>
                    <a:pt x="1048" y="123"/>
                    <a:pt x="1036" y="63"/>
                  </a:cubicBezTo>
                  <a:cubicBezTo>
                    <a:pt x="1026" y="24"/>
                    <a:pt x="983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1"/>
            <p:cNvSpPr/>
            <p:nvPr/>
          </p:nvSpPr>
          <p:spPr>
            <a:xfrm>
              <a:off x="2466297" y="1056935"/>
              <a:ext cx="28206" cy="24451"/>
            </a:xfrm>
            <a:custGeom>
              <a:avLst/>
              <a:gdLst/>
              <a:ahLst/>
              <a:cxnLst/>
              <a:rect l="l" t="t" r="r" b="b"/>
              <a:pathLst>
                <a:path w="894" h="775" extrusionOk="0">
                  <a:moveTo>
                    <a:pt x="792" y="0"/>
                  </a:moveTo>
                  <a:cubicBezTo>
                    <a:pt x="774" y="0"/>
                    <a:pt x="755" y="4"/>
                    <a:pt x="739" y="13"/>
                  </a:cubicBezTo>
                  <a:cubicBezTo>
                    <a:pt x="679" y="48"/>
                    <a:pt x="119" y="405"/>
                    <a:pt x="24" y="644"/>
                  </a:cubicBezTo>
                  <a:cubicBezTo>
                    <a:pt x="0" y="691"/>
                    <a:pt x="24" y="751"/>
                    <a:pt x="72" y="775"/>
                  </a:cubicBezTo>
                  <a:lnTo>
                    <a:pt x="108" y="775"/>
                  </a:lnTo>
                  <a:cubicBezTo>
                    <a:pt x="143" y="775"/>
                    <a:pt x="179" y="763"/>
                    <a:pt x="191" y="715"/>
                  </a:cubicBezTo>
                  <a:cubicBezTo>
                    <a:pt x="250" y="584"/>
                    <a:pt x="620" y="310"/>
                    <a:pt x="846" y="167"/>
                  </a:cubicBezTo>
                  <a:cubicBezTo>
                    <a:pt x="881" y="144"/>
                    <a:pt x="893" y="84"/>
                    <a:pt x="870" y="36"/>
                  </a:cubicBezTo>
                  <a:cubicBezTo>
                    <a:pt x="854" y="13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1"/>
            <p:cNvSpPr/>
            <p:nvPr/>
          </p:nvSpPr>
          <p:spPr>
            <a:xfrm>
              <a:off x="2453141" y="1032610"/>
              <a:ext cx="28206" cy="24735"/>
            </a:xfrm>
            <a:custGeom>
              <a:avLst/>
              <a:gdLst/>
              <a:ahLst/>
              <a:cxnLst/>
              <a:rect l="l" t="t" r="r" b="b"/>
              <a:pathLst>
                <a:path w="894" h="784" extrusionOk="0">
                  <a:moveTo>
                    <a:pt x="794" y="1"/>
                  </a:moveTo>
                  <a:cubicBezTo>
                    <a:pt x="776" y="1"/>
                    <a:pt x="758" y="7"/>
                    <a:pt x="739" y="22"/>
                  </a:cubicBezTo>
                  <a:cubicBezTo>
                    <a:pt x="679" y="57"/>
                    <a:pt x="120" y="414"/>
                    <a:pt x="24" y="653"/>
                  </a:cubicBezTo>
                  <a:cubicBezTo>
                    <a:pt x="1" y="700"/>
                    <a:pt x="24" y="760"/>
                    <a:pt x="72" y="784"/>
                  </a:cubicBezTo>
                  <a:lnTo>
                    <a:pt x="108" y="784"/>
                  </a:lnTo>
                  <a:cubicBezTo>
                    <a:pt x="144" y="784"/>
                    <a:pt x="179" y="760"/>
                    <a:pt x="191" y="724"/>
                  </a:cubicBezTo>
                  <a:cubicBezTo>
                    <a:pt x="251" y="593"/>
                    <a:pt x="620" y="319"/>
                    <a:pt x="834" y="176"/>
                  </a:cubicBezTo>
                  <a:cubicBezTo>
                    <a:pt x="882" y="153"/>
                    <a:pt x="894" y="93"/>
                    <a:pt x="870" y="45"/>
                  </a:cubicBezTo>
                  <a:cubicBezTo>
                    <a:pt x="848" y="1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1"/>
            <p:cNvSpPr/>
            <p:nvPr/>
          </p:nvSpPr>
          <p:spPr>
            <a:xfrm>
              <a:off x="2555710" y="984433"/>
              <a:ext cx="34200" cy="12809"/>
            </a:xfrm>
            <a:custGeom>
              <a:avLst/>
              <a:gdLst/>
              <a:ahLst/>
              <a:cxnLst/>
              <a:rect l="l" t="t" r="r" b="b"/>
              <a:pathLst>
                <a:path w="1084" h="406" extrusionOk="0">
                  <a:moveTo>
                    <a:pt x="976" y="1"/>
                  </a:moveTo>
                  <a:cubicBezTo>
                    <a:pt x="905" y="13"/>
                    <a:pt x="238" y="72"/>
                    <a:pt x="48" y="239"/>
                  </a:cubicBezTo>
                  <a:cubicBezTo>
                    <a:pt x="12" y="275"/>
                    <a:pt x="0" y="334"/>
                    <a:pt x="36" y="370"/>
                  </a:cubicBezTo>
                  <a:cubicBezTo>
                    <a:pt x="48" y="394"/>
                    <a:pt x="83" y="406"/>
                    <a:pt x="107" y="406"/>
                  </a:cubicBezTo>
                  <a:cubicBezTo>
                    <a:pt x="131" y="406"/>
                    <a:pt x="155" y="406"/>
                    <a:pt x="167" y="382"/>
                  </a:cubicBezTo>
                  <a:cubicBezTo>
                    <a:pt x="286" y="287"/>
                    <a:pt x="726" y="215"/>
                    <a:pt x="988" y="191"/>
                  </a:cubicBezTo>
                  <a:cubicBezTo>
                    <a:pt x="1048" y="179"/>
                    <a:pt x="1084" y="144"/>
                    <a:pt x="1072" y="84"/>
                  </a:cubicBezTo>
                  <a:cubicBezTo>
                    <a:pt x="1072" y="36"/>
                    <a:pt x="1024" y="1"/>
                    <a:pt x="9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3657;p41">
            <a:extLst>
              <a:ext uri="{FF2B5EF4-FFF2-40B4-BE49-F238E27FC236}">
                <a16:creationId xmlns:a16="http://schemas.microsoft.com/office/drawing/2014/main" id="{9F3E8F54-EFBF-2F44-8E07-4918E8156F0F}"/>
              </a:ext>
            </a:extLst>
          </p:cNvPr>
          <p:cNvSpPr/>
          <p:nvPr/>
        </p:nvSpPr>
        <p:spPr>
          <a:xfrm rot="711">
            <a:off x="280194" y="2434219"/>
            <a:ext cx="4353000" cy="207213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659;p41">
            <a:extLst>
              <a:ext uri="{FF2B5EF4-FFF2-40B4-BE49-F238E27FC236}">
                <a16:creationId xmlns:a16="http://schemas.microsoft.com/office/drawing/2014/main" id="{28A51F93-DA41-3D47-9BA0-6D64418C08F4}"/>
              </a:ext>
            </a:extLst>
          </p:cNvPr>
          <p:cNvSpPr txBox="1">
            <a:spLocks/>
          </p:cNvSpPr>
          <p:nvPr/>
        </p:nvSpPr>
        <p:spPr>
          <a:xfrm>
            <a:off x="453789" y="2617269"/>
            <a:ext cx="4068202" cy="1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n-US"/>
              <a:t>"Why can't you activate multiple notification types at the same time?" If your house is on fire, you'd undoubtedly want to know about it via every available means." </a:t>
            </a:r>
          </a:p>
          <a:p>
            <a:pPr marL="0" indent="0" algn="just"/>
            <a:r>
              <a:rPr lang="en-US"/>
              <a:t>You attempted to solve the problem by designing special subclasses that included many notification methods into a single class.</a:t>
            </a:r>
            <a:endParaRPr lang="en-US" dirty="0"/>
          </a:p>
        </p:txBody>
      </p:sp>
      <p:pic>
        <p:nvPicPr>
          <p:cNvPr id="54" name="Picture 3" descr="Diagram&#10;&#10;Description automatically generated">
            <a:extLst>
              <a:ext uri="{FF2B5EF4-FFF2-40B4-BE49-F238E27FC236}">
                <a16:creationId xmlns:a16="http://schemas.microsoft.com/office/drawing/2014/main" id="{1313277F-996D-A943-8C65-511DEB69E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" t="4946" r="1025" b="3572"/>
          <a:stretch/>
        </p:blipFill>
        <p:spPr>
          <a:xfrm>
            <a:off x="5122888" y="2505285"/>
            <a:ext cx="3567323" cy="1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1"/>
          <p:cNvSpPr txBox="1">
            <a:spLocks noGrp="1"/>
          </p:cNvSpPr>
          <p:nvPr>
            <p:ph type="title"/>
          </p:nvPr>
        </p:nvSpPr>
        <p:spPr>
          <a:xfrm>
            <a:off x="3693387" y="844067"/>
            <a:ext cx="1880044" cy="71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Problem</a:t>
            </a:r>
            <a:endParaRPr sz="3500" dirty="0"/>
          </a:p>
        </p:txBody>
      </p:sp>
      <p:grpSp>
        <p:nvGrpSpPr>
          <p:cNvPr id="3660" name="Google Shape;3660;p41"/>
          <p:cNvGrpSpPr/>
          <p:nvPr/>
        </p:nvGrpSpPr>
        <p:grpSpPr>
          <a:xfrm>
            <a:off x="369880" y="237713"/>
            <a:ext cx="1775514" cy="2011691"/>
            <a:chOff x="1879688" y="805008"/>
            <a:chExt cx="1470893" cy="1673759"/>
          </a:xfrm>
        </p:grpSpPr>
        <p:sp>
          <p:nvSpPr>
            <p:cNvPr id="3661" name="Google Shape;3661;p41"/>
            <p:cNvSpPr/>
            <p:nvPr/>
          </p:nvSpPr>
          <p:spPr>
            <a:xfrm>
              <a:off x="1879688" y="805008"/>
              <a:ext cx="1450985" cy="1673759"/>
            </a:xfrm>
            <a:custGeom>
              <a:avLst/>
              <a:gdLst/>
              <a:ahLst/>
              <a:cxnLst/>
              <a:rect l="l" t="t" r="r" b="b"/>
              <a:pathLst>
                <a:path w="45990" h="53051" extrusionOk="0">
                  <a:moveTo>
                    <a:pt x="30589" y="1"/>
                  </a:moveTo>
                  <a:cubicBezTo>
                    <a:pt x="28744" y="1"/>
                    <a:pt x="26813" y="612"/>
                    <a:pt x="25023" y="1949"/>
                  </a:cubicBezTo>
                  <a:cubicBezTo>
                    <a:pt x="24807" y="1941"/>
                    <a:pt x="24593" y="1938"/>
                    <a:pt x="24382" y="1938"/>
                  </a:cubicBezTo>
                  <a:cubicBezTo>
                    <a:pt x="20131" y="1938"/>
                    <a:pt x="16955" y="3496"/>
                    <a:pt x="15617" y="4914"/>
                  </a:cubicBezTo>
                  <a:cubicBezTo>
                    <a:pt x="14688" y="4735"/>
                    <a:pt x="13810" y="4650"/>
                    <a:pt x="12985" y="4650"/>
                  </a:cubicBezTo>
                  <a:cubicBezTo>
                    <a:pt x="1516" y="4650"/>
                    <a:pt x="1" y="20995"/>
                    <a:pt x="7675" y="27714"/>
                  </a:cubicBezTo>
                  <a:cubicBezTo>
                    <a:pt x="6509" y="29286"/>
                    <a:pt x="5961" y="30774"/>
                    <a:pt x="6044" y="32191"/>
                  </a:cubicBezTo>
                  <a:cubicBezTo>
                    <a:pt x="3877" y="33965"/>
                    <a:pt x="4449" y="37061"/>
                    <a:pt x="6937" y="38692"/>
                  </a:cubicBezTo>
                  <a:cubicBezTo>
                    <a:pt x="7175" y="39382"/>
                    <a:pt x="7521" y="40168"/>
                    <a:pt x="8021" y="40918"/>
                  </a:cubicBezTo>
                  <a:cubicBezTo>
                    <a:pt x="6485" y="41954"/>
                    <a:pt x="6306" y="44454"/>
                    <a:pt x="7711" y="45705"/>
                  </a:cubicBezTo>
                  <a:cubicBezTo>
                    <a:pt x="8187" y="46324"/>
                    <a:pt x="8414" y="47252"/>
                    <a:pt x="9009" y="47764"/>
                  </a:cubicBezTo>
                  <a:cubicBezTo>
                    <a:pt x="9152" y="48026"/>
                    <a:pt x="9223" y="48324"/>
                    <a:pt x="9414" y="48574"/>
                  </a:cubicBezTo>
                  <a:cubicBezTo>
                    <a:pt x="10202" y="49627"/>
                    <a:pt x="11327" y="50031"/>
                    <a:pt x="12556" y="50031"/>
                  </a:cubicBezTo>
                  <a:cubicBezTo>
                    <a:pt x="15316" y="50031"/>
                    <a:pt x="18598" y="47991"/>
                    <a:pt x="19760" y="46681"/>
                  </a:cubicBezTo>
                  <a:cubicBezTo>
                    <a:pt x="21253" y="46981"/>
                    <a:pt x="22833" y="47135"/>
                    <a:pt x="24378" y="47135"/>
                  </a:cubicBezTo>
                  <a:cubicBezTo>
                    <a:pt x="25039" y="47135"/>
                    <a:pt x="25694" y="47107"/>
                    <a:pt x="26332" y="47050"/>
                  </a:cubicBezTo>
                  <a:lnTo>
                    <a:pt x="26332" y="47050"/>
                  </a:lnTo>
                  <a:cubicBezTo>
                    <a:pt x="26166" y="49681"/>
                    <a:pt x="25630" y="52765"/>
                    <a:pt x="29249" y="53051"/>
                  </a:cubicBezTo>
                  <a:cubicBezTo>
                    <a:pt x="29656" y="52983"/>
                    <a:pt x="30109" y="52959"/>
                    <a:pt x="30566" y="52959"/>
                  </a:cubicBezTo>
                  <a:cubicBezTo>
                    <a:pt x="31152" y="52959"/>
                    <a:pt x="31747" y="52999"/>
                    <a:pt x="32262" y="53039"/>
                  </a:cubicBezTo>
                  <a:cubicBezTo>
                    <a:pt x="32465" y="52992"/>
                    <a:pt x="32664" y="52976"/>
                    <a:pt x="32861" y="52976"/>
                  </a:cubicBezTo>
                  <a:cubicBezTo>
                    <a:pt x="33262" y="52976"/>
                    <a:pt x="33656" y="53043"/>
                    <a:pt x="34072" y="53051"/>
                  </a:cubicBezTo>
                  <a:cubicBezTo>
                    <a:pt x="35715" y="52944"/>
                    <a:pt x="37000" y="51574"/>
                    <a:pt x="37000" y="49943"/>
                  </a:cubicBezTo>
                  <a:cubicBezTo>
                    <a:pt x="37703" y="47121"/>
                    <a:pt x="38227" y="44514"/>
                    <a:pt x="38560" y="42145"/>
                  </a:cubicBezTo>
                  <a:lnTo>
                    <a:pt x="38703" y="42216"/>
                  </a:lnTo>
                  <a:lnTo>
                    <a:pt x="39453" y="35858"/>
                  </a:lnTo>
                  <a:cubicBezTo>
                    <a:pt x="43466" y="33691"/>
                    <a:pt x="43882" y="30596"/>
                    <a:pt x="40930" y="27298"/>
                  </a:cubicBezTo>
                  <a:cubicBezTo>
                    <a:pt x="43180" y="25702"/>
                    <a:pt x="44609" y="23738"/>
                    <a:pt x="45192" y="21428"/>
                  </a:cubicBezTo>
                  <a:cubicBezTo>
                    <a:pt x="45990" y="18273"/>
                    <a:pt x="44930" y="15439"/>
                    <a:pt x="44061" y="13808"/>
                  </a:cubicBezTo>
                  <a:cubicBezTo>
                    <a:pt x="44906" y="10877"/>
                    <a:pt x="42890" y="8046"/>
                    <a:pt x="40312" y="8046"/>
                  </a:cubicBezTo>
                  <a:cubicBezTo>
                    <a:pt x="39948" y="8046"/>
                    <a:pt x="39572" y="8103"/>
                    <a:pt x="39191" y="8224"/>
                  </a:cubicBezTo>
                  <a:cubicBezTo>
                    <a:pt x="38578" y="3196"/>
                    <a:pt x="34808" y="1"/>
                    <a:pt x="30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2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2178561" y="1955416"/>
              <a:ext cx="164186" cy="137590"/>
            </a:xfrm>
            <a:custGeom>
              <a:avLst/>
              <a:gdLst/>
              <a:ahLst/>
              <a:cxnLst/>
              <a:rect l="l" t="t" r="r" b="b"/>
              <a:pathLst>
                <a:path w="5204" h="4361" extrusionOk="0">
                  <a:moveTo>
                    <a:pt x="106" y="0"/>
                  </a:moveTo>
                  <a:cubicBezTo>
                    <a:pt x="99" y="0"/>
                    <a:pt x="91" y="1"/>
                    <a:pt x="84" y="2"/>
                  </a:cubicBezTo>
                  <a:cubicBezTo>
                    <a:pt x="36" y="14"/>
                    <a:pt x="0" y="62"/>
                    <a:pt x="12" y="110"/>
                  </a:cubicBezTo>
                  <a:cubicBezTo>
                    <a:pt x="36" y="229"/>
                    <a:pt x="524" y="3015"/>
                    <a:pt x="2322" y="4015"/>
                  </a:cubicBezTo>
                  <a:cubicBezTo>
                    <a:pt x="2739" y="4253"/>
                    <a:pt x="3191" y="4360"/>
                    <a:pt x="3679" y="4360"/>
                  </a:cubicBezTo>
                  <a:cubicBezTo>
                    <a:pt x="4132" y="4360"/>
                    <a:pt x="4620" y="4265"/>
                    <a:pt x="5132" y="4050"/>
                  </a:cubicBezTo>
                  <a:cubicBezTo>
                    <a:pt x="5179" y="4039"/>
                    <a:pt x="5203" y="3979"/>
                    <a:pt x="5191" y="3931"/>
                  </a:cubicBezTo>
                  <a:cubicBezTo>
                    <a:pt x="5174" y="3897"/>
                    <a:pt x="5144" y="3874"/>
                    <a:pt x="5110" y="3874"/>
                  </a:cubicBezTo>
                  <a:cubicBezTo>
                    <a:pt x="5098" y="3874"/>
                    <a:pt x="5085" y="3877"/>
                    <a:pt x="5072" y="3884"/>
                  </a:cubicBezTo>
                  <a:cubicBezTo>
                    <a:pt x="4583" y="4076"/>
                    <a:pt x="4120" y="4174"/>
                    <a:pt x="3684" y="4174"/>
                  </a:cubicBezTo>
                  <a:cubicBezTo>
                    <a:pt x="3230" y="4174"/>
                    <a:pt x="2806" y="4067"/>
                    <a:pt x="2417" y="3848"/>
                  </a:cubicBezTo>
                  <a:cubicBezTo>
                    <a:pt x="703" y="2896"/>
                    <a:pt x="203" y="110"/>
                    <a:pt x="203" y="74"/>
                  </a:cubicBezTo>
                  <a:cubicBezTo>
                    <a:pt x="192" y="32"/>
                    <a:pt x="155" y="0"/>
                    <a:pt x="106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2113190" y="1873102"/>
              <a:ext cx="109352" cy="90296"/>
            </a:xfrm>
            <a:custGeom>
              <a:avLst/>
              <a:gdLst/>
              <a:ahLst/>
              <a:cxnLst/>
              <a:rect l="l" t="t" r="r" b="b"/>
              <a:pathLst>
                <a:path w="3466" h="2862" extrusionOk="0">
                  <a:moveTo>
                    <a:pt x="2144" y="182"/>
                  </a:moveTo>
                  <a:cubicBezTo>
                    <a:pt x="2179" y="194"/>
                    <a:pt x="2215" y="218"/>
                    <a:pt x="2251" y="254"/>
                  </a:cubicBezTo>
                  <a:cubicBezTo>
                    <a:pt x="2429" y="504"/>
                    <a:pt x="2346" y="1278"/>
                    <a:pt x="2298" y="1552"/>
                  </a:cubicBezTo>
                  <a:cubicBezTo>
                    <a:pt x="2287" y="1599"/>
                    <a:pt x="2310" y="1647"/>
                    <a:pt x="2370" y="1659"/>
                  </a:cubicBezTo>
                  <a:cubicBezTo>
                    <a:pt x="2376" y="1660"/>
                    <a:pt x="2382" y="1661"/>
                    <a:pt x="2389" y="1661"/>
                  </a:cubicBezTo>
                  <a:cubicBezTo>
                    <a:pt x="2429" y="1661"/>
                    <a:pt x="2467" y="1629"/>
                    <a:pt x="2477" y="1587"/>
                  </a:cubicBezTo>
                  <a:cubicBezTo>
                    <a:pt x="2596" y="1171"/>
                    <a:pt x="2798" y="706"/>
                    <a:pt x="2941" y="671"/>
                  </a:cubicBezTo>
                  <a:cubicBezTo>
                    <a:pt x="2941" y="671"/>
                    <a:pt x="2953" y="671"/>
                    <a:pt x="2989" y="694"/>
                  </a:cubicBezTo>
                  <a:cubicBezTo>
                    <a:pt x="3156" y="873"/>
                    <a:pt x="2679" y="1849"/>
                    <a:pt x="2144" y="2659"/>
                  </a:cubicBezTo>
                  <a:cubicBezTo>
                    <a:pt x="2132" y="2647"/>
                    <a:pt x="2120" y="2635"/>
                    <a:pt x="2108" y="2635"/>
                  </a:cubicBezTo>
                  <a:cubicBezTo>
                    <a:pt x="2084" y="2623"/>
                    <a:pt x="239" y="1742"/>
                    <a:pt x="560" y="921"/>
                  </a:cubicBezTo>
                  <a:cubicBezTo>
                    <a:pt x="572" y="873"/>
                    <a:pt x="596" y="873"/>
                    <a:pt x="596" y="873"/>
                  </a:cubicBezTo>
                  <a:lnTo>
                    <a:pt x="608" y="873"/>
                  </a:lnTo>
                  <a:cubicBezTo>
                    <a:pt x="763" y="873"/>
                    <a:pt x="1179" y="1325"/>
                    <a:pt x="1477" y="1754"/>
                  </a:cubicBezTo>
                  <a:cubicBezTo>
                    <a:pt x="1493" y="1786"/>
                    <a:pt x="1525" y="1802"/>
                    <a:pt x="1558" y="1802"/>
                  </a:cubicBezTo>
                  <a:cubicBezTo>
                    <a:pt x="1575" y="1802"/>
                    <a:pt x="1592" y="1798"/>
                    <a:pt x="1608" y="1790"/>
                  </a:cubicBezTo>
                  <a:cubicBezTo>
                    <a:pt x="1644" y="1766"/>
                    <a:pt x="1667" y="1706"/>
                    <a:pt x="1644" y="1659"/>
                  </a:cubicBezTo>
                  <a:cubicBezTo>
                    <a:pt x="1429" y="1290"/>
                    <a:pt x="1132" y="599"/>
                    <a:pt x="1215" y="373"/>
                  </a:cubicBezTo>
                  <a:cubicBezTo>
                    <a:pt x="1227" y="337"/>
                    <a:pt x="1239" y="337"/>
                    <a:pt x="1251" y="325"/>
                  </a:cubicBezTo>
                  <a:cubicBezTo>
                    <a:pt x="1263" y="325"/>
                    <a:pt x="1271" y="322"/>
                    <a:pt x="1280" y="322"/>
                  </a:cubicBezTo>
                  <a:cubicBezTo>
                    <a:pt x="1289" y="322"/>
                    <a:pt x="1298" y="325"/>
                    <a:pt x="1310" y="337"/>
                  </a:cubicBezTo>
                  <a:cubicBezTo>
                    <a:pt x="1525" y="433"/>
                    <a:pt x="1775" y="1147"/>
                    <a:pt x="1882" y="1564"/>
                  </a:cubicBezTo>
                  <a:cubicBezTo>
                    <a:pt x="1892" y="1605"/>
                    <a:pt x="1929" y="1637"/>
                    <a:pt x="1970" y="1637"/>
                  </a:cubicBezTo>
                  <a:cubicBezTo>
                    <a:pt x="1976" y="1637"/>
                    <a:pt x="1983" y="1637"/>
                    <a:pt x="1989" y="1635"/>
                  </a:cubicBezTo>
                  <a:cubicBezTo>
                    <a:pt x="2036" y="1623"/>
                    <a:pt x="2072" y="1576"/>
                    <a:pt x="2060" y="1528"/>
                  </a:cubicBezTo>
                  <a:cubicBezTo>
                    <a:pt x="1977" y="1099"/>
                    <a:pt x="1917" y="373"/>
                    <a:pt x="2072" y="206"/>
                  </a:cubicBezTo>
                  <a:cubicBezTo>
                    <a:pt x="2096" y="182"/>
                    <a:pt x="2120" y="182"/>
                    <a:pt x="2144" y="182"/>
                  </a:cubicBezTo>
                  <a:close/>
                  <a:moveTo>
                    <a:pt x="2126" y="1"/>
                  </a:moveTo>
                  <a:cubicBezTo>
                    <a:pt x="2057" y="1"/>
                    <a:pt x="1991" y="26"/>
                    <a:pt x="1941" y="75"/>
                  </a:cubicBezTo>
                  <a:cubicBezTo>
                    <a:pt x="1822" y="194"/>
                    <a:pt x="1786" y="444"/>
                    <a:pt x="1786" y="706"/>
                  </a:cubicBezTo>
                  <a:cubicBezTo>
                    <a:pt x="1679" y="468"/>
                    <a:pt x="1548" y="242"/>
                    <a:pt x="1394" y="171"/>
                  </a:cubicBezTo>
                  <a:cubicBezTo>
                    <a:pt x="1355" y="145"/>
                    <a:pt x="1317" y="133"/>
                    <a:pt x="1279" y="133"/>
                  </a:cubicBezTo>
                  <a:cubicBezTo>
                    <a:pt x="1246" y="133"/>
                    <a:pt x="1212" y="142"/>
                    <a:pt x="1179" y="159"/>
                  </a:cubicBezTo>
                  <a:cubicBezTo>
                    <a:pt x="1108" y="182"/>
                    <a:pt x="1060" y="242"/>
                    <a:pt x="1036" y="313"/>
                  </a:cubicBezTo>
                  <a:cubicBezTo>
                    <a:pt x="977" y="480"/>
                    <a:pt x="1048" y="766"/>
                    <a:pt x="1144" y="1040"/>
                  </a:cubicBezTo>
                  <a:cubicBezTo>
                    <a:pt x="959" y="844"/>
                    <a:pt x="753" y="682"/>
                    <a:pt x="589" y="682"/>
                  </a:cubicBezTo>
                  <a:cubicBezTo>
                    <a:pt x="583" y="682"/>
                    <a:pt x="578" y="682"/>
                    <a:pt x="572" y="683"/>
                  </a:cubicBezTo>
                  <a:cubicBezTo>
                    <a:pt x="512" y="694"/>
                    <a:pt x="429" y="730"/>
                    <a:pt x="382" y="849"/>
                  </a:cubicBezTo>
                  <a:cubicBezTo>
                    <a:pt x="1" y="1837"/>
                    <a:pt x="1941" y="2766"/>
                    <a:pt x="2025" y="2802"/>
                  </a:cubicBezTo>
                  <a:cubicBezTo>
                    <a:pt x="2036" y="2808"/>
                    <a:pt x="2051" y="2811"/>
                    <a:pt x="2065" y="2811"/>
                  </a:cubicBezTo>
                  <a:cubicBezTo>
                    <a:pt x="2078" y="2811"/>
                    <a:pt x="2090" y="2808"/>
                    <a:pt x="2096" y="2802"/>
                  </a:cubicBezTo>
                  <a:cubicBezTo>
                    <a:pt x="2108" y="2826"/>
                    <a:pt x="2120" y="2838"/>
                    <a:pt x="2132" y="2849"/>
                  </a:cubicBezTo>
                  <a:cubicBezTo>
                    <a:pt x="2156" y="2861"/>
                    <a:pt x="2167" y="2861"/>
                    <a:pt x="2191" y="2861"/>
                  </a:cubicBezTo>
                  <a:cubicBezTo>
                    <a:pt x="2215" y="2861"/>
                    <a:pt x="2251" y="2849"/>
                    <a:pt x="2263" y="2826"/>
                  </a:cubicBezTo>
                  <a:cubicBezTo>
                    <a:pt x="2548" y="2385"/>
                    <a:pt x="3465" y="944"/>
                    <a:pt x="3132" y="575"/>
                  </a:cubicBezTo>
                  <a:cubicBezTo>
                    <a:pt x="3061" y="505"/>
                    <a:pt x="2998" y="487"/>
                    <a:pt x="2945" y="487"/>
                  </a:cubicBezTo>
                  <a:cubicBezTo>
                    <a:pt x="2926" y="487"/>
                    <a:pt x="2909" y="489"/>
                    <a:pt x="2894" y="492"/>
                  </a:cubicBezTo>
                  <a:cubicBezTo>
                    <a:pt x="2763" y="516"/>
                    <a:pt x="2644" y="683"/>
                    <a:pt x="2537" y="873"/>
                  </a:cubicBezTo>
                  <a:cubicBezTo>
                    <a:pt x="2548" y="599"/>
                    <a:pt x="2513" y="313"/>
                    <a:pt x="2394" y="147"/>
                  </a:cubicBezTo>
                  <a:cubicBezTo>
                    <a:pt x="2334" y="63"/>
                    <a:pt x="2263" y="16"/>
                    <a:pt x="2167" y="4"/>
                  </a:cubicBezTo>
                  <a:cubicBezTo>
                    <a:pt x="2154" y="2"/>
                    <a:pt x="2140" y="1"/>
                    <a:pt x="212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2190582" y="1755610"/>
              <a:ext cx="888795" cy="624753"/>
            </a:xfrm>
            <a:custGeom>
              <a:avLst/>
              <a:gdLst/>
              <a:ahLst/>
              <a:cxnLst/>
              <a:rect l="l" t="t" r="r" b="b"/>
              <a:pathLst>
                <a:path w="28171" h="19802" extrusionOk="0">
                  <a:moveTo>
                    <a:pt x="23500" y="1"/>
                  </a:moveTo>
                  <a:cubicBezTo>
                    <a:pt x="18579" y="1"/>
                    <a:pt x="3312" y="9443"/>
                    <a:pt x="3322" y="9443"/>
                  </a:cubicBezTo>
                  <a:cubicBezTo>
                    <a:pt x="3393" y="10407"/>
                    <a:pt x="4501" y="11324"/>
                    <a:pt x="4501" y="11324"/>
                  </a:cubicBezTo>
                  <a:cubicBezTo>
                    <a:pt x="3584" y="12539"/>
                    <a:pt x="0" y="13312"/>
                    <a:pt x="0" y="13312"/>
                  </a:cubicBezTo>
                  <a:lnTo>
                    <a:pt x="2167" y="16753"/>
                  </a:lnTo>
                  <a:cubicBezTo>
                    <a:pt x="2382" y="16781"/>
                    <a:pt x="2595" y="16794"/>
                    <a:pt x="2804" y="16794"/>
                  </a:cubicBezTo>
                  <a:cubicBezTo>
                    <a:pt x="6274" y="16794"/>
                    <a:pt x="8858" y="13193"/>
                    <a:pt x="8858" y="13193"/>
                  </a:cubicBezTo>
                  <a:cubicBezTo>
                    <a:pt x="10977" y="13793"/>
                    <a:pt x="12927" y="13987"/>
                    <a:pt x="14569" y="13987"/>
                  </a:cubicBezTo>
                  <a:cubicBezTo>
                    <a:pt x="17625" y="13987"/>
                    <a:pt x="19610" y="13312"/>
                    <a:pt x="19610" y="13312"/>
                  </a:cubicBezTo>
                  <a:lnTo>
                    <a:pt x="19610" y="13312"/>
                  </a:lnTo>
                  <a:lnTo>
                    <a:pt x="19407" y="19801"/>
                  </a:lnTo>
                  <a:lnTo>
                    <a:pt x="24039" y="19801"/>
                  </a:lnTo>
                  <a:cubicBezTo>
                    <a:pt x="28170" y="3871"/>
                    <a:pt x="24849" y="537"/>
                    <a:pt x="24849" y="537"/>
                  </a:cubicBezTo>
                  <a:cubicBezTo>
                    <a:pt x="24618" y="165"/>
                    <a:pt x="24149" y="1"/>
                    <a:pt x="23500" y="1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2192664" y="1467621"/>
              <a:ext cx="924257" cy="628949"/>
            </a:xfrm>
            <a:custGeom>
              <a:avLst/>
              <a:gdLst/>
              <a:ahLst/>
              <a:cxnLst/>
              <a:rect l="l" t="t" r="r" b="b"/>
              <a:pathLst>
                <a:path w="29295" h="19935" extrusionOk="0">
                  <a:moveTo>
                    <a:pt x="13044" y="0"/>
                  </a:moveTo>
                  <a:cubicBezTo>
                    <a:pt x="0" y="0"/>
                    <a:pt x="1787" y="18729"/>
                    <a:pt x="2827" y="19047"/>
                  </a:cubicBezTo>
                  <a:cubicBezTo>
                    <a:pt x="4359" y="19519"/>
                    <a:pt x="11440" y="19934"/>
                    <a:pt x="17351" y="19934"/>
                  </a:cubicBezTo>
                  <a:cubicBezTo>
                    <a:pt x="21869" y="19934"/>
                    <a:pt x="25705" y="19692"/>
                    <a:pt x="25854" y="19047"/>
                  </a:cubicBezTo>
                  <a:cubicBezTo>
                    <a:pt x="25854" y="19047"/>
                    <a:pt x="29295" y="3259"/>
                    <a:pt x="16793" y="450"/>
                  </a:cubicBezTo>
                  <a:cubicBezTo>
                    <a:pt x="15425" y="142"/>
                    <a:pt x="14178" y="0"/>
                    <a:pt x="13044" y="0"/>
                  </a:cubicBezTo>
                  <a:close/>
                </a:path>
              </a:pathLst>
            </a:custGeom>
            <a:solidFill>
              <a:srgbClr val="008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2249927" y="1512233"/>
              <a:ext cx="266724" cy="484608"/>
            </a:xfrm>
            <a:custGeom>
              <a:avLst/>
              <a:gdLst/>
              <a:ahLst/>
              <a:cxnLst/>
              <a:rect l="l" t="t" r="r" b="b"/>
              <a:pathLst>
                <a:path w="8454" h="15360" extrusionOk="0">
                  <a:moveTo>
                    <a:pt x="4668" y="0"/>
                  </a:moveTo>
                  <a:lnTo>
                    <a:pt x="3822" y="2619"/>
                  </a:lnTo>
                  <a:cubicBezTo>
                    <a:pt x="3822" y="2619"/>
                    <a:pt x="8061" y="8251"/>
                    <a:pt x="0" y="13264"/>
                  </a:cubicBezTo>
                  <a:lnTo>
                    <a:pt x="346" y="15359"/>
                  </a:lnTo>
                  <a:cubicBezTo>
                    <a:pt x="346" y="15359"/>
                    <a:pt x="7668" y="13252"/>
                    <a:pt x="8037" y="8632"/>
                  </a:cubicBezTo>
                  <a:cubicBezTo>
                    <a:pt x="8454" y="3346"/>
                    <a:pt x="4668" y="0"/>
                    <a:pt x="4668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2807763" y="1512233"/>
              <a:ext cx="222017" cy="478961"/>
            </a:xfrm>
            <a:custGeom>
              <a:avLst/>
              <a:gdLst/>
              <a:ahLst/>
              <a:cxnLst/>
              <a:rect l="l" t="t" r="r" b="b"/>
              <a:pathLst>
                <a:path w="7037" h="15181" extrusionOk="0">
                  <a:moveTo>
                    <a:pt x="3643" y="0"/>
                  </a:moveTo>
                  <a:cubicBezTo>
                    <a:pt x="3643" y="0"/>
                    <a:pt x="0" y="2846"/>
                    <a:pt x="286" y="7465"/>
                  </a:cubicBezTo>
                  <a:cubicBezTo>
                    <a:pt x="584" y="12085"/>
                    <a:pt x="6787" y="15180"/>
                    <a:pt x="6787" y="15180"/>
                  </a:cubicBezTo>
                  <a:lnTo>
                    <a:pt x="7037" y="13097"/>
                  </a:lnTo>
                  <a:cubicBezTo>
                    <a:pt x="893" y="9692"/>
                    <a:pt x="4489" y="2619"/>
                    <a:pt x="4489" y="2619"/>
                  </a:cubicBezTo>
                  <a:lnTo>
                    <a:pt x="3643" y="0"/>
                  </a:ln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1996391" y="893380"/>
              <a:ext cx="1354189" cy="783860"/>
            </a:xfrm>
            <a:custGeom>
              <a:avLst/>
              <a:gdLst/>
              <a:ahLst/>
              <a:cxnLst/>
              <a:rect l="l" t="t" r="r" b="b"/>
              <a:pathLst>
                <a:path w="42922" h="24845" extrusionOk="0">
                  <a:moveTo>
                    <a:pt x="27160" y="0"/>
                  </a:moveTo>
                  <a:cubicBezTo>
                    <a:pt x="25133" y="0"/>
                    <a:pt x="23214" y="1230"/>
                    <a:pt x="22014" y="2196"/>
                  </a:cubicBezTo>
                  <a:cubicBezTo>
                    <a:pt x="21610" y="2174"/>
                    <a:pt x="21224" y="2163"/>
                    <a:pt x="20854" y="2163"/>
                  </a:cubicBezTo>
                  <a:cubicBezTo>
                    <a:pt x="14224" y="2163"/>
                    <a:pt x="13049" y="5613"/>
                    <a:pt x="13049" y="5613"/>
                  </a:cubicBezTo>
                  <a:cubicBezTo>
                    <a:pt x="13049" y="5613"/>
                    <a:pt x="11747" y="4923"/>
                    <a:pt x="9707" y="4923"/>
                  </a:cubicBezTo>
                  <a:cubicBezTo>
                    <a:pt x="8578" y="4923"/>
                    <a:pt x="7223" y="5134"/>
                    <a:pt x="5738" y="5792"/>
                  </a:cubicBezTo>
                  <a:cubicBezTo>
                    <a:pt x="0" y="8327"/>
                    <a:pt x="2001" y="23261"/>
                    <a:pt x="7996" y="23261"/>
                  </a:cubicBezTo>
                  <a:cubicBezTo>
                    <a:pt x="8195" y="23261"/>
                    <a:pt x="8399" y="23245"/>
                    <a:pt x="8608" y="23211"/>
                  </a:cubicBezTo>
                  <a:cubicBezTo>
                    <a:pt x="16573" y="21901"/>
                    <a:pt x="16573" y="18508"/>
                    <a:pt x="16573" y="18508"/>
                  </a:cubicBezTo>
                  <a:cubicBezTo>
                    <a:pt x="16573" y="18508"/>
                    <a:pt x="20079" y="24845"/>
                    <a:pt x="27073" y="24845"/>
                  </a:cubicBezTo>
                  <a:cubicBezTo>
                    <a:pt x="28792" y="24845"/>
                    <a:pt x="30721" y="24462"/>
                    <a:pt x="32861" y="23508"/>
                  </a:cubicBezTo>
                  <a:cubicBezTo>
                    <a:pt x="42922" y="19032"/>
                    <a:pt x="37064" y="11424"/>
                    <a:pt x="37064" y="11424"/>
                  </a:cubicBezTo>
                  <a:cubicBezTo>
                    <a:pt x="37064" y="11424"/>
                    <a:pt x="38040" y="9126"/>
                    <a:pt x="37064" y="8447"/>
                  </a:cubicBezTo>
                  <a:cubicBezTo>
                    <a:pt x="36886" y="8323"/>
                    <a:pt x="36730" y="8268"/>
                    <a:pt x="36591" y="8268"/>
                  </a:cubicBezTo>
                  <a:cubicBezTo>
                    <a:pt x="35642" y="8268"/>
                    <a:pt x="35552" y="10816"/>
                    <a:pt x="35552" y="10816"/>
                  </a:cubicBezTo>
                  <a:cubicBezTo>
                    <a:pt x="35552" y="10816"/>
                    <a:pt x="34598" y="10186"/>
                    <a:pt x="33791" y="10186"/>
                  </a:cubicBezTo>
                  <a:cubicBezTo>
                    <a:pt x="33329" y="10186"/>
                    <a:pt x="32914" y="10392"/>
                    <a:pt x="32754" y="11043"/>
                  </a:cubicBezTo>
                  <a:cubicBezTo>
                    <a:pt x="32563" y="11816"/>
                    <a:pt x="35314" y="12983"/>
                    <a:pt x="35314" y="12983"/>
                  </a:cubicBezTo>
                  <a:cubicBezTo>
                    <a:pt x="35314" y="12983"/>
                    <a:pt x="36016" y="16115"/>
                    <a:pt x="32706" y="16543"/>
                  </a:cubicBezTo>
                  <a:cubicBezTo>
                    <a:pt x="32652" y="16550"/>
                    <a:pt x="32598" y="16553"/>
                    <a:pt x="32545" y="16553"/>
                  </a:cubicBezTo>
                  <a:cubicBezTo>
                    <a:pt x="31363" y="16553"/>
                    <a:pt x="30463" y="14934"/>
                    <a:pt x="29575" y="12769"/>
                  </a:cubicBezTo>
                  <a:cubicBezTo>
                    <a:pt x="30789" y="12721"/>
                    <a:pt x="31873" y="12305"/>
                    <a:pt x="32420" y="11376"/>
                  </a:cubicBezTo>
                  <a:cubicBezTo>
                    <a:pt x="32849" y="10650"/>
                    <a:pt x="33575" y="2934"/>
                    <a:pt x="29480" y="613"/>
                  </a:cubicBezTo>
                  <a:cubicBezTo>
                    <a:pt x="28713" y="177"/>
                    <a:pt x="27929" y="0"/>
                    <a:pt x="27160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2624426" y="1149724"/>
              <a:ext cx="56001" cy="84933"/>
            </a:xfrm>
            <a:custGeom>
              <a:avLst/>
              <a:gdLst/>
              <a:ahLst/>
              <a:cxnLst/>
              <a:rect l="l" t="t" r="r" b="b"/>
              <a:pathLst>
                <a:path w="1775" h="2692" extrusionOk="0">
                  <a:moveTo>
                    <a:pt x="1584" y="1"/>
                  </a:moveTo>
                  <a:cubicBezTo>
                    <a:pt x="1525" y="1"/>
                    <a:pt x="1489" y="48"/>
                    <a:pt x="1489" y="96"/>
                  </a:cubicBezTo>
                  <a:cubicBezTo>
                    <a:pt x="1513" y="655"/>
                    <a:pt x="1513" y="2167"/>
                    <a:pt x="1168" y="2465"/>
                  </a:cubicBezTo>
                  <a:cubicBezTo>
                    <a:pt x="1132" y="2492"/>
                    <a:pt x="1103" y="2505"/>
                    <a:pt x="1066" y="2505"/>
                  </a:cubicBezTo>
                  <a:cubicBezTo>
                    <a:pt x="1053" y="2505"/>
                    <a:pt x="1040" y="2504"/>
                    <a:pt x="1025" y="2501"/>
                  </a:cubicBezTo>
                  <a:cubicBezTo>
                    <a:pt x="501" y="2382"/>
                    <a:pt x="251" y="858"/>
                    <a:pt x="203" y="274"/>
                  </a:cubicBezTo>
                  <a:cubicBezTo>
                    <a:pt x="191" y="227"/>
                    <a:pt x="144" y="191"/>
                    <a:pt x="96" y="191"/>
                  </a:cubicBezTo>
                  <a:cubicBezTo>
                    <a:pt x="49" y="191"/>
                    <a:pt x="1" y="239"/>
                    <a:pt x="13" y="298"/>
                  </a:cubicBezTo>
                  <a:cubicBezTo>
                    <a:pt x="25" y="524"/>
                    <a:pt x="227" y="2525"/>
                    <a:pt x="989" y="2679"/>
                  </a:cubicBezTo>
                  <a:cubicBezTo>
                    <a:pt x="1013" y="2691"/>
                    <a:pt x="1037" y="2691"/>
                    <a:pt x="1061" y="2691"/>
                  </a:cubicBezTo>
                  <a:cubicBezTo>
                    <a:pt x="1144" y="2691"/>
                    <a:pt x="1215" y="2668"/>
                    <a:pt x="1287" y="2608"/>
                  </a:cubicBezTo>
                  <a:cubicBezTo>
                    <a:pt x="1775" y="2191"/>
                    <a:pt x="1692" y="310"/>
                    <a:pt x="1680" y="96"/>
                  </a:cubicBezTo>
                  <a:cubicBezTo>
                    <a:pt x="1680" y="36"/>
                    <a:pt x="1632" y="1"/>
                    <a:pt x="158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2719486" y="1137324"/>
              <a:ext cx="55623" cy="84933"/>
            </a:xfrm>
            <a:custGeom>
              <a:avLst/>
              <a:gdLst/>
              <a:ahLst/>
              <a:cxnLst/>
              <a:rect l="l" t="t" r="r" b="b"/>
              <a:pathLst>
                <a:path w="1763" h="2692" extrusionOk="0">
                  <a:moveTo>
                    <a:pt x="1572" y="1"/>
                  </a:moveTo>
                  <a:cubicBezTo>
                    <a:pt x="1524" y="1"/>
                    <a:pt x="1488" y="48"/>
                    <a:pt x="1488" y="96"/>
                  </a:cubicBezTo>
                  <a:cubicBezTo>
                    <a:pt x="1512" y="655"/>
                    <a:pt x="1512" y="2168"/>
                    <a:pt x="1167" y="2465"/>
                  </a:cubicBezTo>
                  <a:cubicBezTo>
                    <a:pt x="1131" y="2492"/>
                    <a:pt x="1096" y="2505"/>
                    <a:pt x="1060" y="2505"/>
                  </a:cubicBezTo>
                  <a:cubicBezTo>
                    <a:pt x="1048" y="2505"/>
                    <a:pt x="1036" y="2504"/>
                    <a:pt x="1024" y="2501"/>
                  </a:cubicBezTo>
                  <a:cubicBezTo>
                    <a:pt x="488" y="2382"/>
                    <a:pt x="250" y="858"/>
                    <a:pt x="191" y="274"/>
                  </a:cubicBezTo>
                  <a:cubicBezTo>
                    <a:pt x="191" y="227"/>
                    <a:pt x="143" y="191"/>
                    <a:pt x="95" y="191"/>
                  </a:cubicBezTo>
                  <a:cubicBezTo>
                    <a:pt x="36" y="191"/>
                    <a:pt x="0" y="239"/>
                    <a:pt x="0" y="298"/>
                  </a:cubicBezTo>
                  <a:cubicBezTo>
                    <a:pt x="24" y="524"/>
                    <a:pt x="215" y="2525"/>
                    <a:pt x="977" y="2680"/>
                  </a:cubicBezTo>
                  <a:cubicBezTo>
                    <a:pt x="1000" y="2691"/>
                    <a:pt x="1036" y="2691"/>
                    <a:pt x="1060" y="2691"/>
                  </a:cubicBezTo>
                  <a:cubicBezTo>
                    <a:pt x="1143" y="2691"/>
                    <a:pt x="1215" y="2656"/>
                    <a:pt x="1286" y="2608"/>
                  </a:cubicBezTo>
                  <a:cubicBezTo>
                    <a:pt x="1762" y="2191"/>
                    <a:pt x="1679" y="310"/>
                    <a:pt x="1679" y="96"/>
                  </a:cubicBezTo>
                  <a:cubicBezTo>
                    <a:pt x="1667" y="36"/>
                    <a:pt x="1631" y="1"/>
                    <a:pt x="157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2742770" y="1269077"/>
              <a:ext cx="163808" cy="109068"/>
            </a:xfrm>
            <a:custGeom>
              <a:avLst/>
              <a:gdLst/>
              <a:ahLst/>
              <a:cxnLst/>
              <a:rect l="l" t="t" r="r" b="b"/>
              <a:pathLst>
                <a:path w="5192" h="3457" extrusionOk="0">
                  <a:moveTo>
                    <a:pt x="5090" y="1"/>
                  </a:moveTo>
                  <a:cubicBezTo>
                    <a:pt x="5066" y="1"/>
                    <a:pt x="5043" y="10"/>
                    <a:pt x="5025" y="28"/>
                  </a:cubicBezTo>
                  <a:cubicBezTo>
                    <a:pt x="4037" y="1004"/>
                    <a:pt x="96" y="3266"/>
                    <a:pt x="60" y="3278"/>
                  </a:cubicBezTo>
                  <a:cubicBezTo>
                    <a:pt x="12" y="3314"/>
                    <a:pt x="0" y="3361"/>
                    <a:pt x="24" y="3409"/>
                  </a:cubicBezTo>
                  <a:cubicBezTo>
                    <a:pt x="36" y="3445"/>
                    <a:pt x="72" y="3456"/>
                    <a:pt x="108" y="3456"/>
                  </a:cubicBezTo>
                  <a:cubicBezTo>
                    <a:pt x="119" y="3456"/>
                    <a:pt x="143" y="3456"/>
                    <a:pt x="155" y="3445"/>
                  </a:cubicBezTo>
                  <a:cubicBezTo>
                    <a:pt x="310" y="3349"/>
                    <a:pt x="4156" y="1159"/>
                    <a:pt x="5156" y="158"/>
                  </a:cubicBezTo>
                  <a:cubicBezTo>
                    <a:pt x="5192" y="123"/>
                    <a:pt x="5192" y="63"/>
                    <a:pt x="5156" y="28"/>
                  </a:cubicBezTo>
                  <a:cubicBezTo>
                    <a:pt x="5138" y="10"/>
                    <a:pt x="5114" y="1"/>
                    <a:pt x="5090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2697685" y="960013"/>
              <a:ext cx="228043" cy="321968"/>
            </a:xfrm>
            <a:custGeom>
              <a:avLst/>
              <a:gdLst/>
              <a:ahLst/>
              <a:cxnLst/>
              <a:rect l="l" t="t" r="r" b="b"/>
              <a:pathLst>
                <a:path w="7228" h="10205" extrusionOk="0">
                  <a:moveTo>
                    <a:pt x="108" y="1"/>
                  </a:moveTo>
                  <a:cubicBezTo>
                    <a:pt x="48" y="1"/>
                    <a:pt x="13" y="48"/>
                    <a:pt x="1" y="96"/>
                  </a:cubicBezTo>
                  <a:cubicBezTo>
                    <a:pt x="1" y="144"/>
                    <a:pt x="36" y="191"/>
                    <a:pt x="96" y="191"/>
                  </a:cubicBezTo>
                  <a:cubicBezTo>
                    <a:pt x="132" y="191"/>
                    <a:pt x="3965" y="525"/>
                    <a:pt x="7025" y="10133"/>
                  </a:cubicBezTo>
                  <a:cubicBezTo>
                    <a:pt x="7037" y="10181"/>
                    <a:pt x="7085" y="10205"/>
                    <a:pt x="7121" y="10205"/>
                  </a:cubicBezTo>
                  <a:lnTo>
                    <a:pt x="7144" y="10205"/>
                  </a:lnTo>
                  <a:cubicBezTo>
                    <a:pt x="7192" y="10181"/>
                    <a:pt x="7228" y="10133"/>
                    <a:pt x="7204" y="10085"/>
                  </a:cubicBezTo>
                  <a:cubicBezTo>
                    <a:pt x="4096" y="322"/>
                    <a:pt x="263" y="13"/>
                    <a:pt x="10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2234531" y="1162501"/>
              <a:ext cx="139009" cy="336607"/>
            </a:xfrm>
            <a:custGeom>
              <a:avLst/>
              <a:gdLst/>
              <a:ahLst/>
              <a:cxnLst/>
              <a:rect l="l" t="t" r="r" b="b"/>
              <a:pathLst>
                <a:path w="4406" h="10669" extrusionOk="0">
                  <a:moveTo>
                    <a:pt x="4300" y="0"/>
                  </a:moveTo>
                  <a:cubicBezTo>
                    <a:pt x="4154" y="0"/>
                    <a:pt x="2725" y="23"/>
                    <a:pt x="1631" y="1381"/>
                  </a:cubicBezTo>
                  <a:cubicBezTo>
                    <a:pt x="203" y="3132"/>
                    <a:pt x="0" y="6239"/>
                    <a:pt x="1036" y="10597"/>
                  </a:cubicBezTo>
                  <a:cubicBezTo>
                    <a:pt x="1048" y="10633"/>
                    <a:pt x="1084" y="10668"/>
                    <a:pt x="1131" y="10668"/>
                  </a:cubicBezTo>
                  <a:cubicBezTo>
                    <a:pt x="1143" y="10668"/>
                    <a:pt x="1143" y="10668"/>
                    <a:pt x="1155" y="10656"/>
                  </a:cubicBezTo>
                  <a:cubicBezTo>
                    <a:pt x="1203" y="10644"/>
                    <a:pt x="1238" y="10597"/>
                    <a:pt x="1227" y="10549"/>
                  </a:cubicBezTo>
                  <a:cubicBezTo>
                    <a:pt x="215" y="6311"/>
                    <a:pt x="405" y="3179"/>
                    <a:pt x="1774" y="1501"/>
                  </a:cubicBezTo>
                  <a:cubicBezTo>
                    <a:pt x="2809" y="213"/>
                    <a:pt x="4199" y="191"/>
                    <a:pt x="4304" y="191"/>
                  </a:cubicBezTo>
                  <a:cubicBezTo>
                    <a:pt x="4308" y="191"/>
                    <a:pt x="4310" y="191"/>
                    <a:pt x="4310" y="191"/>
                  </a:cubicBezTo>
                  <a:cubicBezTo>
                    <a:pt x="4358" y="191"/>
                    <a:pt x="4406" y="143"/>
                    <a:pt x="4406" y="96"/>
                  </a:cubicBezTo>
                  <a:cubicBezTo>
                    <a:pt x="4406" y="48"/>
                    <a:pt x="4370" y="0"/>
                    <a:pt x="4310" y="0"/>
                  </a:cubicBezTo>
                  <a:cubicBezTo>
                    <a:pt x="4308" y="0"/>
                    <a:pt x="4305" y="0"/>
                    <a:pt x="430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2791609" y="993772"/>
              <a:ext cx="202488" cy="217979"/>
            </a:xfrm>
            <a:custGeom>
              <a:avLst/>
              <a:gdLst/>
              <a:ahLst/>
              <a:cxnLst/>
              <a:rect l="l" t="t" r="r" b="b"/>
              <a:pathLst>
                <a:path w="6418" h="6909" extrusionOk="0">
                  <a:moveTo>
                    <a:pt x="89" y="0"/>
                  </a:moveTo>
                  <a:cubicBezTo>
                    <a:pt x="48" y="0"/>
                    <a:pt x="11" y="33"/>
                    <a:pt x="0" y="74"/>
                  </a:cubicBezTo>
                  <a:cubicBezTo>
                    <a:pt x="0" y="121"/>
                    <a:pt x="36" y="181"/>
                    <a:pt x="84" y="181"/>
                  </a:cubicBezTo>
                  <a:cubicBezTo>
                    <a:pt x="95" y="181"/>
                    <a:pt x="1310" y="407"/>
                    <a:pt x="2667" y="1336"/>
                  </a:cubicBezTo>
                  <a:cubicBezTo>
                    <a:pt x="3929" y="2181"/>
                    <a:pt x="5560" y="3836"/>
                    <a:pt x="6227" y="6825"/>
                  </a:cubicBezTo>
                  <a:cubicBezTo>
                    <a:pt x="6239" y="6872"/>
                    <a:pt x="6275" y="6908"/>
                    <a:pt x="6322" y="6908"/>
                  </a:cubicBezTo>
                  <a:cubicBezTo>
                    <a:pt x="6322" y="6908"/>
                    <a:pt x="6334" y="6908"/>
                    <a:pt x="6334" y="6896"/>
                  </a:cubicBezTo>
                  <a:cubicBezTo>
                    <a:pt x="6394" y="6884"/>
                    <a:pt x="6418" y="6837"/>
                    <a:pt x="6406" y="6789"/>
                  </a:cubicBezTo>
                  <a:cubicBezTo>
                    <a:pt x="5108" y="931"/>
                    <a:pt x="167" y="2"/>
                    <a:pt x="107" y="2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2791231" y="1359689"/>
              <a:ext cx="173210" cy="97710"/>
            </a:xfrm>
            <a:custGeom>
              <a:avLst/>
              <a:gdLst/>
              <a:ahLst/>
              <a:cxnLst/>
              <a:rect l="l" t="t" r="r" b="b"/>
              <a:pathLst>
                <a:path w="5490" h="3097" extrusionOk="0">
                  <a:moveTo>
                    <a:pt x="5377" y="1"/>
                  </a:moveTo>
                  <a:cubicBezTo>
                    <a:pt x="5344" y="1"/>
                    <a:pt x="5314" y="14"/>
                    <a:pt x="5299" y="37"/>
                  </a:cubicBezTo>
                  <a:cubicBezTo>
                    <a:pt x="4048" y="2013"/>
                    <a:pt x="131" y="2894"/>
                    <a:pt x="84" y="2906"/>
                  </a:cubicBezTo>
                  <a:cubicBezTo>
                    <a:pt x="36" y="2918"/>
                    <a:pt x="0" y="2966"/>
                    <a:pt x="12" y="3013"/>
                  </a:cubicBezTo>
                  <a:cubicBezTo>
                    <a:pt x="24" y="3061"/>
                    <a:pt x="60" y="3097"/>
                    <a:pt x="107" y="3097"/>
                  </a:cubicBezTo>
                  <a:cubicBezTo>
                    <a:pt x="119" y="3097"/>
                    <a:pt x="119" y="3085"/>
                    <a:pt x="131" y="3085"/>
                  </a:cubicBezTo>
                  <a:cubicBezTo>
                    <a:pt x="286" y="3049"/>
                    <a:pt x="4167" y="2180"/>
                    <a:pt x="5453" y="144"/>
                  </a:cubicBezTo>
                  <a:cubicBezTo>
                    <a:pt x="5489" y="96"/>
                    <a:pt x="5465" y="37"/>
                    <a:pt x="5430" y="13"/>
                  </a:cubicBezTo>
                  <a:cubicBezTo>
                    <a:pt x="5413" y="5"/>
                    <a:pt x="5394" y="1"/>
                    <a:pt x="537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2569213" y="1367955"/>
              <a:ext cx="142795" cy="178100"/>
            </a:xfrm>
            <a:custGeom>
              <a:avLst/>
              <a:gdLst/>
              <a:ahLst/>
              <a:cxnLst/>
              <a:rect l="l" t="t" r="r" b="b"/>
              <a:pathLst>
                <a:path w="4526" h="5645" extrusionOk="0">
                  <a:moveTo>
                    <a:pt x="1152" y="0"/>
                  </a:moveTo>
                  <a:cubicBezTo>
                    <a:pt x="763" y="0"/>
                    <a:pt x="339" y="305"/>
                    <a:pt x="1" y="1311"/>
                  </a:cubicBezTo>
                  <a:cubicBezTo>
                    <a:pt x="1" y="1311"/>
                    <a:pt x="953" y="5395"/>
                    <a:pt x="4525" y="5645"/>
                  </a:cubicBezTo>
                  <a:cubicBezTo>
                    <a:pt x="4525" y="5645"/>
                    <a:pt x="2739" y="3156"/>
                    <a:pt x="2263" y="715"/>
                  </a:cubicBezTo>
                  <a:cubicBezTo>
                    <a:pt x="2263" y="715"/>
                    <a:pt x="1748" y="0"/>
                    <a:pt x="1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2016268" y="1606883"/>
              <a:ext cx="454951" cy="281268"/>
            </a:xfrm>
            <a:custGeom>
              <a:avLst/>
              <a:gdLst/>
              <a:ahLst/>
              <a:cxnLst/>
              <a:rect l="l" t="t" r="r" b="b"/>
              <a:pathLst>
                <a:path w="14420" h="8915" extrusionOk="0">
                  <a:moveTo>
                    <a:pt x="10252" y="0"/>
                  </a:moveTo>
                  <a:cubicBezTo>
                    <a:pt x="10252" y="1"/>
                    <a:pt x="1" y="7132"/>
                    <a:pt x="7406" y="8668"/>
                  </a:cubicBezTo>
                  <a:cubicBezTo>
                    <a:pt x="8237" y="8841"/>
                    <a:pt x="8978" y="8914"/>
                    <a:pt x="9637" y="8914"/>
                  </a:cubicBezTo>
                  <a:cubicBezTo>
                    <a:pt x="13245" y="8914"/>
                    <a:pt x="14419" y="6727"/>
                    <a:pt x="14419" y="6727"/>
                  </a:cubicBezTo>
                  <a:lnTo>
                    <a:pt x="12824" y="1989"/>
                  </a:lnTo>
                  <a:lnTo>
                    <a:pt x="9323" y="3739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2835558" y="1606883"/>
              <a:ext cx="454919" cy="253094"/>
            </a:xfrm>
            <a:custGeom>
              <a:avLst/>
              <a:gdLst/>
              <a:ahLst/>
              <a:cxnLst/>
              <a:rect l="l" t="t" r="r" b="b"/>
              <a:pathLst>
                <a:path w="14419" h="8022" extrusionOk="0">
                  <a:moveTo>
                    <a:pt x="3001" y="0"/>
                  </a:moveTo>
                  <a:lnTo>
                    <a:pt x="4525" y="2548"/>
                  </a:lnTo>
                  <a:lnTo>
                    <a:pt x="1596" y="1084"/>
                  </a:lnTo>
                  <a:lnTo>
                    <a:pt x="0" y="5834"/>
                  </a:lnTo>
                  <a:cubicBezTo>
                    <a:pt x="0" y="5834"/>
                    <a:pt x="1175" y="8021"/>
                    <a:pt x="4782" y="8021"/>
                  </a:cubicBezTo>
                  <a:cubicBezTo>
                    <a:pt x="5442" y="8021"/>
                    <a:pt x="6183" y="7948"/>
                    <a:pt x="7013" y="7775"/>
                  </a:cubicBezTo>
                  <a:cubicBezTo>
                    <a:pt x="14419" y="6227"/>
                    <a:pt x="3001" y="1"/>
                    <a:pt x="3001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2358112" y="1666576"/>
              <a:ext cx="116483" cy="167215"/>
            </a:xfrm>
            <a:custGeom>
              <a:avLst/>
              <a:gdLst/>
              <a:ahLst/>
              <a:cxnLst/>
              <a:rect l="l" t="t" r="r" b="b"/>
              <a:pathLst>
                <a:path w="3692" h="5300" extrusionOk="0">
                  <a:moveTo>
                    <a:pt x="1982" y="1"/>
                  </a:moveTo>
                  <a:cubicBezTo>
                    <a:pt x="1964" y="1"/>
                    <a:pt x="1946" y="5"/>
                    <a:pt x="1929" y="13"/>
                  </a:cubicBezTo>
                  <a:cubicBezTo>
                    <a:pt x="1846" y="73"/>
                    <a:pt x="0" y="1430"/>
                    <a:pt x="36" y="2311"/>
                  </a:cubicBezTo>
                  <a:cubicBezTo>
                    <a:pt x="36" y="2526"/>
                    <a:pt x="143" y="2692"/>
                    <a:pt x="346" y="2823"/>
                  </a:cubicBezTo>
                  <a:cubicBezTo>
                    <a:pt x="847" y="3128"/>
                    <a:pt x="1335" y="3217"/>
                    <a:pt x="1724" y="3217"/>
                  </a:cubicBezTo>
                  <a:cubicBezTo>
                    <a:pt x="1852" y="3217"/>
                    <a:pt x="1969" y="3207"/>
                    <a:pt x="2072" y="3192"/>
                  </a:cubicBezTo>
                  <a:lnTo>
                    <a:pt x="2072" y="3192"/>
                  </a:lnTo>
                  <a:cubicBezTo>
                    <a:pt x="1548" y="3585"/>
                    <a:pt x="715" y="4288"/>
                    <a:pt x="703" y="4764"/>
                  </a:cubicBezTo>
                  <a:cubicBezTo>
                    <a:pt x="703" y="4895"/>
                    <a:pt x="762" y="5014"/>
                    <a:pt x="870" y="5097"/>
                  </a:cubicBezTo>
                  <a:cubicBezTo>
                    <a:pt x="1060" y="5240"/>
                    <a:pt x="1358" y="5300"/>
                    <a:pt x="1691" y="5300"/>
                  </a:cubicBezTo>
                  <a:cubicBezTo>
                    <a:pt x="2525" y="5300"/>
                    <a:pt x="3548" y="4943"/>
                    <a:pt x="3608" y="4919"/>
                  </a:cubicBezTo>
                  <a:cubicBezTo>
                    <a:pt x="3668" y="4907"/>
                    <a:pt x="3691" y="4847"/>
                    <a:pt x="3668" y="4800"/>
                  </a:cubicBezTo>
                  <a:cubicBezTo>
                    <a:pt x="3658" y="4760"/>
                    <a:pt x="3615" y="4737"/>
                    <a:pt x="3574" y="4737"/>
                  </a:cubicBezTo>
                  <a:cubicBezTo>
                    <a:pt x="3565" y="4737"/>
                    <a:pt x="3557" y="4738"/>
                    <a:pt x="3548" y="4740"/>
                  </a:cubicBezTo>
                  <a:cubicBezTo>
                    <a:pt x="3176" y="4872"/>
                    <a:pt x="2333" y="5108"/>
                    <a:pt x="1677" y="5108"/>
                  </a:cubicBezTo>
                  <a:cubicBezTo>
                    <a:pt x="1389" y="5108"/>
                    <a:pt x="1137" y="5063"/>
                    <a:pt x="977" y="4943"/>
                  </a:cubicBezTo>
                  <a:cubicBezTo>
                    <a:pt x="917" y="4895"/>
                    <a:pt x="893" y="4847"/>
                    <a:pt x="893" y="4776"/>
                  </a:cubicBezTo>
                  <a:cubicBezTo>
                    <a:pt x="905" y="4288"/>
                    <a:pt x="2120" y="3359"/>
                    <a:pt x="2596" y="3049"/>
                  </a:cubicBezTo>
                  <a:cubicBezTo>
                    <a:pt x="2632" y="3026"/>
                    <a:pt x="2644" y="2966"/>
                    <a:pt x="2620" y="2919"/>
                  </a:cubicBezTo>
                  <a:cubicBezTo>
                    <a:pt x="2603" y="2893"/>
                    <a:pt x="2573" y="2873"/>
                    <a:pt x="2540" y="2873"/>
                  </a:cubicBezTo>
                  <a:cubicBezTo>
                    <a:pt x="2527" y="2873"/>
                    <a:pt x="2514" y="2876"/>
                    <a:pt x="2501" y="2883"/>
                  </a:cubicBezTo>
                  <a:cubicBezTo>
                    <a:pt x="2494" y="2883"/>
                    <a:pt x="2173" y="3021"/>
                    <a:pt x="1704" y="3021"/>
                  </a:cubicBezTo>
                  <a:cubicBezTo>
                    <a:pt x="1345" y="3021"/>
                    <a:pt x="900" y="2940"/>
                    <a:pt x="441" y="2657"/>
                  </a:cubicBezTo>
                  <a:cubicBezTo>
                    <a:pt x="298" y="2573"/>
                    <a:pt x="227" y="2454"/>
                    <a:pt x="227" y="2311"/>
                  </a:cubicBezTo>
                  <a:cubicBezTo>
                    <a:pt x="203" y="1656"/>
                    <a:pt x="1524" y="537"/>
                    <a:pt x="2036" y="168"/>
                  </a:cubicBezTo>
                  <a:cubicBezTo>
                    <a:pt x="2084" y="144"/>
                    <a:pt x="2096" y="85"/>
                    <a:pt x="2060" y="37"/>
                  </a:cubicBezTo>
                  <a:cubicBezTo>
                    <a:pt x="2045" y="14"/>
                    <a:pt x="2015" y="1"/>
                    <a:pt x="198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2832183" y="1665629"/>
              <a:ext cx="132258" cy="136990"/>
            </a:xfrm>
            <a:custGeom>
              <a:avLst/>
              <a:gdLst/>
              <a:ahLst/>
              <a:cxnLst/>
              <a:rect l="l" t="t" r="r" b="b"/>
              <a:pathLst>
                <a:path w="4192" h="4342" extrusionOk="0">
                  <a:moveTo>
                    <a:pt x="1920" y="0"/>
                  </a:moveTo>
                  <a:cubicBezTo>
                    <a:pt x="1881" y="0"/>
                    <a:pt x="1843" y="30"/>
                    <a:pt x="1834" y="67"/>
                  </a:cubicBezTo>
                  <a:cubicBezTo>
                    <a:pt x="1810" y="115"/>
                    <a:pt x="1846" y="162"/>
                    <a:pt x="1893" y="186"/>
                  </a:cubicBezTo>
                  <a:cubicBezTo>
                    <a:pt x="2453" y="365"/>
                    <a:pt x="3929" y="960"/>
                    <a:pt x="3989" y="1567"/>
                  </a:cubicBezTo>
                  <a:cubicBezTo>
                    <a:pt x="3989" y="1639"/>
                    <a:pt x="3965" y="1698"/>
                    <a:pt x="3917" y="1758"/>
                  </a:cubicBezTo>
                  <a:cubicBezTo>
                    <a:pt x="3642" y="2042"/>
                    <a:pt x="2715" y="2108"/>
                    <a:pt x="2031" y="2108"/>
                  </a:cubicBezTo>
                  <a:cubicBezTo>
                    <a:pt x="1799" y="2108"/>
                    <a:pt x="1594" y="2100"/>
                    <a:pt x="1453" y="2091"/>
                  </a:cubicBezTo>
                  <a:cubicBezTo>
                    <a:pt x="1405" y="2091"/>
                    <a:pt x="1369" y="2127"/>
                    <a:pt x="1357" y="2163"/>
                  </a:cubicBezTo>
                  <a:cubicBezTo>
                    <a:pt x="1345" y="2210"/>
                    <a:pt x="1369" y="2258"/>
                    <a:pt x="1405" y="2270"/>
                  </a:cubicBezTo>
                  <a:cubicBezTo>
                    <a:pt x="1417" y="2282"/>
                    <a:pt x="2619" y="2901"/>
                    <a:pt x="2667" y="3770"/>
                  </a:cubicBezTo>
                  <a:cubicBezTo>
                    <a:pt x="2679" y="3877"/>
                    <a:pt x="2643" y="3949"/>
                    <a:pt x="2572" y="4008"/>
                  </a:cubicBezTo>
                  <a:cubicBezTo>
                    <a:pt x="2442" y="4115"/>
                    <a:pt x="2203" y="4154"/>
                    <a:pt x="1918" y="4154"/>
                  </a:cubicBezTo>
                  <a:cubicBezTo>
                    <a:pt x="1312" y="4154"/>
                    <a:pt x="504" y="3974"/>
                    <a:pt x="131" y="3877"/>
                  </a:cubicBezTo>
                  <a:cubicBezTo>
                    <a:pt x="123" y="3875"/>
                    <a:pt x="115" y="3874"/>
                    <a:pt x="107" y="3874"/>
                  </a:cubicBezTo>
                  <a:cubicBezTo>
                    <a:pt x="68" y="3874"/>
                    <a:pt x="32" y="3897"/>
                    <a:pt x="12" y="3937"/>
                  </a:cubicBezTo>
                  <a:cubicBezTo>
                    <a:pt x="0" y="3996"/>
                    <a:pt x="36" y="4044"/>
                    <a:pt x="83" y="4056"/>
                  </a:cubicBezTo>
                  <a:cubicBezTo>
                    <a:pt x="226" y="4092"/>
                    <a:pt x="1155" y="4342"/>
                    <a:pt x="1893" y="4342"/>
                  </a:cubicBezTo>
                  <a:cubicBezTo>
                    <a:pt x="2227" y="4342"/>
                    <a:pt x="2524" y="4294"/>
                    <a:pt x="2691" y="4151"/>
                  </a:cubicBezTo>
                  <a:cubicBezTo>
                    <a:pt x="2810" y="4056"/>
                    <a:pt x="2869" y="3925"/>
                    <a:pt x="2858" y="3758"/>
                  </a:cubicBezTo>
                  <a:cubicBezTo>
                    <a:pt x="2822" y="3079"/>
                    <a:pt x="2203" y="2556"/>
                    <a:pt x="1810" y="2294"/>
                  </a:cubicBezTo>
                  <a:lnTo>
                    <a:pt x="1810" y="2294"/>
                  </a:lnTo>
                  <a:cubicBezTo>
                    <a:pt x="1879" y="2295"/>
                    <a:pt x="1956" y="2296"/>
                    <a:pt x="2038" y="2296"/>
                  </a:cubicBezTo>
                  <a:cubicBezTo>
                    <a:pt x="2701" y="2296"/>
                    <a:pt x="3709" y="2238"/>
                    <a:pt x="4048" y="1889"/>
                  </a:cubicBezTo>
                  <a:cubicBezTo>
                    <a:pt x="4143" y="1794"/>
                    <a:pt x="4191" y="1675"/>
                    <a:pt x="4179" y="1555"/>
                  </a:cubicBezTo>
                  <a:cubicBezTo>
                    <a:pt x="4084" y="698"/>
                    <a:pt x="2036" y="31"/>
                    <a:pt x="1953" y="8"/>
                  </a:cubicBezTo>
                  <a:cubicBezTo>
                    <a:pt x="1942" y="2"/>
                    <a:pt x="1931" y="0"/>
                    <a:pt x="192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2799118" y="2305684"/>
              <a:ext cx="152923" cy="77739"/>
            </a:xfrm>
            <a:custGeom>
              <a:avLst/>
              <a:gdLst/>
              <a:ahLst/>
              <a:cxnLst/>
              <a:rect l="l" t="t" r="r" b="b"/>
              <a:pathLst>
                <a:path w="4847" h="2464" extrusionOk="0">
                  <a:moveTo>
                    <a:pt x="1735" y="1"/>
                  </a:moveTo>
                  <a:cubicBezTo>
                    <a:pt x="1698" y="1"/>
                    <a:pt x="1660" y="7"/>
                    <a:pt x="1620" y="21"/>
                  </a:cubicBezTo>
                  <a:cubicBezTo>
                    <a:pt x="977" y="211"/>
                    <a:pt x="119" y="2116"/>
                    <a:pt x="24" y="2331"/>
                  </a:cubicBezTo>
                  <a:cubicBezTo>
                    <a:pt x="0" y="2378"/>
                    <a:pt x="24" y="2438"/>
                    <a:pt x="72" y="2462"/>
                  </a:cubicBezTo>
                  <a:lnTo>
                    <a:pt x="119" y="2462"/>
                  </a:lnTo>
                  <a:cubicBezTo>
                    <a:pt x="155" y="2462"/>
                    <a:pt x="179" y="2450"/>
                    <a:pt x="203" y="2414"/>
                  </a:cubicBezTo>
                  <a:cubicBezTo>
                    <a:pt x="453" y="1842"/>
                    <a:pt x="1203" y="330"/>
                    <a:pt x="1679" y="199"/>
                  </a:cubicBezTo>
                  <a:cubicBezTo>
                    <a:pt x="1697" y="190"/>
                    <a:pt x="1714" y="186"/>
                    <a:pt x="1730" y="186"/>
                  </a:cubicBezTo>
                  <a:cubicBezTo>
                    <a:pt x="1756" y="186"/>
                    <a:pt x="1781" y="197"/>
                    <a:pt x="1810" y="211"/>
                  </a:cubicBezTo>
                  <a:cubicBezTo>
                    <a:pt x="2358" y="568"/>
                    <a:pt x="2870" y="2378"/>
                    <a:pt x="2882" y="2402"/>
                  </a:cubicBezTo>
                  <a:cubicBezTo>
                    <a:pt x="2892" y="2433"/>
                    <a:pt x="2920" y="2464"/>
                    <a:pt x="2958" y="2464"/>
                  </a:cubicBezTo>
                  <a:cubicBezTo>
                    <a:pt x="2964" y="2464"/>
                    <a:pt x="2970" y="2463"/>
                    <a:pt x="2977" y="2462"/>
                  </a:cubicBezTo>
                  <a:cubicBezTo>
                    <a:pt x="3025" y="2462"/>
                    <a:pt x="3060" y="2426"/>
                    <a:pt x="3060" y="2390"/>
                  </a:cubicBezTo>
                  <a:cubicBezTo>
                    <a:pt x="3120" y="1866"/>
                    <a:pt x="3370" y="473"/>
                    <a:pt x="3739" y="235"/>
                  </a:cubicBezTo>
                  <a:cubicBezTo>
                    <a:pt x="3767" y="221"/>
                    <a:pt x="3795" y="215"/>
                    <a:pt x="3820" y="215"/>
                  </a:cubicBezTo>
                  <a:cubicBezTo>
                    <a:pt x="3838" y="215"/>
                    <a:pt x="3855" y="218"/>
                    <a:pt x="3870" y="223"/>
                  </a:cubicBezTo>
                  <a:cubicBezTo>
                    <a:pt x="4346" y="378"/>
                    <a:pt x="4596" y="1831"/>
                    <a:pt x="4656" y="2378"/>
                  </a:cubicBezTo>
                  <a:cubicBezTo>
                    <a:pt x="4656" y="2430"/>
                    <a:pt x="4692" y="2464"/>
                    <a:pt x="4740" y="2464"/>
                  </a:cubicBezTo>
                  <a:cubicBezTo>
                    <a:pt x="4748" y="2464"/>
                    <a:pt x="4755" y="2463"/>
                    <a:pt x="4763" y="2462"/>
                  </a:cubicBezTo>
                  <a:cubicBezTo>
                    <a:pt x="4810" y="2462"/>
                    <a:pt x="4846" y="2414"/>
                    <a:pt x="4834" y="2366"/>
                  </a:cubicBezTo>
                  <a:cubicBezTo>
                    <a:pt x="4822" y="2152"/>
                    <a:pt x="4608" y="271"/>
                    <a:pt x="3929" y="45"/>
                  </a:cubicBezTo>
                  <a:cubicBezTo>
                    <a:pt x="3894" y="31"/>
                    <a:pt x="3856" y="24"/>
                    <a:pt x="3819" y="24"/>
                  </a:cubicBezTo>
                  <a:cubicBezTo>
                    <a:pt x="3757" y="24"/>
                    <a:pt x="3696" y="43"/>
                    <a:pt x="3644" y="80"/>
                  </a:cubicBezTo>
                  <a:cubicBezTo>
                    <a:pt x="3263" y="318"/>
                    <a:pt x="3036" y="1354"/>
                    <a:pt x="2929" y="1950"/>
                  </a:cubicBezTo>
                  <a:cubicBezTo>
                    <a:pt x="2739" y="1366"/>
                    <a:pt x="2346" y="342"/>
                    <a:pt x="1905" y="56"/>
                  </a:cubicBezTo>
                  <a:cubicBezTo>
                    <a:pt x="1853" y="19"/>
                    <a:pt x="1796" y="1"/>
                    <a:pt x="173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2187206" y="2169199"/>
              <a:ext cx="109699" cy="117997"/>
            </a:xfrm>
            <a:custGeom>
              <a:avLst/>
              <a:gdLst/>
              <a:ahLst/>
              <a:cxnLst/>
              <a:rect l="l" t="t" r="r" b="b"/>
              <a:pathLst>
                <a:path w="3477" h="3740" extrusionOk="0">
                  <a:moveTo>
                    <a:pt x="1031" y="1"/>
                  </a:moveTo>
                  <a:cubicBezTo>
                    <a:pt x="535" y="1"/>
                    <a:pt x="119" y="96"/>
                    <a:pt x="83" y="108"/>
                  </a:cubicBezTo>
                  <a:cubicBezTo>
                    <a:pt x="36" y="120"/>
                    <a:pt x="0" y="168"/>
                    <a:pt x="12" y="215"/>
                  </a:cubicBezTo>
                  <a:cubicBezTo>
                    <a:pt x="22" y="257"/>
                    <a:pt x="60" y="289"/>
                    <a:pt x="100" y="289"/>
                  </a:cubicBezTo>
                  <a:cubicBezTo>
                    <a:pt x="107" y="289"/>
                    <a:pt x="113" y="288"/>
                    <a:pt x="119" y="287"/>
                  </a:cubicBezTo>
                  <a:cubicBezTo>
                    <a:pt x="131" y="287"/>
                    <a:pt x="556" y="190"/>
                    <a:pt x="1049" y="190"/>
                  </a:cubicBezTo>
                  <a:cubicBezTo>
                    <a:pt x="1518" y="190"/>
                    <a:pt x="2049" y="278"/>
                    <a:pt x="2346" y="620"/>
                  </a:cubicBezTo>
                  <a:cubicBezTo>
                    <a:pt x="2453" y="751"/>
                    <a:pt x="2500" y="882"/>
                    <a:pt x="2465" y="1025"/>
                  </a:cubicBezTo>
                  <a:cubicBezTo>
                    <a:pt x="2369" y="1608"/>
                    <a:pt x="1369" y="2180"/>
                    <a:pt x="1357" y="2192"/>
                  </a:cubicBezTo>
                  <a:cubicBezTo>
                    <a:pt x="1322" y="2216"/>
                    <a:pt x="1310" y="2263"/>
                    <a:pt x="1322" y="2311"/>
                  </a:cubicBezTo>
                  <a:cubicBezTo>
                    <a:pt x="1341" y="2350"/>
                    <a:pt x="1377" y="2373"/>
                    <a:pt x="1416" y="2373"/>
                  </a:cubicBezTo>
                  <a:cubicBezTo>
                    <a:pt x="1424" y="2373"/>
                    <a:pt x="1433" y="2372"/>
                    <a:pt x="1441" y="2370"/>
                  </a:cubicBezTo>
                  <a:cubicBezTo>
                    <a:pt x="1781" y="2264"/>
                    <a:pt x="2273" y="2162"/>
                    <a:pt x="2663" y="2162"/>
                  </a:cubicBezTo>
                  <a:cubicBezTo>
                    <a:pt x="2928" y="2162"/>
                    <a:pt x="3147" y="2209"/>
                    <a:pt x="3239" y="2335"/>
                  </a:cubicBezTo>
                  <a:cubicBezTo>
                    <a:pt x="3274" y="2370"/>
                    <a:pt x="3286" y="2430"/>
                    <a:pt x="3274" y="2489"/>
                  </a:cubicBezTo>
                  <a:cubicBezTo>
                    <a:pt x="3203" y="2858"/>
                    <a:pt x="2488" y="3382"/>
                    <a:pt x="2215" y="3561"/>
                  </a:cubicBezTo>
                  <a:cubicBezTo>
                    <a:pt x="2179" y="3585"/>
                    <a:pt x="2167" y="3644"/>
                    <a:pt x="2191" y="3692"/>
                  </a:cubicBezTo>
                  <a:cubicBezTo>
                    <a:pt x="2203" y="3716"/>
                    <a:pt x="2238" y="3740"/>
                    <a:pt x="2274" y="3740"/>
                  </a:cubicBezTo>
                  <a:cubicBezTo>
                    <a:pt x="2286" y="3740"/>
                    <a:pt x="2310" y="3728"/>
                    <a:pt x="2322" y="3716"/>
                  </a:cubicBezTo>
                  <a:cubicBezTo>
                    <a:pt x="2429" y="3644"/>
                    <a:pt x="3370" y="3025"/>
                    <a:pt x="3453" y="2525"/>
                  </a:cubicBezTo>
                  <a:cubicBezTo>
                    <a:pt x="3477" y="2406"/>
                    <a:pt x="3453" y="2299"/>
                    <a:pt x="3393" y="2216"/>
                  </a:cubicBezTo>
                  <a:cubicBezTo>
                    <a:pt x="3256" y="2032"/>
                    <a:pt x="2971" y="1971"/>
                    <a:pt x="2658" y="1971"/>
                  </a:cubicBezTo>
                  <a:cubicBezTo>
                    <a:pt x="2401" y="1971"/>
                    <a:pt x="2124" y="2012"/>
                    <a:pt x="1893" y="2061"/>
                  </a:cubicBezTo>
                  <a:cubicBezTo>
                    <a:pt x="2215" y="1811"/>
                    <a:pt x="2596" y="1442"/>
                    <a:pt x="2655" y="1061"/>
                  </a:cubicBezTo>
                  <a:cubicBezTo>
                    <a:pt x="2691" y="858"/>
                    <a:pt x="2631" y="668"/>
                    <a:pt x="2488" y="501"/>
                  </a:cubicBezTo>
                  <a:cubicBezTo>
                    <a:pt x="2138" y="102"/>
                    <a:pt x="1542" y="1"/>
                    <a:pt x="1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2894904" y="1394204"/>
              <a:ext cx="94303" cy="143963"/>
            </a:xfrm>
            <a:custGeom>
              <a:avLst/>
              <a:gdLst/>
              <a:ahLst/>
              <a:cxnLst/>
              <a:rect l="l" t="t" r="r" b="b"/>
              <a:pathLst>
                <a:path w="2989" h="4563" extrusionOk="0">
                  <a:moveTo>
                    <a:pt x="2883" y="0"/>
                  </a:moveTo>
                  <a:cubicBezTo>
                    <a:pt x="2834" y="0"/>
                    <a:pt x="2797" y="33"/>
                    <a:pt x="2786" y="74"/>
                  </a:cubicBezTo>
                  <a:cubicBezTo>
                    <a:pt x="2786" y="98"/>
                    <a:pt x="2203" y="3039"/>
                    <a:pt x="60" y="4384"/>
                  </a:cubicBezTo>
                  <a:cubicBezTo>
                    <a:pt x="12" y="4420"/>
                    <a:pt x="0" y="4479"/>
                    <a:pt x="24" y="4515"/>
                  </a:cubicBezTo>
                  <a:cubicBezTo>
                    <a:pt x="48" y="4551"/>
                    <a:pt x="72" y="4563"/>
                    <a:pt x="108" y="4563"/>
                  </a:cubicBezTo>
                  <a:cubicBezTo>
                    <a:pt x="119" y="4563"/>
                    <a:pt x="143" y="4563"/>
                    <a:pt x="155" y="4551"/>
                  </a:cubicBezTo>
                  <a:cubicBezTo>
                    <a:pt x="2370" y="3146"/>
                    <a:pt x="2965" y="133"/>
                    <a:pt x="2977" y="110"/>
                  </a:cubicBezTo>
                  <a:cubicBezTo>
                    <a:pt x="2989" y="62"/>
                    <a:pt x="2953" y="2"/>
                    <a:pt x="2906" y="2"/>
                  </a:cubicBezTo>
                  <a:cubicBezTo>
                    <a:pt x="2898" y="1"/>
                    <a:pt x="2890" y="0"/>
                    <a:pt x="28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3024858" y="1412251"/>
              <a:ext cx="16942" cy="154090"/>
            </a:xfrm>
            <a:custGeom>
              <a:avLst/>
              <a:gdLst/>
              <a:ahLst/>
              <a:cxnLst/>
              <a:rect l="l" t="t" r="r" b="b"/>
              <a:pathLst>
                <a:path w="537" h="4884" extrusionOk="0">
                  <a:moveTo>
                    <a:pt x="123" y="0"/>
                  </a:moveTo>
                  <a:cubicBezTo>
                    <a:pt x="118" y="0"/>
                    <a:pt x="113" y="1"/>
                    <a:pt x="108" y="2"/>
                  </a:cubicBezTo>
                  <a:cubicBezTo>
                    <a:pt x="49" y="2"/>
                    <a:pt x="13" y="50"/>
                    <a:pt x="13" y="97"/>
                  </a:cubicBezTo>
                  <a:cubicBezTo>
                    <a:pt x="25" y="133"/>
                    <a:pt x="346" y="3360"/>
                    <a:pt x="13" y="4764"/>
                  </a:cubicBezTo>
                  <a:cubicBezTo>
                    <a:pt x="1" y="4812"/>
                    <a:pt x="37" y="4872"/>
                    <a:pt x="84" y="4884"/>
                  </a:cubicBezTo>
                  <a:lnTo>
                    <a:pt x="108" y="4884"/>
                  </a:lnTo>
                  <a:cubicBezTo>
                    <a:pt x="144" y="4884"/>
                    <a:pt x="191" y="4848"/>
                    <a:pt x="203" y="4812"/>
                  </a:cubicBezTo>
                  <a:cubicBezTo>
                    <a:pt x="537" y="3371"/>
                    <a:pt x="215" y="216"/>
                    <a:pt x="203" y="85"/>
                  </a:cubicBezTo>
                  <a:cubicBezTo>
                    <a:pt x="203" y="43"/>
                    <a:pt x="165" y="0"/>
                    <a:pt x="12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2140228" y="1172156"/>
              <a:ext cx="193496" cy="246185"/>
            </a:xfrm>
            <a:custGeom>
              <a:avLst/>
              <a:gdLst/>
              <a:ahLst/>
              <a:cxnLst/>
              <a:rect l="l" t="t" r="r" b="b"/>
              <a:pathLst>
                <a:path w="6133" h="7803" extrusionOk="0">
                  <a:moveTo>
                    <a:pt x="6031" y="1"/>
                  </a:moveTo>
                  <a:cubicBezTo>
                    <a:pt x="6022" y="1"/>
                    <a:pt x="6012" y="2"/>
                    <a:pt x="6002" y="4"/>
                  </a:cubicBezTo>
                  <a:cubicBezTo>
                    <a:pt x="1" y="1516"/>
                    <a:pt x="691" y="7648"/>
                    <a:pt x="691" y="7719"/>
                  </a:cubicBezTo>
                  <a:cubicBezTo>
                    <a:pt x="703" y="7767"/>
                    <a:pt x="739" y="7802"/>
                    <a:pt x="787" y="7802"/>
                  </a:cubicBezTo>
                  <a:cubicBezTo>
                    <a:pt x="798" y="7802"/>
                    <a:pt x="798" y="7802"/>
                    <a:pt x="798" y="7791"/>
                  </a:cubicBezTo>
                  <a:cubicBezTo>
                    <a:pt x="858" y="7791"/>
                    <a:pt x="894" y="7743"/>
                    <a:pt x="882" y="7695"/>
                  </a:cubicBezTo>
                  <a:cubicBezTo>
                    <a:pt x="882" y="7636"/>
                    <a:pt x="215" y="1659"/>
                    <a:pt x="6049" y="182"/>
                  </a:cubicBezTo>
                  <a:cubicBezTo>
                    <a:pt x="6097" y="171"/>
                    <a:pt x="6132" y="123"/>
                    <a:pt x="6121" y="63"/>
                  </a:cubicBezTo>
                  <a:cubicBezTo>
                    <a:pt x="6111" y="24"/>
                    <a:pt x="6076" y="1"/>
                    <a:pt x="6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3062056" y="1401776"/>
              <a:ext cx="54140" cy="113485"/>
            </a:xfrm>
            <a:custGeom>
              <a:avLst/>
              <a:gdLst/>
              <a:ahLst/>
              <a:cxnLst/>
              <a:rect l="l" t="t" r="r" b="b"/>
              <a:pathLst>
                <a:path w="1716" h="3597" extrusionOk="0">
                  <a:moveTo>
                    <a:pt x="98" y="1"/>
                  </a:moveTo>
                  <a:cubicBezTo>
                    <a:pt x="81" y="1"/>
                    <a:pt x="64" y="5"/>
                    <a:pt x="48" y="12"/>
                  </a:cubicBezTo>
                  <a:cubicBezTo>
                    <a:pt x="13" y="48"/>
                    <a:pt x="1" y="108"/>
                    <a:pt x="25" y="143"/>
                  </a:cubicBezTo>
                  <a:cubicBezTo>
                    <a:pt x="36" y="167"/>
                    <a:pt x="1144" y="1846"/>
                    <a:pt x="1513" y="3513"/>
                  </a:cubicBezTo>
                  <a:cubicBezTo>
                    <a:pt x="1525" y="3561"/>
                    <a:pt x="1560" y="3596"/>
                    <a:pt x="1608" y="3596"/>
                  </a:cubicBezTo>
                  <a:cubicBezTo>
                    <a:pt x="1620" y="3596"/>
                    <a:pt x="1620" y="3596"/>
                    <a:pt x="1632" y="3584"/>
                  </a:cubicBezTo>
                  <a:cubicBezTo>
                    <a:pt x="1679" y="3572"/>
                    <a:pt x="1715" y="3525"/>
                    <a:pt x="1703" y="3477"/>
                  </a:cubicBezTo>
                  <a:cubicBezTo>
                    <a:pt x="1322" y="1775"/>
                    <a:pt x="191" y="60"/>
                    <a:pt x="179" y="48"/>
                  </a:cubicBezTo>
                  <a:cubicBezTo>
                    <a:pt x="163" y="16"/>
                    <a:pt x="132" y="1"/>
                    <a:pt x="9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3095877" y="1372183"/>
              <a:ext cx="78528" cy="70577"/>
            </a:xfrm>
            <a:custGeom>
              <a:avLst/>
              <a:gdLst/>
              <a:ahLst/>
              <a:cxnLst/>
              <a:rect l="l" t="t" r="r" b="b"/>
              <a:pathLst>
                <a:path w="2489" h="2237" extrusionOk="0">
                  <a:moveTo>
                    <a:pt x="115" y="1"/>
                  </a:moveTo>
                  <a:cubicBezTo>
                    <a:pt x="78" y="1"/>
                    <a:pt x="41" y="23"/>
                    <a:pt x="24" y="58"/>
                  </a:cubicBezTo>
                  <a:cubicBezTo>
                    <a:pt x="0" y="93"/>
                    <a:pt x="24" y="153"/>
                    <a:pt x="60" y="177"/>
                  </a:cubicBezTo>
                  <a:cubicBezTo>
                    <a:pt x="84" y="188"/>
                    <a:pt x="1691" y="1034"/>
                    <a:pt x="2298" y="2189"/>
                  </a:cubicBezTo>
                  <a:cubicBezTo>
                    <a:pt x="2310" y="2224"/>
                    <a:pt x="2346" y="2236"/>
                    <a:pt x="2382" y="2236"/>
                  </a:cubicBezTo>
                  <a:cubicBezTo>
                    <a:pt x="2393" y="2236"/>
                    <a:pt x="2405" y="2236"/>
                    <a:pt x="2417" y="2224"/>
                  </a:cubicBezTo>
                  <a:cubicBezTo>
                    <a:pt x="2465" y="2201"/>
                    <a:pt x="2489" y="2141"/>
                    <a:pt x="2465" y="2105"/>
                  </a:cubicBezTo>
                  <a:cubicBezTo>
                    <a:pt x="1822" y="903"/>
                    <a:pt x="215" y="46"/>
                    <a:pt x="155" y="10"/>
                  </a:cubicBezTo>
                  <a:cubicBezTo>
                    <a:pt x="142" y="4"/>
                    <a:pt x="129" y="1"/>
                    <a:pt x="11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3109759" y="1343504"/>
              <a:ext cx="59377" cy="21864"/>
            </a:xfrm>
            <a:custGeom>
              <a:avLst/>
              <a:gdLst/>
              <a:ahLst/>
              <a:cxnLst/>
              <a:rect l="l" t="t" r="r" b="b"/>
              <a:pathLst>
                <a:path w="1882" h="693" extrusionOk="0">
                  <a:moveTo>
                    <a:pt x="90" y="0"/>
                  </a:moveTo>
                  <a:cubicBezTo>
                    <a:pt x="39" y="0"/>
                    <a:pt x="1" y="43"/>
                    <a:pt x="1" y="85"/>
                  </a:cubicBezTo>
                  <a:cubicBezTo>
                    <a:pt x="1" y="145"/>
                    <a:pt x="37" y="181"/>
                    <a:pt x="84" y="193"/>
                  </a:cubicBezTo>
                  <a:cubicBezTo>
                    <a:pt x="96" y="193"/>
                    <a:pt x="1120" y="288"/>
                    <a:pt x="1715" y="681"/>
                  </a:cubicBezTo>
                  <a:cubicBezTo>
                    <a:pt x="1739" y="693"/>
                    <a:pt x="1751" y="693"/>
                    <a:pt x="1775" y="693"/>
                  </a:cubicBezTo>
                  <a:cubicBezTo>
                    <a:pt x="1799" y="693"/>
                    <a:pt x="1834" y="681"/>
                    <a:pt x="1846" y="657"/>
                  </a:cubicBezTo>
                  <a:cubicBezTo>
                    <a:pt x="1882" y="609"/>
                    <a:pt x="1870" y="550"/>
                    <a:pt x="1822" y="526"/>
                  </a:cubicBezTo>
                  <a:cubicBezTo>
                    <a:pt x="1180" y="97"/>
                    <a:pt x="144" y="2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2610544" y="979511"/>
              <a:ext cx="34579" cy="11358"/>
            </a:xfrm>
            <a:custGeom>
              <a:avLst/>
              <a:gdLst/>
              <a:ahLst/>
              <a:cxnLst/>
              <a:rect l="l" t="t" r="r" b="b"/>
              <a:pathLst>
                <a:path w="1096" h="360" extrusionOk="0">
                  <a:moveTo>
                    <a:pt x="1007" y="0"/>
                  </a:moveTo>
                  <a:cubicBezTo>
                    <a:pt x="1001" y="0"/>
                    <a:pt x="995" y="1"/>
                    <a:pt x="989" y="2"/>
                  </a:cubicBezTo>
                  <a:cubicBezTo>
                    <a:pt x="917" y="2"/>
                    <a:pt x="262" y="38"/>
                    <a:pt x="48" y="192"/>
                  </a:cubicBezTo>
                  <a:cubicBezTo>
                    <a:pt x="12" y="216"/>
                    <a:pt x="0" y="276"/>
                    <a:pt x="36" y="323"/>
                  </a:cubicBezTo>
                  <a:cubicBezTo>
                    <a:pt x="60" y="347"/>
                    <a:pt x="84" y="359"/>
                    <a:pt x="108" y="359"/>
                  </a:cubicBezTo>
                  <a:cubicBezTo>
                    <a:pt x="131" y="359"/>
                    <a:pt x="155" y="347"/>
                    <a:pt x="167" y="335"/>
                  </a:cubicBezTo>
                  <a:cubicBezTo>
                    <a:pt x="286" y="252"/>
                    <a:pt x="739" y="204"/>
                    <a:pt x="1001" y="192"/>
                  </a:cubicBezTo>
                  <a:cubicBezTo>
                    <a:pt x="1048" y="181"/>
                    <a:pt x="1096" y="145"/>
                    <a:pt x="1096" y="85"/>
                  </a:cubicBezTo>
                  <a:cubicBezTo>
                    <a:pt x="1085" y="43"/>
                    <a:pt x="1055" y="0"/>
                    <a:pt x="1007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1"/>
            <p:cNvSpPr/>
            <p:nvPr/>
          </p:nvSpPr>
          <p:spPr>
            <a:xfrm>
              <a:off x="2610165" y="1007591"/>
              <a:ext cx="34579" cy="9181"/>
            </a:xfrm>
            <a:custGeom>
              <a:avLst/>
              <a:gdLst/>
              <a:ahLst/>
              <a:cxnLst/>
              <a:rect l="l" t="t" r="r" b="b"/>
              <a:pathLst>
                <a:path w="1096" h="291" extrusionOk="0">
                  <a:moveTo>
                    <a:pt x="776" y="1"/>
                  </a:moveTo>
                  <a:cubicBezTo>
                    <a:pt x="540" y="1"/>
                    <a:pt x="199" y="17"/>
                    <a:pt x="48" y="112"/>
                  </a:cubicBezTo>
                  <a:cubicBezTo>
                    <a:pt x="12" y="136"/>
                    <a:pt x="0" y="195"/>
                    <a:pt x="24" y="243"/>
                  </a:cubicBezTo>
                  <a:cubicBezTo>
                    <a:pt x="36" y="267"/>
                    <a:pt x="72" y="291"/>
                    <a:pt x="108" y="291"/>
                  </a:cubicBezTo>
                  <a:cubicBezTo>
                    <a:pt x="120" y="291"/>
                    <a:pt x="143" y="279"/>
                    <a:pt x="155" y="267"/>
                  </a:cubicBezTo>
                  <a:cubicBezTo>
                    <a:pt x="249" y="211"/>
                    <a:pt x="555" y="191"/>
                    <a:pt x="809" y="191"/>
                  </a:cubicBezTo>
                  <a:cubicBezTo>
                    <a:pt x="878" y="191"/>
                    <a:pt x="944" y="193"/>
                    <a:pt x="1001" y="195"/>
                  </a:cubicBezTo>
                  <a:cubicBezTo>
                    <a:pt x="1048" y="195"/>
                    <a:pt x="1096" y="160"/>
                    <a:pt x="1096" y="100"/>
                  </a:cubicBezTo>
                  <a:cubicBezTo>
                    <a:pt x="1096" y="53"/>
                    <a:pt x="1060" y="5"/>
                    <a:pt x="1013" y="5"/>
                  </a:cubicBezTo>
                  <a:cubicBezTo>
                    <a:pt x="985" y="5"/>
                    <a:pt x="893" y="1"/>
                    <a:pt x="7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1"/>
            <p:cNvSpPr/>
            <p:nvPr/>
          </p:nvSpPr>
          <p:spPr>
            <a:xfrm>
              <a:off x="2669889" y="1010556"/>
              <a:ext cx="33853" cy="14481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147" y="1"/>
                  </a:moveTo>
                  <a:cubicBezTo>
                    <a:pt x="124" y="1"/>
                    <a:pt x="103" y="3"/>
                    <a:pt x="84" y="6"/>
                  </a:cubicBezTo>
                  <a:cubicBezTo>
                    <a:pt x="36" y="6"/>
                    <a:pt x="1" y="54"/>
                    <a:pt x="1" y="113"/>
                  </a:cubicBezTo>
                  <a:cubicBezTo>
                    <a:pt x="11" y="155"/>
                    <a:pt x="48" y="187"/>
                    <a:pt x="89" y="187"/>
                  </a:cubicBezTo>
                  <a:cubicBezTo>
                    <a:pt x="95" y="187"/>
                    <a:pt x="101" y="186"/>
                    <a:pt x="108" y="185"/>
                  </a:cubicBezTo>
                  <a:cubicBezTo>
                    <a:pt x="118" y="183"/>
                    <a:pt x="129" y="183"/>
                    <a:pt x="141" y="183"/>
                  </a:cubicBezTo>
                  <a:cubicBezTo>
                    <a:pt x="317" y="183"/>
                    <a:pt x="706" y="335"/>
                    <a:pt x="917" y="447"/>
                  </a:cubicBezTo>
                  <a:cubicBezTo>
                    <a:pt x="929" y="447"/>
                    <a:pt x="953" y="459"/>
                    <a:pt x="965" y="459"/>
                  </a:cubicBezTo>
                  <a:cubicBezTo>
                    <a:pt x="989" y="459"/>
                    <a:pt x="1025" y="435"/>
                    <a:pt x="1048" y="399"/>
                  </a:cubicBezTo>
                  <a:cubicBezTo>
                    <a:pt x="1072" y="351"/>
                    <a:pt x="1048" y="304"/>
                    <a:pt x="1001" y="280"/>
                  </a:cubicBezTo>
                  <a:cubicBezTo>
                    <a:pt x="935" y="247"/>
                    <a:pt x="422" y="1"/>
                    <a:pt x="14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1"/>
            <p:cNvSpPr/>
            <p:nvPr/>
          </p:nvSpPr>
          <p:spPr>
            <a:xfrm>
              <a:off x="2708948" y="999356"/>
              <a:ext cx="33853" cy="14418"/>
            </a:xfrm>
            <a:custGeom>
              <a:avLst/>
              <a:gdLst/>
              <a:ahLst/>
              <a:cxnLst/>
              <a:rect l="l" t="t" r="r" b="b"/>
              <a:pathLst>
                <a:path w="1073" h="457" extrusionOk="0">
                  <a:moveTo>
                    <a:pt x="132" y="1"/>
                  </a:moveTo>
                  <a:cubicBezTo>
                    <a:pt x="115" y="1"/>
                    <a:pt x="99" y="2"/>
                    <a:pt x="84" y="4"/>
                  </a:cubicBezTo>
                  <a:cubicBezTo>
                    <a:pt x="37" y="16"/>
                    <a:pt x="1" y="64"/>
                    <a:pt x="1" y="123"/>
                  </a:cubicBezTo>
                  <a:cubicBezTo>
                    <a:pt x="11" y="164"/>
                    <a:pt x="48" y="197"/>
                    <a:pt x="97" y="197"/>
                  </a:cubicBezTo>
                  <a:cubicBezTo>
                    <a:pt x="104" y="197"/>
                    <a:pt x="112" y="196"/>
                    <a:pt x="120" y="195"/>
                  </a:cubicBezTo>
                  <a:cubicBezTo>
                    <a:pt x="129" y="193"/>
                    <a:pt x="140" y="192"/>
                    <a:pt x="151" y="192"/>
                  </a:cubicBezTo>
                  <a:cubicBezTo>
                    <a:pt x="318" y="192"/>
                    <a:pt x="706" y="345"/>
                    <a:pt x="918" y="456"/>
                  </a:cubicBezTo>
                  <a:lnTo>
                    <a:pt x="965" y="456"/>
                  </a:lnTo>
                  <a:cubicBezTo>
                    <a:pt x="1001" y="456"/>
                    <a:pt x="1037" y="445"/>
                    <a:pt x="1049" y="409"/>
                  </a:cubicBezTo>
                  <a:cubicBezTo>
                    <a:pt x="1072" y="361"/>
                    <a:pt x="1049" y="302"/>
                    <a:pt x="1001" y="278"/>
                  </a:cubicBezTo>
                  <a:cubicBezTo>
                    <a:pt x="945" y="255"/>
                    <a:pt x="404" y="1"/>
                    <a:pt x="13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1"/>
            <p:cNvSpPr/>
            <p:nvPr/>
          </p:nvSpPr>
          <p:spPr>
            <a:xfrm>
              <a:off x="2579372" y="1031285"/>
              <a:ext cx="34957" cy="7667"/>
            </a:xfrm>
            <a:custGeom>
              <a:avLst/>
              <a:gdLst/>
              <a:ahLst/>
              <a:cxnLst/>
              <a:rect l="l" t="t" r="r" b="b"/>
              <a:pathLst>
                <a:path w="1108" h="243" extrusionOk="0">
                  <a:moveTo>
                    <a:pt x="483" y="0"/>
                  </a:moveTo>
                  <a:cubicBezTo>
                    <a:pt x="315" y="0"/>
                    <a:pt x="151" y="15"/>
                    <a:pt x="60" y="64"/>
                  </a:cubicBezTo>
                  <a:cubicBezTo>
                    <a:pt x="12" y="87"/>
                    <a:pt x="0" y="147"/>
                    <a:pt x="24" y="195"/>
                  </a:cubicBezTo>
                  <a:cubicBezTo>
                    <a:pt x="36" y="218"/>
                    <a:pt x="72" y="242"/>
                    <a:pt x="107" y="242"/>
                  </a:cubicBezTo>
                  <a:cubicBezTo>
                    <a:pt x="119" y="242"/>
                    <a:pt x="131" y="242"/>
                    <a:pt x="143" y="230"/>
                  </a:cubicBezTo>
                  <a:cubicBezTo>
                    <a:pt x="198" y="200"/>
                    <a:pt x="313" y="189"/>
                    <a:pt x="447" y="189"/>
                  </a:cubicBezTo>
                  <a:cubicBezTo>
                    <a:pt x="630" y="189"/>
                    <a:pt x="849" y="210"/>
                    <a:pt x="1000" y="230"/>
                  </a:cubicBezTo>
                  <a:cubicBezTo>
                    <a:pt x="1048" y="230"/>
                    <a:pt x="1096" y="195"/>
                    <a:pt x="1107" y="147"/>
                  </a:cubicBezTo>
                  <a:cubicBezTo>
                    <a:pt x="1107" y="99"/>
                    <a:pt x="1072" y="52"/>
                    <a:pt x="1024" y="40"/>
                  </a:cubicBezTo>
                  <a:cubicBezTo>
                    <a:pt x="982" y="33"/>
                    <a:pt x="728" y="0"/>
                    <a:pt x="4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1"/>
            <p:cNvSpPr/>
            <p:nvPr/>
          </p:nvSpPr>
          <p:spPr>
            <a:xfrm>
              <a:off x="2663516" y="981247"/>
              <a:ext cx="34200" cy="13377"/>
            </a:xfrm>
            <a:custGeom>
              <a:avLst/>
              <a:gdLst/>
              <a:ahLst/>
              <a:cxnLst/>
              <a:rect l="l" t="t" r="r" b="b"/>
              <a:pathLst>
                <a:path w="1084" h="424" extrusionOk="0">
                  <a:moveTo>
                    <a:pt x="156" y="1"/>
                  </a:moveTo>
                  <a:cubicBezTo>
                    <a:pt x="129" y="1"/>
                    <a:pt x="105" y="2"/>
                    <a:pt x="84" y="7"/>
                  </a:cubicBezTo>
                  <a:cubicBezTo>
                    <a:pt x="36" y="18"/>
                    <a:pt x="0" y="66"/>
                    <a:pt x="12" y="114"/>
                  </a:cubicBezTo>
                  <a:cubicBezTo>
                    <a:pt x="22" y="155"/>
                    <a:pt x="60" y="187"/>
                    <a:pt x="101" y="187"/>
                  </a:cubicBezTo>
                  <a:cubicBezTo>
                    <a:pt x="107" y="187"/>
                    <a:pt x="113" y="187"/>
                    <a:pt x="119" y="185"/>
                  </a:cubicBezTo>
                  <a:cubicBezTo>
                    <a:pt x="129" y="183"/>
                    <a:pt x="141" y="183"/>
                    <a:pt x="153" y="183"/>
                  </a:cubicBezTo>
                  <a:cubicBezTo>
                    <a:pt x="323" y="183"/>
                    <a:pt x="719" y="323"/>
                    <a:pt x="941" y="411"/>
                  </a:cubicBezTo>
                  <a:cubicBezTo>
                    <a:pt x="953" y="411"/>
                    <a:pt x="965" y="423"/>
                    <a:pt x="976" y="423"/>
                  </a:cubicBezTo>
                  <a:cubicBezTo>
                    <a:pt x="1012" y="423"/>
                    <a:pt x="1048" y="399"/>
                    <a:pt x="1060" y="364"/>
                  </a:cubicBezTo>
                  <a:cubicBezTo>
                    <a:pt x="1084" y="316"/>
                    <a:pt x="1060" y="257"/>
                    <a:pt x="1012" y="233"/>
                  </a:cubicBezTo>
                  <a:cubicBezTo>
                    <a:pt x="947" y="211"/>
                    <a:pt x="435" y="1"/>
                    <a:pt x="15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1"/>
            <p:cNvSpPr/>
            <p:nvPr/>
          </p:nvSpPr>
          <p:spPr>
            <a:xfrm>
              <a:off x="2551955" y="1011818"/>
              <a:ext cx="34200" cy="11737"/>
            </a:xfrm>
            <a:custGeom>
              <a:avLst/>
              <a:gdLst/>
              <a:ahLst/>
              <a:cxnLst/>
              <a:rect l="l" t="t" r="r" b="b"/>
              <a:pathLst>
                <a:path w="1084" h="372" extrusionOk="0">
                  <a:moveTo>
                    <a:pt x="1003" y="0"/>
                  </a:moveTo>
                  <a:cubicBezTo>
                    <a:pt x="998" y="0"/>
                    <a:pt x="993" y="1"/>
                    <a:pt x="988" y="2"/>
                  </a:cubicBezTo>
                  <a:cubicBezTo>
                    <a:pt x="917" y="2"/>
                    <a:pt x="250" y="50"/>
                    <a:pt x="48" y="204"/>
                  </a:cubicBezTo>
                  <a:cubicBezTo>
                    <a:pt x="12" y="240"/>
                    <a:pt x="0" y="300"/>
                    <a:pt x="36" y="335"/>
                  </a:cubicBezTo>
                  <a:cubicBezTo>
                    <a:pt x="48" y="359"/>
                    <a:pt x="83" y="371"/>
                    <a:pt x="107" y="371"/>
                  </a:cubicBezTo>
                  <a:cubicBezTo>
                    <a:pt x="131" y="371"/>
                    <a:pt x="155" y="371"/>
                    <a:pt x="167" y="359"/>
                  </a:cubicBezTo>
                  <a:cubicBezTo>
                    <a:pt x="286" y="264"/>
                    <a:pt x="738" y="204"/>
                    <a:pt x="1000" y="192"/>
                  </a:cubicBezTo>
                  <a:cubicBezTo>
                    <a:pt x="1048" y="181"/>
                    <a:pt x="1083" y="145"/>
                    <a:pt x="1083" y="85"/>
                  </a:cubicBezTo>
                  <a:cubicBezTo>
                    <a:pt x="1083" y="43"/>
                    <a:pt x="1045" y="0"/>
                    <a:pt x="100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1"/>
            <p:cNvSpPr/>
            <p:nvPr/>
          </p:nvSpPr>
          <p:spPr>
            <a:xfrm>
              <a:off x="2494471" y="1003868"/>
              <a:ext cx="33096" cy="16658"/>
            </a:xfrm>
            <a:custGeom>
              <a:avLst/>
              <a:gdLst/>
              <a:ahLst/>
              <a:cxnLst/>
              <a:rect l="l" t="t" r="r" b="b"/>
              <a:pathLst>
                <a:path w="1049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6" y="16"/>
                    <a:pt x="203" y="182"/>
                    <a:pt x="36" y="373"/>
                  </a:cubicBezTo>
                  <a:cubicBezTo>
                    <a:pt x="0" y="409"/>
                    <a:pt x="0" y="468"/>
                    <a:pt x="48" y="504"/>
                  </a:cubicBezTo>
                  <a:cubicBezTo>
                    <a:pt x="60" y="528"/>
                    <a:pt x="84" y="528"/>
                    <a:pt x="108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5" y="242"/>
                    <a:pt x="965" y="182"/>
                  </a:cubicBezTo>
                  <a:cubicBezTo>
                    <a:pt x="1012" y="171"/>
                    <a:pt x="1048" y="123"/>
                    <a:pt x="1036" y="63"/>
                  </a:cubicBezTo>
                  <a:cubicBezTo>
                    <a:pt x="1026" y="24"/>
                    <a:pt x="984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1"/>
            <p:cNvSpPr/>
            <p:nvPr/>
          </p:nvSpPr>
          <p:spPr>
            <a:xfrm>
              <a:off x="2507628" y="1032799"/>
              <a:ext cx="33064" cy="16658"/>
            </a:xfrm>
            <a:custGeom>
              <a:avLst/>
              <a:gdLst/>
              <a:ahLst/>
              <a:cxnLst/>
              <a:rect l="l" t="t" r="r" b="b"/>
              <a:pathLst>
                <a:path w="1048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5" y="16"/>
                    <a:pt x="202" y="182"/>
                    <a:pt x="36" y="373"/>
                  </a:cubicBezTo>
                  <a:cubicBezTo>
                    <a:pt x="0" y="408"/>
                    <a:pt x="0" y="468"/>
                    <a:pt x="48" y="504"/>
                  </a:cubicBezTo>
                  <a:cubicBezTo>
                    <a:pt x="60" y="528"/>
                    <a:pt x="83" y="528"/>
                    <a:pt x="107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4" y="242"/>
                    <a:pt x="964" y="182"/>
                  </a:cubicBezTo>
                  <a:cubicBezTo>
                    <a:pt x="1012" y="170"/>
                    <a:pt x="1048" y="123"/>
                    <a:pt x="1036" y="63"/>
                  </a:cubicBezTo>
                  <a:cubicBezTo>
                    <a:pt x="1026" y="24"/>
                    <a:pt x="983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1"/>
            <p:cNvSpPr/>
            <p:nvPr/>
          </p:nvSpPr>
          <p:spPr>
            <a:xfrm>
              <a:off x="2466297" y="1056935"/>
              <a:ext cx="28206" cy="24451"/>
            </a:xfrm>
            <a:custGeom>
              <a:avLst/>
              <a:gdLst/>
              <a:ahLst/>
              <a:cxnLst/>
              <a:rect l="l" t="t" r="r" b="b"/>
              <a:pathLst>
                <a:path w="894" h="775" extrusionOk="0">
                  <a:moveTo>
                    <a:pt x="792" y="0"/>
                  </a:moveTo>
                  <a:cubicBezTo>
                    <a:pt x="774" y="0"/>
                    <a:pt x="755" y="4"/>
                    <a:pt x="739" y="13"/>
                  </a:cubicBezTo>
                  <a:cubicBezTo>
                    <a:pt x="679" y="48"/>
                    <a:pt x="119" y="405"/>
                    <a:pt x="24" y="644"/>
                  </a:cubicBezTo>
                  <a:cubicBezTo>
                    <a:pt x="0" y="691"/>
                    <a:pt x="24" y="751"/>
                    <a:pt x="72" y="775"/>
                  </a:cubicBezTo>
                  <a:lnTo>
                    <a:pt x="108" y="775"/>
                  </a:lnTo>
                  <a:cubicBezTo>
                    <a:pt x="143" y="775"/>
                    <a:pt x="179" y="763"/>
                    <a:pt x="191" y="715"/>
                  </a:cubicBezTo>
                  <a:cubicBezTo>
                    <a:pt x="250" y="584"/>
                    <a:pt x="620" y="310"/>
                    <a:pt x="846" y="167"/>
                  </a:cubicBezTo>
                  <a:cubicBezTo>
                    <a:pt x="881" y="144"/>
                    <a:pt x="893" y="84"/>
                    <a:pt x="870" y="36"/>
                  </a:cubicBezTo>
                  <a:cubicBezTo>
                    <a:pt x="854" y="13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1"/>
            <p:cNvSpPr/>
            <p:nvPr/>
          </p:nvSpPr>
          <p:spPr>
            <a:xfrm>
              <a:off x="2453141" y="1032610"/>
              <a:ext cx="28206" cy="24735"/>
            </a:xfrm>
            <a:custGeom>
              <a:avLst/>
              <a:gdLst/>
              <a:ahLst/>
              <a:cxnLst/>
              <a:rect l="l" t="t" r="r" b="b"/>
              <a:pathLst>
                <a:path w="894" h="784" extrusionOk="0">
                  <a:moveTo>
                    <a:pt x="794" y="1"/>
                  </a:moveTo>
                  <a:cubicBezTo>
                    <a:pt x="776" y="1"/>
                    <a:pt x="758" y="7"/>
                    <a:pt x="739" y="22"/>
                  </a:cubicBezTo>
                  <a:cubicBezTo>
                    <a:pt x="679" y="57"/>
                    <a:pt x="120" y="414"/>
                    <a:pt x="24" y="653"/>
                  </a:cubicBezTo>
                  <a:cubicBezTo>
                    <a:pt x="1" y="700"/>
                    <a:pt x="24" y="760"/>
                    <a:pt x="72" y="784"/>
                  </a:cubicBezTo>
                  <a:lnTo>
                    <a:pt x="108" y="784"/>
                  </a:lnTo>
                  <a:cubicBezTo>
                    <a:pt x="144" y="784"/>
                    <a:pt x="179" y="760"/>
                    <a:pt x="191" y="724"/>
                  </a:cubicBezTo>
                  <a:cubicBezTo>
                    <a:pt x="251" y="593"/>
                    <a:pt x="620" y="319"/>
                    <a:pt x="834" y="176"/>
                  </a:cubicBezTo>
                  <a:cubicBezTo>
                    <a:pt x="882" y="153"/>
                    <a:pt x="894" y="93"/>
                    <a:pt x="870" y="45"/>
                  </a:cubicBezTo>
                  <a:cubicBezTo>
                    <a:pt x="848" y="1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1"/>
            <p:cNvSpPr/>
            <p:nvPr/>
          </p:nvSpPr>
          <p:spPr>
            <a:xfrm>
              <a:off x="2555710" y="984433"/>
              <a:ext cx="34200" cy="12809"/>
            </a:xfrm>
            <a:custGeom>
              <a:avLst/>
              <a:gdLst/>
              <a:ahLst/>
              <a:cxnLst/>
              <a:rect l="l" t="t" r="r" b="b"/>
              <a:pathLst>
                <a:path w="1084" h="406" extrusionOk="0">
                  <a:moveTo>
                    <a:pt x="976" y="1"/>
                  </a:moveTo>
                  <a:cubicBezTo>
                    <a:pt x="905" y="13"/>
                    <a:pt x="238" y="72"/>
                    <a:pt x="48" y="239"/>
                  </a:cubicBezTo>
                  <a:cubicBezTo>
                    <a:pt x="12" y="275"/>
                    <a:pt x="0" y="334"/>
                    <a:pt x="36" y="370"/>
                  </a:cubicBezTo>
                  <a:cubicBezTo>
                    <a:pt x="48" y="394"/>
                    <a:pt x="83" y="406"/>
                    <a:pt x="107" y="406"/>
                  </a:cubicBezTo>
                  <a:cubicBezTo>
                    <a:pt x="131" y="406"/>
                    <a:pt x="155" y="406"/>
                    <a:pt x="167" y="382"/>
                  </a:cubicBezTo>
                  <a:cubicBezTo>
                    <a:pt x="286" y="287"/>
                    <a:pt x="726" y="215"/>
                    <a:pt x="988" y="191"/>
                  </a:cubicBezTo>
                  <a:cubicBezTo>
                    <a:pt x="1048" y="179"/>
                    <a:pt x="1084" y="144"/>
                    <a:pt x="1072" y="84"/>
                  </a:cubicBezTo>
                  <a:cubicBezTo>
                    <a:pt x="1072" y="36"/>
                    <a:pt x="1024" y="1"/>
                    <a:pt x="9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3657;p41">
            <a:extLst>
              <a:ext uri="{FF2B5EF4-FFF2-40B4-BE49-F238E27FC236}">
                <a16:creationId xmlns:a16="http://schemas.microsoft.com/office/drawing/2014/main" id="{9F3E8F54-EFBF-2F44-8E07-4918E8156F0F}"/>
              </a:ext>
            </a:extLst>
          </p:cNvPr>
          <p:cNvSpPr/>
          <p:nvPr/>
        </p:nvSpPr>
        <p:spPr>
          <a:xfrm rot="711">
            <a:off x="280194" y="2434219"/>
            <a:ext cx="4353000" cy="207213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659;p41">
            <a:extLst>
              <a:ext uri="{FF2B5EF4-FFF2-40B4-BE49-F238E27FC236}">
                <a16:creationId xmlns:a16="http://schemas.microsoft.com/office/drawing/2014/main" id="{28A51F93-DA41-3D47-9BA0-6D64418C08F4}"/>
              </a:ext>
            </a:extLst>
          </p:cNvPr>
          <p:cNvSpPr txBox="1">
            <a:spLocks/>
          </p:cNvSpPr>
          <p:nvPr/>
        </p:nvSpPr>
        <p:spPr>
          <a:xfrm>
            <a:off x="453789" y="2617269"/>
            <a:ext cx="4068202" cy="1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n-US"/>
              <a:t>"Why can't you activate multiple notification types at the same time?" If your house is on fire, you'd undoubtedly want to know about it via every available means." </a:t>
            </a:r>
          </a:p>
          <a:p>
            <a:pPr marL="0" indent="0" algn="just"/>
            <a:r>
              <a:rPr lang="en-US"/>
              <a:t>You attempted to solve the problem by designing special subclasses that included many notification methods into a single class.</a:t>
            </a:r>
            <a:endParaRPr lang="en-US" dirty="0"/>
          </a:p>
        </p:txBody>
      </p:sp>
      <p:pic>
        <p:nvPicPr>
          <p:cNvPr id="54" name="Picture 3" descr="Diagram&#10;&#10;Description automatically generated">
            <a:extLst>
              <a:ext uri="{FF2B5EF4-FFF2-40B4-BE49-F238E27FC236}">
                <a16:creationId xmlns:a16="http://schemas.microsoft.com/office/drawing/2014/main" id="{1313277F-996D-A943-8C65-511DEB69E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" t="4946" r="1025" b="3572"/>
          <a:stretch/>
        </p:blipFill>
        <p:spPr>
          <a:xfrm>
            <a:off x="5122888" y="2505285"/>
            <a:ext cx="3567323" cy="1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1"/>
          <p:cNvSpPr txBox="1">
            <a:spLocks noGrp="1"/>
          </p:cNvSpPr>
          <p:nvPr>
            <p:ph type="subTitle" idx="1"/>
          </p:nvPr>
        </p:nvSpPr>
        <p:spPr>
          <a:xfrm>
            <a:off x="4949400" y="1144100"/>
            <a:ext cx="3474600" cy="2567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There are numerous important considerations to be aware of when it comes to inheritance.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Inheritance is static.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Subclasses can have just one parent class. </a:t>
            </a:r>
          </a:p>
        </p:txBody>
      </p:sp>
      <p:sp>
        <p:nvSpPr>
          <p:cNvPr id="2872" name="Google Shape;2872;p31"/>
          <p:cNvSpPr txBox="1">
            <a:spLocks noGrp="1"/>
          </p:cNvSpPr>
          <p:nvPr>
            <p:ph type="title"/>
          </p:nvPr>
        </p:nvSpPr>
        <p:spPr>
          <a:xfrm>
            <a:off x="4949400" y="414525"/>
            <a:ext cx="3474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SOlution</a:t>
            </a:r>
            <a:endParaRPr dirty="0"/>
          </a:p>
        </p:txBody>
      </p:sp>
      <p:pic>
        <p:nvPicPr>
          <p:cNvPr id="2873" name="Google Shape;2873;p31"/>
          <p:cNvPicPr preferRelativeResize="0"/>
          <p:nvPr/>
        </p:nvPicPr>
        <p:blipFill rotWithShape="1">
          <a:blip r:embed="rId3">
            <a:alphaModFix/>
          </a:blip>
          <a:srcRect l="4460" r="27848"/>
          <a:stretch/>
        </p:blipFill>
        <p:spPr>
          <a:xfrm>
            <a:off x="720000" y="540000"/>
            <a:ext cx="3852000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31"/>
          <p:cNvSpPr/>
          <p:nvPr/>
        </p:nvSpPr>
        <p:spPr>
          <a:xfrm>
            <a:off x="4430424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12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1"/>
          <p:cNvSpPr txBox="1">
            <a:spLocks noGrp="1"/>
          </p:cNvSpPr>
          <p:nvPr>
            <p:ph type="subTitle" idx="1"/>
          </p:nvPr>
        </p:nvSpPr>
        <p:spPr>
          <a:xfrm>
            <a:off x="4949400" y="1144100"/>
            <a:ext cx="3474600" cy="2567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Using Aggregation or Composition is one approach to get around these limitations. </a:t>
            </a:r>
          </a:p>
        </p:txBody>
      </p:sp>
      <p:sp>
        <p:nvSpPr>
          <p:cNvPr id="2872" name="Google Shape;2872;p31"/>
          <p:cNvSpPr txBox="1">
            <a:spLocks noGrp="1"/>
          </p:cNvSpPr>
          <p:nvPr>
            <p:ph type="title"/>
          </p:nvPr>
        </p:nvSpPr>
        <p:spPr>
          <a:xfrm>
            <a:off x="4949400" y="414525"/>
            <a:ext cx="3474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SOlution</a:t>
            </a:r>
            <a:endParaRPr dirty="0"/>
          </a:p>
        </p:txBody>
      </p:sp>
      <p:pic>
        <p:nvPicPr>
          <p:cNvPr id="2873" name="Google Shape;2873;p31"/>
          <p:cNvPicPr preferRelativeResize="0"/>
          <p:nvPr/>
        </p:nvPicPr>
        <p:blipFill rotWithShape="1">
          <a:blip r:embed="rId3">
            <a:alphaModFix/>
          </a:blip>
          <a:srcRect l="4460" r="27848"/>
          <a:stretch/>
        </p:blipFill>
        <p:spPr>
          <a:xfrm>
            <a:off x="720000" y="540000"/>
            <a:ext cx="3852000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31"/>
          <p:cNvSpPr/>
          <p:nvPr/>
        </p:nvSpPr>
        <p:spPr>
          <a:xfrm>
            <a:off x="4430424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8C13973-6B1F-954A-A2AF-3355F6A95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1" t="12695" r="961" b="7461"/>
          <a:stretch/>
        </p:blipFill>
        <p:spPr>
          <a:xfrm>
            <a:off x="4713598" y="2427650"/>
            <a:ext cx="3938772" cy="10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1"/>
          <p:cNvSpPr txBox="1">
            <a:spLocks noGrp="1"/>
          </p:cNvSpPr>
          <p:nvPr>
            <p:ph type="subTitle" idx="1"/>
          </p:nvPr>
        </p:nvSpPr>
        <p:spPr>
          <a:xfrm>
            <a:off x="4949400" y="1144100"/>
            <a:ext cx="3474600" cy="2567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b="1" dirty="0"/>
              <a:t>Wrapper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Is an object that can be linked with some target object.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Contains the same set of methods as the target and delegates to it all requests it receives. 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May alter the result by doing something either before or after it passes the request to the target.</a:t>
            </a:r>
          </a:p>
        </p:txBody>
      </p:sp>
      <p:sp>
        <p:nvSpPr>
          <p:cNvPr id="2872" name="Google Shape;2872;p31"/>
          <p:cNvSpPr txBox="1">
            <a:spLocks noGrp="1"/>
          </p:cNvSpPr>
          <p:nvPr>
            <p:ph type="title"/>
          </p:nvPr>
        </p:nvSpPr>
        <p:spPr>
          <a:xfrm>
            <a:off x="4949400" y="414525"/>
            <a:ext cx="3474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SOlution</a:t>
            </a:r>
            <a:endParaRPr dirty="0"/>
          </a:p>
        </p:txBody>
      </p:sp>
      <p:pic>
        <p:nvPicPr>
          <p:cNvPr id="2873" name="Google Shape;2873;p31"/>
          <p:cNvPicPr preferRelativeResize="0"/>
          <p:nvPr/>
        </p:nvPicPr>
        <p:blipFill rotWithShape="1">
          <a:blip r:embed="rId3">
            <a:alphaModFix/>
          </a:blip>
          <a:srcRect l="4460" r="27848"/>
          <a:stretch/>
        </p:blipFill>
        <p:spPr>
          <a:xfrm>
            <a:off x="720000" y="540000"/>
            <a:ext cx="3852000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31"/>
          <p:cNvSpPr/>
          <p:nvPr/>
        </p:nvSpPr>
        <p:spPr>
          <a:xfrm>
            <a:off x="4430424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7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1"/>
          <p:cNvSpPr txBox="1">
            <a:spLocks noGrp="1"/>
          </p:cNvSpPr>
          <p:nvPr>
            <p:ph type="subTitle" idx="1"/>
          </p:nvPr>
        </p:nvSpPr>
        <p:spPr>
          <a:xfrm>
            <a:off x="4949400" y="1144100"/>
            <a:ext cx="3474600" cy="2567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b="1" dirty="0"/>
              <a:t>Wrapper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The wrapper implements the same interface as the wrapped object. Make the wrapper’s reference field accept any object that follows that interface.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b="1" dirty="0"/>
              <a:t>=&gt; This allows you to wrap an object in several wrappers and apply the wraps' aggregate functionality to it.</a:t>
            </a:r>
          </a:p>
        </p:txBody>
      </p:sp>
      <p:sp>
        <p:nvSpPr>
          <p:cNvPr id="2872" name="Google Shape;2872;p31"/>
          <p:cNvSpPr txBox="1">
            <a:spLocks noGrp="1"/>
          </p:cNvSpPr>
          <p:nvPr>
            <p:ph type="title"/>
          </p:nvPr>
        </p:nvSpPr>
        <p:spPr>
          <a:xfrm>
            <a:off x="4949400" y="414525"/>
            <a:ext cx="3474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SOlution</a:t>
            </a:r>
            <a:endParaRPr dirty="0"/>
          </a:p>
        </p:txBody>
      </p:sp>
      <p:pic>
        <p:nvPicPr>
          <p:cNvPr id="2873" name="Google Shape;2873;p31"/>
          <p:cNvPicPr preferRelativeResize="0"/>
          <p:nvPr/>
        </p:nvPicPr>
        <p:blipFill rotWithShape="1">
          <a:blip r:embed="rId3">
            <a:alphaModFix/>
          </a:blip>
          <a:srcRect l="4460" r="27848"/>
          <a:stretch/>
        </p:blipFill>
        <p:spPr>
          <a:xfrm>
            <a:off x="720000" y="540000"/>
            <a:ext cx="3852000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31"/>
          <p:cNvSpPr/>
          <p:nvPr/>
        </p:nvSpPr>
        <p:spPr>
          <a:xfrm>
            <a:off x="4430424" y="540000"/>
            <a:ext cx="283174" cy="281369"/>
          </a:xfrm>
          <a:custGeom>
            <a:avLst/>
            <a:gdLst/>
            <a:ahLst/>
            <a:cxnLst/>
            <a:rect l="l" t="t" r="r" b="b"/>
            <a:pathLst>
              <a:path w="5490" h="5276" extrusionOk="0">
                <a:moveTo>
                  <a:pt x="2775" y="536"/>
                </a:moveTo>
                <a:cubicBezTo>
                  <a:pt x="3168" y="751"/>
                  <a:pt x="3347" y="1072"/>
                  <a:pt x="3299" y="1275"/>
                </a:cubicBezTo>
                <a:cubicBezTo>
                  <a:pt x="3278" y="1366"/>
                  <a:pt x="3203" y="1412"/>
                  <a:pt x="3091" y="1412"/>
                </a:cubicBezTo>
                <a:cubicBezTo>
                  <a:pt x="3013" y="1412"/>
                  <a:pt x="2918" y="1390"/>
                  <a:pt x="2811" y="1346"/>
                </a:cubicBezTo>
                <a:cubicBezTo>
                  <a:pt x="2644" y="1286"/>
                  <a:pt x="2549" y="1191"/>
                  <a:pt x="2525" y="1072"/>
                </a:cubicBezTo>
                <a:cubicBezTo>
                  <a:pt x="2501" y="917"/>
                  <a:pt x="2597" y="715"/>
                  <a:pt x="2775" y="536"/>
                </a:cubicBezTo>
                <a:close/>
                <a:moveTo>
                  <a:pt x="989" y="1810"/>
                </a:moveTo>
                <a:cubicBezTo>
                  <a:pt x="1299" y="1882"/>
                  <a:pt x="1454" y="2144"/>
                  <a:pt x="1454" y="2334"/>
                </a:cubicBezTo>
                <a:cubicBezTo>
                  <a:pt x="1442" y="2418"/>
                  <a:pt x="1418" y="2513"/>
                  <a:pt x="1287" y="2513"/>
                </a:cubicBezTo>
                <a:cubicBezTo>
                  <a:pt x="1239" y="2513"/>
                  <a:pt x="1180" y="2501"/>
                  <a:pt x="1120" y="2477"/>
                </a:cubicBezTo>
                <a:cubicBezTo>
                  <a:pt x="1096" y="2382"/>
                  <a:pt x="1025" y="2120"/>
                  <a:pt x="989" y="1810"/>
                </a:cubicBezTo>
                <a:close/>
                <a:moveTo>
                  <a:pt x="4216" y="2227"/>
                </a:moveTo>
                <a:cubicBezTo>
                  <a:pt x="4335" y="2227"/>
                  <a:pt x="4525" y="2251"/>
                  <a:pt x="4763" y="2382"/>
                </a:cubicBezTo>
                <a:cubicBezTo>
                  <a:pt x="4811" y="2418"/>
                  <a:pt x="4871" y="2453"/>
                  <a:pt x="4918" y="2489"/>
                </a:cubicBezTo>
                <a:cubicBezTo>
                  <a:pt x="4811" y="2525"/>
                  <a:pt x="4692" y="2548"/>
                  <a:pt x="4549" y="2548"/>
                </a:cubicBezTo>
                <a:lnTo>
                  <a:pt x="4490" y="2537"/>
                </a:lnTo>
                <a:cubicBezTo>
                  <a:pt x="4037" y="2525"/>
                  <a:pt x="3882" y="2406"/>
                  <a:pt x="3882" y="2358"/>
                </a:cubicBezTo>
                <a:cubicBezTo>
                  <a:pt x="3882" y="2310"/>
                  <a:pt x="4001" y="2227"/>
                  <a:pt x="4216" y="2227"/>
                </a:cubicBezTo>
                <a:close/>
                <a:moveTo>
                  <a:pt x="3144" y="3799"/>
                </a:moveTo>
                <a:cubicBezTo>
                  <a:pt x="3180" y="3799"/>
                  <a:pt x="3204" y="3799"/>
                  <a:pt x="3239" y="3811"/>
                </a:cubicBezTo>
                <a:cubicBezTo>
                  <a:pt x="3513" y="3870"/>
                  <a:pt x="3775" y="4108"/>
                  <a:pt x="3882" y="4370"/>
                </a:cubicBezTo>
                <a:cubicBezTo>
                  <a:pt x="3811" y="4370"/>
                  <a:pt x="3751" y="4382"/>
                  <a:pt x="3692" y="4382"/>
                </a:cubicBezTo>
                <a:cubicBezTo>
                  <a:pt x="3263" y="4382"/>
                  <a:pt x="3097" y="4144"/>
                  <a:pt x="3061" y="4072"/>
                </a:cubicBezTo>
                <a:cubicBezTo>
                  <a:pt x="3001" y="3989"/>
                  <a:pt x="2989" y="3906"/>
                  <a:pt x="3025" y="3846"/>
                </a:cubicBezTo>
                <a:cubicBezTo>
                  <a:pt x="3049" y="3811"/>
                  <a:pt x="3085" y="3799"/>
                  <a:pt x="3144" y="3799"/>
                </a:cubicBezTo>
                <a:close/>
                <a:moveTo>
                  <a:pt x="1930" y="3846"/>
                </a:moveTo>
                <a:cubicBezTo>
                  <a:pt x="2144" y="3846"/>
                  <a:pt x="2287" y="3930"/>
                  <a:pt x="2323" y="4072"/>
                </a:cubicBezTo>
                <a:cubicBezTo>
                  <a:pt x="2358" y="4251"/>
                  <a:pt x="2251" y="4513"/>
                  <a:pt x="1954" y="4692"/>
                </a:cubicBezTo>
                <a:cubicBezTo>
                  <a:pt x="1680" y="4430"/>
                  <a:pt x="1585" y="4144"/>
                  <a:pt x="1644" y="3989"/>
                </a:cubicBezTo>
                <a:cubicBezTo>
                  <a:pt x="1668" y="3894"/>
                  <a:pt x="1763" y="3846"/>
                  <a:pt x="1906" y="3846"/>
                </a:cubicBezTo>
                <a:close/>
                <a:moveTo>
                  <a:pt x="3620" y="191"/>
                </a:moveTo>
                <a:cubicBezTo>
                  <a:pt x="3871" y="191"/>
                  <a:pt x="4109" y="274"/>
                  <a:pt x="4311" y="465"/>
                </a:cubicBezTo>
                <a:cubicBezTo>
                  <a:pt x="4871" y="977"/>
                  <a:pt x="5240" y="1620"/>
                  <a:pt x="5216" y="2060"/>
                </a:cubicBezTo>
                <a:cubicBezTo>
                  <a:pt x="5204" y="2191"/>
                  <a:pt x="5156" y="2298"/>
                  <a:pt x="5085" y="2382"/>
                </a:cubicBezTo>
                <a:cubicBezTo>
                  <a:pt x="5014" y="2322"/>
                  <a:pt x="4942" y="2263"/>
                  <a:pt x="4859" y="2215"/>
                </a:cubicBezTo>
                <a:cubicBezTo>
                  <a:pt x="4585" y="2072"/>
                  <a:pt x="4359" y="2037"/>
                  <a:pt x="4216" y="2037"/>
                </a:cubicBezTo>
                <a:cubicBezTo>
                  <a:pt x="3918" y="2037"/>
                  <a:pt x="3704" y="2167"/>
                  <a:pt x="3692" y="2358"/>
                </a:cubicBezTo>
                <a:cubicBezTo>
                  <a:pt x="3692" y="2441"/>
                  <a:pt x="3751" y="2703"/>
                  <a:pt x="4478" y="2727"/>
                </a:cubicBezTo>
                <a:lnTo>
                  <a:pt x="4549" y="2739"/>
                </a:lnTo>
                <a:cubicBezTo>
                  <a:pt x="4752" y="2739"/>
                  <a:pt x="4918" y="2703"/>
                  <a:pt x="5061" y="2620"/>
                </a:cubicBezTo>
                <a:cubicBezTo>
                  <a:pt x="5228" y="2822"/>
                  <a:pt x="5299" y="3072"/>
                  <a:pt x="5240" y="3322"/>
                </a:cubicBezTo>
                <a:cubicBezTo>
                  <a:pt x="5144" y="3727"/>
                  <a:pt x="4740" y="4096"/>
                  <a:pt x="4168" y="4299"/>
                </a:cubicBezTo>
                <a:cubicBezTo>
                  <a:pt x="4132" y="4311"/>
                  <a:pt x="4097" y="4311"/>
                  <a:pt x="4073" y="4323"/>
                </a:cubicBezTo>
                <a:cubicBezTo>
                  <a:pt x="3942" y="4001"/>
                  <a:pt x="3632" y="3715"/>
                  <a:pt x="3287" y="3632"/>
                </a:cubicBezTo>
                <a:cubicBezTo>
                  <a:pt x="3232" y="3615"/>
                  <a:pt x="3180" y="3607"/>
                  <a:pt x="3131" y="3607"/>
                </a:cubicBezTo>
                <a:cubicBezTo>
                  <a:pt x="3009" y="3607"/>
                  <a:pt x="2909" y="3658"/>
                  <a:pt x="2858" y="3751"/>
                </a:cubicBezTo>
                <a:cubicBezTo>
                  <a:pt x="2799" y="3870"/>
                  <a:pt x="2811" y="4025"/>
                  <a:pt x="2894" y="4168"/>
                </a:cubicBezTo>
                <a:cubicBezTo>
                  <a:pt x="3041" y="4421"/>
                  <a:pt x="3331" y="4571"/>
                  <a:pt x="3686" y="4571"/>
                </a:cubicBezTo>
                <a:cubicBezTo>
                  <a:pt x="3765" y="4571"/>
                  <a:pt x="3846" y="4564"/>
                  <a:pt x="3930" y="4549"/>
                </a:cubicBezTo>
                <a:lnTo>
                  <a:pt x="3930" y="4549"/>
                </a:lnTo>
                <a:cubicBezTo>
                  <a:pt x="3942" y="4644"/>
                  <a:pt x="3918" y="4727"/>
                  <a:pt x="3859" y="4799"/>
                </a:cubicBezTo>
                <a:cubicBezTo>
                  <a:pt x="3751" y="4954"/>
                  <a:pt x="3513" y="5049"/>
                  <a:pt x="3156" y="5085"/>
                </a:cubicBezTo>
                <a:cubicBezTo>
                  <a:pt x="3117" y="5087"/>
                  <a:pt x="3078" y="5088"/>
                  <a:pt x="3039" y="5088"/>
                </a:cubicBezTo>
                <a:cubicBezTo>
                  <a:pt x="2692" y="5088"/>
                  <a:pt x="2376" y="4993"/>
                  <a:pt x="2108" y="4811"/>
                </a:cubicBezTo>
                <a:cubicBezTo>
                  <a:pt x="2406" y="4620"/>
                  <a:pt x="2573" y="4311"/>
                  <a:pt x="2501" y="4037"/>
                </a:cubicBezTo>
                <a:cubicBezTo>
                  <a:pt x="2454" y="3799"/>
                  <a:pt x="2239" y="3656"/>
                  <a:pt x="1930" y="3656"/>
                </a:cubicBezTo>
                <a:lnTo>
                  <a:pt x="1894" y="3656"/>
                </a:lnTo>
                <a:cubicBezTo>
                  <a:pt x="1596" y="3668"/>
                  <a:pt x="1501" y="3834"/>
                  <a:pt x="1465" y="3942"/>
                </a:cubicBezTo>
                <a:cubicBezTo>
                  <a:pt x="1382" y="4168"/>
                  <a:pt x="1501" y="4501"/>
                  <a:pt x="1763" y="4775"/>
                </a:cubicBezTo>
                <a:cubicBezTo>
                  <a:pt x="1668" y="4811"/>
                  <a:pt x="1561" y="4834"/>
                  <a:pt x="1442" y="4846"/>
                </a:cubicBezTo>
                <a:cubicBezTo>
                  <a:pt x="1425" y="4848"/>
                  <a:pt x="1408" y="4849"/>
                  <a:pt x="1391" y="4849"/>
                </a:cubicBezTo>
                <a:cubicBezTo>
                  <a:pt x="842" y="4849"/>
                  <a:pt x="379" y="3915"/>
                  <a:pt x="275" y="3037"/>
                </a:cubicBezTo>
                <a:cubicBezTo>
                  <a:pt x="215" y="2513"/>
                  <a:pt x="287" y="1917"/>
                  <a:pt x="656" y="1822"/>
                </a:cubicBezTo>
                <a:cubicBezTo>
                  <a:pt x="703" y="1810"/>
                  <a:pt x="751" y="1810"/>
                  <a:pt x="799" y="1798"/>
                </a:cubicBezTo>
                <a:cubicBezTo>
                  <a:pt x="846" y="2227"/>
                  <a:pt x="953" y="2560"/>
                  <a:pt x="953" y="2572"/>
                </a:cubicBezTo>
                <a:cubicBezTo>
                  <a:pt x="965" y="2608"/>
                  <a:pt x="977" y="2632"/>
                  <a:pt x="1001" y="2632"/>
                </a:cubicBezTo>
                <a:cubicBezTo>
                  <a:pt x="1108" y="2679"/>
                  <a:pt x="1204" y="2703"/>
                  <a:pt x="1287" y="2703"/>
                </a:cubicBezTo>
                <a:cubicBezTo>
                  <a:pt x="1489" y="2703"/>
                  <a:pt x="1632" y="2560"/>
                  <a:pt x="1632" y="2334"/>
                </a:cubicBezTo>
                <a:cubicBezTo>
                  <a:pt x="1644" y="2060"/>
                  <a:pt x="1418" y="1679"/>
                  <a:pt x="977" y="1620"/>
                </a:cubicBezTo>
                <a:cubicBezTo>
                  <a:pt x="953" y="1263"/>
                  <a:pt x="989" y="822"/>
                  <a:pt x="1239" y="560"/>
                </a:cubicBezTo>
                <a:cubicBezTo>
                  <a:pt x="1384" y="404"/>
                  <a:pt x="1603" y="321"/>
                  <a:pt x="1884" y="321"/>
                </a:cubicBezTo>
                <a:cubicBezTo>
                  <a:pt x="1903" y="321"/>
                  <a:pt x="1922" y="321"/>
                  <a:pt x="1942" y="322"/>
                </a:cubicBezTo>
                <a:cubicBezTo>
                  <a:pt x="2180" y="334"/>
                  <a:pt x="2406" y="382"/>
                  <a:pt x="2597" y="453"/>
                </a:cubicBezTo>
                <a:cubicBezTo>
                  <a:pt x="2406" y="667"/>
                  <a:pt x="2311" y="894"/>
                  <a:pt x="2347" y="1108"/>
                </a:cubicBezTo>
                <a:cubicBezTo>
                  <a:pt x="2370" y="1239"/>
                  <a:pt x="2454" y="1417"/>
                  <a:pt x="2739" y="1525"/>
                </a:cubicBezTo>
                <a:cubicBezTo>
                  <a:pt x="2868" y="1575"/>
                  <a:pt x="2986" y="1599"/>
                  <a:pt x="3090" y="1599"/>
                </a:cubicBezTo>
                <a:cubicBezTo>
                  <a:pt x="3302" y="1599"/>
                  <a:pt x="3449" y="1498"/>
                  <a:pt x="3490" y="1322"/>
                </a:cubicBezTo>
                <a:cubicBezTo>
                  <a:pt x="3549" y="1060"/>
                  <a:pt x="3370" y="679"/>
                  <a:pt x="2930" y="417"/>
                </a:cubicBezTo>
                <a:cubicBezTo>
                  <a:pt x="3144" y="262"/>
                  <a:pt x="3382" y="191"/>
                  <a:pt x="3620" y="191"/>
                </a:cubicBezTo>
                <a:close/>
                <a:moveTo>
                  <a:pt x="3620" y="1"/>
                </a:moveTo>
                <a:cubicBezTo>
                  <a:pt x="3323" y="1"/>
                  <a:pt x="3001" y="108"/>
                  <a:pt x="2751" y="310"/>
                </a:cubicBezTo>
                <a:cubicBezTo>
                  <a:pt x="2513" y="203"/>
                  <a:pt x="2239" y="143"/>
                  <a:pt x="1942" y="132"/>
                </a:cubicBezTo>
                <a:cubicBezTo>
                  <a:pt x="1921" y="131"/>
                  <a:pt x="1901" y="131"/>
                  <a:pt x="1881" y="131"/>
                </a:cubicBezTo>
                <a:cubicBezTo>
                  <a:pt x="1542" y="131"/>
                  <a:pt x="1288" y="227"/>
                  <a:pt x="1096" y="429"/>
                </a:cubicBezTo>
                <a:cubicBezTo>
                  <a:pt x="870" y="679"/>
                  <a:pt x="763" y="1084"/>
                  <a:pt x="787" y="1608"/>
                </a:cubicBezTo>
                <a:cubicBezTo>
                  <a:pt x="727" y="1620"/>
                  <a:pt x="680" y="1632"/>
                  <a:pt x="620" y="1644"/>
                </a:cubicBezTo>
                <a:cubicBezTo>
                  <a:pt x="191" y="1739"/>
                  <a:pt x="1" y="2263"/>
                  <a:pt x="84" y="3060"/>
                </a:cubicBezTo>
                <a:cubicBezTo>
                  <a:pt x="200" y="4028"/>
                  <a:pt x="727" y="5040"/>
                  <a:pt x="1397" y="5040"/>
                </a:cubicBezTo>
                <a:cubicBezTo>
                  <a:pt x="1420" y="5040"/>
                  <a:pt x="1443" y="5039"/>
                  <a:pt x="1465" y="5037"/>
                </a:cubicBezTo>
                <a:cubicBezTo>
                  <a:pt x="1632" y="5013"/>
                  <a:pt x="1787" y="4977"/>
                  <a:pt x="1930" y="4918"/>
                </a:cubicBezTo>
                <a:cubicBezTo>
                  <a:pt x="2227" y="5144"/>
                  <a:pt x="2608" y="5275"/>
                  <a:pt x="3013" y="5275"/>
                </a:cubicBezTo>
                <a:cubicBezTo>
                  <a:pt x="3061" y="5275"/>
                  <a:pt x="3120" y="5275"/>
                  <a:pt x="3180" y="5263"/>
                </a:cubicBezTo>
                <a:cubicBezTo>
                  <a:pt x="3585" y="5239"/>
                  <a:pt x="3871" y="5120"/>
                  <a:pt x="4013" y="4906"/>
                </a:cubicBezTo>
                <a:cubicBezTo>
                  <a:pt x="4097" y="4799"/>
                  <a:pt x="4132" y="4656"/>
                  <a:pt x="4109" y="4501"/>
                </a:cubicBezTo>
                <a:cubicBezTo>
                  <a:pt x="4144" y="4489"/>
                  <a:pt x="4192" y="4477"/>
                  <a:pt x="4228" y="4465"/>
                </a:cubicBezTo>
                <a:cubicBezTo>
                  <a:pt x="4859" y="4251"/>
                  <a:pt x="5311" y="3834"/>
                  <a:pt x="5418" y="3358"/>
                </a:cubicBezTo>
                <a:cubicBezTo>
                  <a:pt x="5490" y="3049"/>
                  <a:pt x="5418" y="2751"/>
                  <a:pt x="5216" y="2513"/>
                </a:cubicBezTo>
                <a:cubicBezTo>
                  <a:pt x="5323" y="2394"/>
                  <a:pt x="5395" y="2251"/>
                  <a:pt x="5395" y="2072"/>
                </a:cubicBezTo>
                <a:cubicBezTo>
                  <a:pt x="5430" y="1560"/>
                  <a:pt x="5049" y="882"/>
                  <a:pt x="4430" y="322"/>
                </a:cubicBezTo>
                <a:cubicBezTo>
                  <a:pt x="4204" y="108"/>
                  <a:pt x="3918" y="1"/>
                  <a:pt x="36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9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8" name="Google Shape;3878;p45"/>
          <p:cNvGrpSpPr/>
          <p:nvPr/>
        </p:nvGrpSpPr>
        <p:grpSpPr>
          <a:xfrm>
            <a:off x="5510050" y="3699625"/>
            <a:ext cx="1272000" cy="554400"/>
            <a:chOff x="5510050" y="3699625"/>
            <a:chExt cx="1272000" cy="554400"/>
          </a:xfrm>
        </p:grpSpPr>
        <p:sp>
          <p:nvSpPr>
            <p:cNvPr id="3879" name="Google Shape;3879;p45"/>
            <p:cNvSpPr/>
            <p:nvPr/>
          </p:nvSpPr>
          <p:spPr>
            <a:xfrm>
              <a:off x="5802400" y="3699625"/>
              <a:ext cx="687300" cy="4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5510050" y="4113925"/>
              <a:ext cx="1272000" cy="140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1" name="Google Shape;3881;p45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752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Turn all other notification methods into decorators.</a:t>
            </a:r>
            <a:endParaRPr dirty="0"/>
          </a:p>
        </p:txBody>
      </p:sp>
      <p:sp>
        <p:nvSpPr>
          <p:cNvPr id="3882" name="Google Shape;3882;p45"/>
          <p:cNvSpPr txBox="1">
            <a:spLocks noGrp="1"/>
          </p:cNvSpPr>
          <p:nvPr>
            <p:ph type="title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pic>
        <p:nvPicPr>
          <p:cNvPr id="3883" name="Google Shape;3883;p45"/>
          <p:cNvPicPr preferRelativeResize="0"/>
          <p:nvPr/>
        </p:nvPicPr>
        <p:blipFill rotWithShape="1">
          <a:blip r:embed="rId3"/>
          <a:srcRect l="-22016" t="1097" r="-20489" b="1110"/>
          <a:stretch/>
        </p:blipFill>
        <p:spPr>
          <a:xfrm>
            <a:off x="3868150" y="1214250"/>
            <a:ext cx="4555800" cy="2562600"/>
          </a:xfrm>
          <a:prstGeom prst="roundRect">
            <a:avLst>
              <a:gd name="adj" fmla="val 103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651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8" name="Google Shape;3878;p45"/>
          <p:cNvGrpSpPr/>
          <p:nvPr/>
        </p:nvGrpSpPr>
        <p:grpSpPr>
          <a:xfrm>
            <a:off x="5510050" y="3699625"/>
            <a:ext cx="1272000" cy="554400"/>
            <a:chOff x="5510050" y="3699625"/>
            <a:chExt cx="1272000" cy="554400"/>
          </a:xfrm>
        </p:grpSpPr>
        <p:sp>
          <p:nvSpPr>
            <p:cNvPr id="3879" name="Google Shape;3879;p45"/>
            <p:cNvSpPr/>
            <p:nvPr/>
          </p:nvSpPr>
          <p:spPr>
            <a:xfrm>
              <a:off x="5802400" y="3699625"/>
              <a:ext cx="687300" cy="4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5510050" y="4113925"/>
              <a:ext cx="1272000" cy="140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1" name="Google Shape;3881;p45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752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Apps may create elaborate notification decorator stacks.</a:t>
            </a:r>
            <a:endParaRPr dirty="0"/>
          </a:p>
        </p:txBody>
      </p:sp>
      <p:sp>
        <p:nvSpPr>
          <p:cNvPr id="3882" name="Google Shape;3882;p45"/>
          <p:cNvSpPr txBox="1">
            <a:spLocks noGrp="1"/>
          </p:cNvSpPr>
          <p:nvPr>
            <p:ph type="title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pic>
        <p:nvPicPr>
          <p:cNvPr id="3883" name="Google Shape;3883;p45"/>
          <p:cNvPicPr preferRelativeResize="0"/>
          <p:nvPr/>
        </p:nvPicPr>
        <p:blipFill rotWithShape="1">
          <a:blip r:embed="rId3"/>
          <a:srcRect l="-39388" t="-121" r="-39388" b="-107"/>
          <a:stretch/>
        </p:blipFill>
        <p:spPr>
          <a:xfrm>
            <a:off x="3868150" y="1214250"/>
            <a:ext cx="4555800" cy="2562600"/>
          </a:xfrm>
          <a:prstGeom prst="roundRect">
            <a:avLst>
              <a:gd name="adj" fmla="val 103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9807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33"/>
          <p:cNvSpPr/>
          <p:nvPr/>
        </p:nvSpPr>
        <p:spPr>
          <a:xfrm rot="663">
            <a:off x="187316" y="701134"/>
            <a:ext cx="1554022" cy="54480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 txBox="1">
            <a:spLocks noGrp="1"/>
          </p:cNvSpPr>
          <p:nvPr>
            <p:ph type="title"/>
          </p:nvPr>
        </p:nvSpPr>
        <p:spPr>
          <a:xfrm>
            <a:off x="759756" y="456937"/>
            <a:ext cx="43218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Real-World analogy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B4B7A-87D0-3E42-81B1-3E81244DE854}"/>
              </a:ext>
            </a:extLst>
          </p:cNvPr>
          <p:cNvSpPr/>
          <p:nvPr/>
        </p:nvSpPr>
        <p:spPr>
          <a:xfrm>
            <a:off x="759756" y="1825111"/>
            <a:ext cx="4321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rgbClr val="2C3A3D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rgbClr val="2C3A3D"/>
                </a:solidFill>
                <a:latin typeface="Anaheim"/>
                <a:sym typeface="Anaheim"/>
              </a:rPr>
              <a:t>Wearing clothes is an example of using decorators.</a:t>
            </a:r>
          </a:p>
          <a:p>
            <a:pPr marL="285750" lvl="0" indent="-285750">
              <a:spcAft>
                <a:spcPts val="1600"/>
              </a:spcAft>
              <a:buClr>
                <a:srgbClr val="2C3A3D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rgbClr val="2C3A3D"/>
                </a:solidFill>
                <a:latin typeface="Anaheim"/>
                <a:sym typeface="Anaheim"/>
              </a:rPr>
              <a:t>All of them "extend" your fundamental behavior, but they aren't a part of you, and you can easily remove any piece of clothes when you don't need it.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p43"/>
          <p:cNvSpPr/>
          <p:nvPr/>
        </p:nvSpPr>
        <p:spPr>
          <a:xfrm>
            <a:off x="5528959" y="1201355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717" name="Google Shape;3717;p43"/>
          <p:cNvSpPr/>
          <p:nvPr/>
        </p:nvSpPr>
        <p:spPr>
          <a:xfrm>
            <a:off x="2839297" y="1201355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718" name="Google Shape;3718;p43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3719" name="Google Shape;3719;p43"/>
          <p:cNvSpPr txBox="1">
            <a:spLocks noGrp="1"/>
          </p:cNvSpPr>
          <p:nvPr>
            <p:ph type="title"/>
          </p:nvPr>
        </p:nvSpPr>
        <p:spPr>
          <a:xfrm>
            <a:off x="2127381" y="2760213"/>
            <a:ext cx="2336400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Hoang </a:t>
            </a:r>
            <a:r>
              <a:rPr lang="en" dirty="0" err="1">
                <a:solidFill>
                  <a:schemeClr val="dk2"/>
                </a:solidFill>
              </a:rPr>
              <a:t>thi</a:t>
            </a:r>
            <a:r>
              <a:rPr lang="en" dirty="0"/>
              <a:t> Minh </a:t>
            </a:r>
            <a:r>
              <a:rPr lang="en" dirty="0" err="1"/>
              <a:t>khue</a:t>
            </a:r>
            <a:endParaRPr dirty="0"/>
          </a:p>
        </p:txBody>
      </p:sp>
      <p:sp>
        <p:nvSpPr>
          <p:cNvPr id="3720" name="Google Shape;3720;p43"/>
          <p:cNvSpPr txBox="1">
            <a:spLocks noGrp="1"/>
          </p:cNvSpPr>
          <p:nvPr>
            <p:ph type="subTitle" idx="1"/>
          </p:nvPr>
        </p:nvSpPr>
        <p:spPr>
          <a:xfrm>
            <a:off x="2127381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dirty="0"/>
          </a:p>
        </p:txBody>
      </p:sp>
      <p:sp>
        <p:nvSpPr>
          <p:cNvPr id="3721" name="Google Shape;3721;p43"/>
          <p:cNvSpPr txBox="1">
            <a:spLocks noGrp="1"/>
          </p:cNvSpPr>
          <p:nvPr>
            <p:ph type="title" idx="2"/>
          </p:nvPr>
        </p:nvSpPr>
        <p:spPr>
          <a:xfrm>
            <a:off x="4811181" y="2760213"/>
            <a:ext cx="2336400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L</a:t>
            </a:r>
            <a:r>
              <a:rPr lang="en" dirty="0">
                <a:solidFill>
                  <a:schemeClr val="dk2"/>
                </a:solidFill>
              </a:rPr>
              <a:t>e </a:t>
            </a:r>
            <a:r>
              <a:rPr lang="en" dirty="0" err="1">
                <a:solidFill>
                  <a:schemeClr val="dk2"/>
                </a:solidFill>
              </a:rPr>
              <a:t>pham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err="1"/>
              <a:t>nhat</a:t>
            </a:r>
            <a:r>
              <a:rPr lang="en" dirty="0"/>
              <a:t> </a:t>
            </a:r>
            <a:r>
              <a:rPr lang="en" dirty="0" err="1"/>
              <a:t>quynh</a:t>
            </a:r>
            <a:endParaRPr dirty="0"/>
          </a:p>
        </p:txBody>
      </p:sp>
      <p:sp>
        <p:nvSpPr>
          <p:cNvPr id="3722" name="Google Shape;3722;p43"/>
          <p:cNvSpPr txBox="1">
            <a:spLocks noGrp="1"/>
          </p:cNvSpPr>
          <p:nvPr>
            <p:ph type="subTitle" idx="3"/>
          </p:nvPr>
        </p:nvSpPr>
        <p:spPr>
          <a:xfrm>
            <a:off x="4811181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Slide/Source code</a:t>
            </a:r>
            <a:endParaRPr dirty="0"/>
          </a:p>
        </p:txBody>
      </p:sp>
      <p:grpSp>
        <p:nvGrpSpPr>
          <p:cNvPr id="3725" name="Google Shape;3725;p43"/>
          <p:cNvGrpSpPr/>
          <p:nvPr/>
        </p:nvGrpSpPr>
        <p:grpSpPr>
          <a:xfrm>
            <a:off x="5784897" y="1392578"/>
            <a:ext cx="412342" cy="547805"/>
            <a:chOff x="5469277" y="3353062"/>
            <a:chExt cx="247222" cy="332810"/>
          </a:xfrm>
        </p:grpSpPr>
        <p:sp>
          <p:nvSpPr>
            <p:cNvPr id="3726" name="Google Shape;3726;p43"/>
            <p:cNvSpPr/>
            <p:nvPr/>
          </p:nvSpPr>
          <p:spPr>
            <a:xfrm>
              <a:off x="5475693" y="3615433"/>
              <a:ext cx="235197" cy="65635"/>
            </a:xfrm>
            <a:custGeom>
              <a:avLst/>
              <a:gdLst/>
              <a:ahLst/>
              <a:cxnLst/>
              <a:rect l="l" t="t" r="r" b="b"/>
              <a:pathLst>
                <a:path w="7002" h="1954" extrusionOk="0">
                  <a:moveTo>
                    <a:pt x="2763" y="1"/>
                  </a:moveTo>
                  <a:lnTo>
                    <a:pt x="620" y="430"/>
                  </a:lnTo>
                  <a:cubicBezTo>
                    <a:pt x="262" y="525"/>
                    <a:pt x="0" y="834"/>
                    <a:pt x="0" y="1192"/>
                  </a:cubicBezTo>
                  <a:lnTo>
                    <a:pt x="0" y="1787"/>
                  </a:lnTo>
                  <a:cubicBezTo>
                    <a:pt x="0" y="1858"/>
                    <a:pt x="48" y="1882"/>
                    <a:pt x="96" y="1882"/>
                  </a:cubicBezTo>
                  <a:lnTo>
                    <a:pt x="334" y="1954"/>
                  </a:lnTo>
                  <a:lnTo>
                    <a:pt x="1501" y="1954"/>
                  </a:lnTo>
                  <a:lnTo>
                    <a:pt x="3501" y="1787"/>
                  </a:lnTo>
                  <a:lnTo>
                    <a:pt x="5478" y="1954"/>
                  </a:lnTo>
                  <a:lnTo>
                    <a:pt x="6907" y="1954"/>
                  </a:lnTo>
                  <a:cubicBezTo>
                    <a:pt x="6978" y="1954"/>
                    <a:pt x="7002" y="1906"/>
                    <a:pt x="7002" y="1858"/>
                  </a:cubicBezTo>
                  <a:lnTo>
                    <a:pt x="7002" y="1120"/>
                  </a:lnTo>
                  <a:cubicBezTo>
                    <a:pt x="7002" y="763"/>
                    <a:pt x="6764" y="453"/>
                    <a:pt x="6407" y="358"/>
                  </a:cubicBezTo>
                  <a:lnTo>
                    <a:pt x="4906" y="49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3"/>
            <p:cNvSpPr/>
            <p:nvPr/>
          </p:nvSpPr>
          <p:spPr>
            <a:xfrm>
              <a:off x="5564472" y="3561857"/>
              <a:ext cx="56834" cy="64829"/>
            </a:xfrm>
            <a:custGeom>
              <a:avLst/>
              <a:gdLst/>
              <a:ahLst/>
              <a:cxnLst/>
              <a:rect l="l" t="t" r="r" b="b"/>
              <a:pathLst>
                <a:path w="1692" h="1930" extrusionOk="0">
                  <a:moveTo>
                    <a:pt x="1" y="0"/>
                  </a:moveTo>
                  <a:lnTo>
                    <a:pt x="168" y="834"/>
                  </a:lnTo>
                  <a:lnTo>
                    <a:pt x="1" y="1501"/>
                  </a:lnTo>
                  <a:lnTo>
                    <a:pt x="834" y="1929"/>
                  </a:lnTo>
                  <a:lnTo>
                    <a:pt x="1692" y="1501"/>
                  </a:lnTo>
                  <a:lnTo>
                    <a:pt x="1692" y="739"/>
                  </a:lnTo>
                  <a:lnTo>
                    <a:pt x="1596" y="524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3"/>
            <p:cNvSpPr/>
            <p:nvPr/>
          </p:nvSpPr>
          <p:spPr>
            <a:xfrm>
              <a:off x="5497292" y="3477849"/>
              <a:ext cx="191228" cy="36042"/>
            </a:xfrm>
            <a:custGeom>
              <a:avLst/>
              <a:gdLst/>
              <a:ahLst/>
              <a:cxnLst/>
              <a:rect l="l" t="t" r="r" b="b"/>
              <a:pathLst>
                <a:path w="5693" h="1073" extrusionOk="0">
                  <a:moveTo>
                    <a:pt x="596" y="1"/>
                  </a:moveTo>
                  <a:cubicBezTo>
                    <a:pt x="239" y="1"/>
                    <a:pt x="0" y="310"/>
                    <a:pt x="48" y="644"/>
                  </a:cubicBezTo>
                  <a:cubicBezTo>
                    <a:pt x="96" y="882"/>
                    <a:pt x="310" y="1072"/>
                    <a:pt x="596" y="1072"/>
                  </a:cubicBezTo>
                  <a:lnTo>
                    <a:pt x="5097" y="1072"/>
                  </a:lnTo>
                  <a:cubicBezTo>
                    <a:pt x="5359" y="1072"/>
                    <a:pt x="5573" y="882"/>
                    <a:pt x="5621" y="644"/>
                  </a:cubicBezTo>
                  <a:cubicBezTo>
                    <a:pt x="5692" y="310"/>
                    <a:pt x="5430" y="1"/>
                    <a:pt x="5097" y="1"/>
                  </a:cubicBez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3"/>
            <p:cNvSpPr/>
            <p:nvPr/>
          </p:nvSpPr>
          <p:spPr>
            <a:xfrm>
              <a:off x="5517278" y="3387458"/>
              <a:ext cx="151222" cy="193613"/>
            </a:xfrm>
            <a:custGeom>
              <a:avLst/>
              <a:gdLst/>
              <a:ahLst/>
              <a:cxnLst/>
              <a:rect l="l" t="t" r="r" b="b"/>
              <a:pathLst>
                <a:path w="4502" h="5764" extrusionOk="0">
                  <a:moveTo>
                    <a:pt x="2739" y="1"/>
                  </a:moveTo>
                  <a:lnTo>
                    <a:pt x="2049" y="239"/>
                  </a:lnTo>
                  <a:cubicBezTo>
                    <a:pt x="1549" y="239"/>
                    <a:pt x="1049" y="429"/>
                    <a:pt x="668" y="763"/>
                  </a:cubicBezTo>
                  <a:cubicBezTo>
                    <a:pt x="310" y="1096"/>
                    <a:pt x="72" y="1573"/>
                    <a:pt x="72" y="2073"/>
                  </a:cubicBezTo>
                  <a:lnTo>
                    <a:pt x="72" y="2120"/>
                  </a:lnTo>
                  <a:lnTo>
                    <a:pt x="96" y="3335"/>
                  </a:lnTo>
                  <a:cubicBezTo>
                    <a:pt x="120" y="3430"/>
                    <a:pt x="120" y="3525"/>
                    <a:pt x="96" y="3644"/>
                  </a:cubicBezTo>
                  <a:lnTo>
                    <a:pt x="72" y="3692"/>
                  </a:lnTo>
                  <a:cubicBezTo>
                    <a:pt x="1" y="4240"/>
                    <a:pt x="263" y="4811"/>
                    <a:pt x="763" y="5073"/>
                  </a:cubicBezTo>
                  <a:lnTo>
                    <a:pt x="1072" y="5240"/>
                  </a:lnTo>
                  <a:cubicBezTo>
                    <a:pt x="1144" y="5264"/>
                    <a:pt x="1215" y="5311"/>
                    <a:pt x="1287" y="5383"/>
                  </a:cubicBezTo>
                  <a:lnTo>
                    <a:pt x="1406" y="5454"/>
                  </a:lnTo>
                  <a:cubicBezTo>
                    <a:pt x="1644" y="5669"/>
                    <a:pt x="1930" y="5764"/>
                    <a:pt x="2239" y="5764"/>
                  </a:cubicBezTo>
                  <a:cubicBezTo>
                    <a:pt x="2549" y="5764"/>
                    <a:pt x="2859" y="5669"/>
                    <a:pt x="3097" y="5454"/>
                  </a:cubicBezTo>
                  <a:lnTo>
                    <a:pt x="3192" y="5383"/>
                  </a:lnTo>
                  <a:cubicBezTo>
                    <a:pt x="3263" y="5311"/>
                    <a:pt x="3335" y="5264"/>
                    <a:pt x="3406" y="5240"/>
                  </a:cubicBezTo>
                  <a:lnTo>
                    <a:pt x="3716" y="5073"/>
                  </a:lnTo>
                  <a:cubicBezTo>
                    <a:pt x="4216" y="4811"/>
                    <a:pt x="4502" y="4240"/>
                    <a:pt x="4407" y="3692"/>
                  </a:cubicBezTo>
                  <a:lnTo>
                    <a:pt x="4383" y="3644"/>
                  </a:lnTo>
                  <a:cubicBezTo>
                    <a:pt x="4383" y="3549"/>
                    <a:pt x="4359" y="3430"/>
                    <a:pt x="4383" y="3335"/>
                  </a:cubicBezTo>
                  <a:lnTo>
                    <a:pt x="4407" y="2120"/>
                  </a:lnTo>
                  <a:lnTo>
                    <a:pt x="4407" y="2073"/>
                  </a:lnTo>
                  <a:cubicBezTo>
                    <a:pt x="4407" y="1573"/>
                    <a:pt x="4168" y="1096"/>
                    <a:pt x="3811" y="763"/>
                  </a:cubicBezTo>
                  <a:cubicBezTo>
                    <a:pt x="3430" y="429"/>
                    <a:pt x="3263" y="1"/>
                    <a:pt x="2739" y="1"/>
                  </a:cubicBez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3"/>
            <p:cNvSpPr/>
            <p:nvPr/>
          </p:nvSpPr>
          <p:spPr>
            <a:xfrm>
              <a:off x="5615696" y="3372275"/>
              <a:ext cx="80011" cy="113669"/>
            </a:xfrm>
            <a:custGeom>
              <a:avLst/>
              <a:gdLst/>
              <a:ahLst/>
              <a:cxnLst/>
              <a:rect l="l" t="t" r="r" b="b"/>
              <a:pathLst>
                <a:path w="2382" h="3384" extrusionOk="0">
                  <a:moveTo>
                    <a:pt x="500" y="0"/>
                  </a:moveTo>
                  <a:cubicBezTo>
                    <a:pt x="500" y="0"/>
                    <a:pt x="429" y="72"/>
                    <a:pt x="381" y="96"/>
                  </a:cubicBezTo>
                  <a:cubicBezTo>
                    <a:pt x="191" y="167"/>
                    <a:pt x="24" y="310"/>
                    <a:pt x="24" y="548"/>
                  </a:cubicBezTo>
                  <a:cubicBezTo>
                    <a:pt x="0" y="667"/>
                    <a:pt x="71" y="762"/>
                    <a:pt x="143" y="881"/>
                  </a:cubicBezTo>
                  <a:cubicBezTo>
                    <a:pt x="167" y="929"/>
                    <a:pt x="214" y="1024"/>
                    <a:pt x="214" y="1024"/>
                  </a:cubicBezTo>
                  <a:cubicBezTo>
                    <a:pt x="262" y="1048"/>
                    <a:pt x="286" y="1072"/>
                    <a:pt x="333" y="1096"/>
                  </a:cubicBezTo>
                  <a:cubicBezTo>
                    <a:pt x="357" y="1120"/>
                    <a:pt x="381" y="1167"/>
                    <a:pt x="381" y="1191"/>
                  </a:cubicBezTo>
                  <a:cubicBezTo>
                    <a:pt x="357" y="1239"/>
                    <a:pt x="357" y="1286"/>
                    <a:pt x="357" y="1334"/>
                  </a:cubicBezTo>
                  <a:cubicBezTo>
                    <a:pt x="357" y="1596"/>
                    <a:pt x="500" y="1786"/>
                    <a:pt x="714" y="1882"/>
                  </a:cubicBezTo>
                  <a:cubicBezTo>
                    <a:pt x="786" y="1905"/>
                    <a:pt x="810" y="1953"/>
                    <a:pt x="810" y="2025"/>
                  </a:cubicBezTo>
                  <a:cubicBezTo>
                    <a:pt x="810" y="2048"/>
                    <a:pt x="810" y="2072"/>
                    <a:pt x="810" y="2072"/>
                  </a:cubicBezTo>
                  <a:cubicBezTo>
                    <a:pt x="810" y="2334"/>
                    <a:pt x="953" y="2548"/>
                    <a:pt x="1167" y="2620"/>
                  </a:cubicBezTo>
                  <a:cubicBezTo>
                    <a:pt x="1238" y="2644"/>
                    <a:pt x="1262" y="2691"/>
                    <a:pt x="1262" y="2763"/>
                  </a:cubicBezTo>
                  <a:cubicBezTo>
                    <a:pt x="1238" y="2810"/>
                    <a:pt x="1238" y="2834"/>
                    <a:pt x="1262" y="2882"/>
                  </a:cubicBezTo>
                  <a:cubicBezTo>
                    <a:pt x="1286" y="3144"/>
                    <a:pt x="1500" y="3358"/>
                    <a:pt x="1762" y="3382"/>
                  </a:cubicBezTo>
                  <a:cubicBezTo>
                    <a:pt x="1775" y="3383"/>
                    <a:pt x="1788" y="3383"/>
                    <a:pt x="1801" y="3383"/>
                  </a:cubicBezTo>
                  <a:cubicBezTo>
                    <a:pt x="2094" y="3383"/>
                    <a:pt x="2334" y="3131"/>
                    <a:pt x="2334" y="2834"/>
                  </a:cubicBezTo>
                  <a:cubicBezTo>
                    <a:pt x="2334" y="2739"/>
                    <a:pt x="2310" y="2644"/>
                    <a:pt x="2286" y="2572"/>
                  </a:cubicBezTo>
                  <a:cubicBezTo>
                    <a:pt x="2239" y="2477"/>
                    <a:pt x="2239" y="2382"/>
                    <a:pt x="2286" y="2287"/>
                  </a:cubicBezTo>
                  <a:cubicBezTo>
                    <a:pt x="2334" y="2191"/>
                    <a:pt x="2381" y="2072"/>
                    <a:pt x="2381" y="1953"/>
                  </a:cubicBezTo>
                  <a:cubicBezTo>
                    <a:pt x="2381" y="1763"/>
                    <a:pt x="2286" y="1572"/>
                    <a:pt x="2120" y="1453"/>
                  </a:cubicBezTo>
                  <a:cubicBezTo>
                    <a:pt x="2048" y="1405"/>
                    <a:pt x="2000" y="1286"/>
                    <a:pt x="2000" y="1191"/>
                  </a:cubicBezTo>
                  <a:cubicBezTo>
                    <a:pt x="2000" y="1143"/>
                    <a:pt x="2000" y="1096"/>
                    <a:pt x="2000" y="1048"/>
                  </a:cubicBezTo>
                  <a:cubicBezTo>
                    <a:pt x="1977" y="739"/>
                    <a:pt x="1738" y="500"/>
                    <a:pt x="1429" y="477"/>
                  </a:cubicBezTo>
                  <a:lnTo>
                    <a:pt x="1357" y="477"/>
                  </a:lnTo>
                  <a:cubicBezTo>
                    <a:pt x="1262" y="477"/>
                    <a:pt x="1167" y="429"/>
                    <a:pt x="1119" y="334"/>
                  </a:cubicBezTo>
                  <a:cubicBezTo>
                    <a:pt x="1024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3"/>
            <p:cNvSpPr/>
            <p:nvPr/>
          </p:nvSpPr>
          <p:spPr>
            <a:xfrm>
              <a:off x="5491682" y="3357865"/>
              <a:ext cx="130430" cy="127239"/>
            </a:xfrm>
            <a:custGeom>
              <a:avLst/>
              <a:gdLst/>
              <a:ahLst/>
              <a:cxnLst/>
              <a:rect l="l" t="t" r="r" b="b"/>
              <a:pathLst>
                <a:path w="3883" h="3788" extrusionOk="0">
                  <a:moveTo>
                    <a:pt x="2192" y="1"/>
                  </a:moveTo>
                  <a:cubicBezTo>
                    <a:pt x="1882" y="1"/>
                    <a:pt x="1620" y="191"/>
                    <a:pt x="1525" y="453"/>
                  </a:cubicBezTo>
                  <a:cubicBezTo>
                    <a:pt x="1485" y="532"/>
                    <a:pt x="1413" y="578"/>
                    <a:pt x="1336" y="578"/>
                  </a:cubicBezTo>
                  <a:cubicBezTo>
                    <a:pt x="1319" y="578"/>
                    <a:pt x="1303" y="576"/>
                    <a:pt x="1287" y="572"/>
                  </a:cubicBezTo>
                  <a:cubicBezTo>
                    <a:pt x="1287" y="548"/>
                    <a:pt x="1263" y="548"/>
                    <a:pt x="1263" y="548"/>
                  </a:cubicBezTo>
                  <a:cubicBezTo>
                    <a:pt x="1263" y="548"/>
                    <a:pt x="1072" y="548"/>
                    <a:pt x="977" y="572"/>
                  </a:cubicBezTo>
                  <a:cubicBezTo>
                    <a:pt x="620" y="596"/>
                    <a:pt x="358" y="858"/>
                    <a:pt x="334" y="1239"/>
                  </a:cubicBezTo>
                  <a:cubicBezTo>
                    <a:pt x="334" y="1334"/>
                    <a:pt x="334" y="1453"/>
                    <a:pt x="382" y="1549"/>
                  </a:cubicBezTo>
                  <a:cubicBezTo>
                    <a:pt x="429" y="1668"/>
                    <a:pt x="382" y="1811"/>
                    <a:pt x="263" y="1882"/>
                  </a:cubicBezTo>
                  <a:cubicBezTo>
                    <a:pt x="120" y="2001"/>
                    <a:pt x="1" y="2168"/>
                    <a:pt x="1" y="2382"/>
                  </a:cubicBezTo>
                  <a:cubicBezTo>
                    <a:pt x="1" y="2525"/>
                    <a:pt x="48" y="2668"/>
                    <a:pt x="144" y="2763"/>
                  </a:cubicBezTo>
                  <a:cubicBezTo>
                    <a:pt x="191" y="2835"/>
                    <a:pt x="215" y="2954"/>
                    <a:pt x="167" y="3025"/>
                  </a:cubicBezTo>
                  <a:cubicBezTo>
                    <a:pt x="144" y="3097"/>
                    <a:pt x="120" y="3168"/>
                    <a:pt x="120" y="3263"/>
                  </a:cubicBezTo>
                  <a:cubicBezTo>
                    <a:pt x="120" y="3549"/>
                    <a:pt x="287" y="3763"/>
                    <a:pt x="572" y="3787"/>
                  </a:cubicBezTo>
                  <a:cubicBezTo>
                    <a:pt x="668" y="3787"/>
                    <a:pt x="810" y="3763"/>
                    <a:pt x="810" y="3763"/>
                  </a:cubicBezTo>
                  <a:cubicBezTo>
                    <a:pt x="1001" y="3692"/>
                    <a:pt x="1144" y="3501"/>
                    <a:pt x="1144" y="3263"/>
                  </a:cubicBezTo>
                  <a:cubicBezTo>
                    <a:pt x="1144" y="3216"/>
                    <a:pt x="1144" y="3144"/>
                    <a:pt x="1120" y="3073"/>
                  </a:cubicBezTo>
                  <a:cubicBezTo>
                    <a:pt x="1096" y="3049"/>
                    <a:pt x="1120" y="3025"/>
                    <a:pt x="1144" y="3025"/>
                  </a:cubicBezTo>
                  <a:cubicBezTo>
                    <a:pt x="1334" y="3001"/>
                    <a:pt x="1525" y="2835"/>
                    <a:pt x="1525" y="2620"/>
                  </a:cubicBezTo>
                  <a:cubicBezTo>
                    <a:pt x="1525" y="2603"/>
                    <a:pt x="1537" y="2587"/>
                    <a:pt x="1552" y="2587"/>
                  </a:cubicBezTo>
                  <a:cubicBezTo>
                    <a:pt x="1559" y="2587"/>
                    <a:pt x="1566" y="2589"/>
                    <a:pt x="1573" y="2596"/>
                  </a:cubicBezTo>
                  <a:cubicBezTo>
                    <a:pt x="1644" y="2620"/>
                    <a:pt x="1715" y="2620"/>
                    <a:pt x="1811" y="2620"/>
                  </a:cubicBezTo>
                  <a:cubicBezTo>
                    <a:pt x="2144" y="2620"/>
                    <a:pt x="2454" y="2406"/>
                    <a:pt x="2549" y="2073"/>
                  </a:cubicBezTo>
                  <a:cubicBezTo>
                    <a:pt x="2549" y="2001"/>
                    <a:pt x="2620" y="1953"/>
                    <a:pt x="2692" y="1953"/>
                  </a:cubicBezTo>
                  <a:cubicBezTo>
                    <a:pt x="2739" y="1953"/>
                    <a:pt x="2811" y="1953"/>
                    <a:pt x="2882" y="1906"/>
                  </a:cubicBezTo>
                  <a:cubicBezTo>
                    <a:pt x="3073" y="1834"/>
                    <a:pt x="3192" y="1644"/>
                    <a:pt x="3216" y="1453"/>
                  </a:cubicBezTo>
                  <a:lnTo>
                    <a:pt x="3216" y="1430"/>
                  </a:lnTo>
                  <a:cubicBezTo>
                    <a:pt x="3216" y="1358"/>
                    <a:pt x="3287" y="1287"/>
                    <a:pt x="3382" y="1263"/>
                  </a:cubicBezTo>
                  <a:lnTo>
                    <a:pt x="3501" y="1263"/>
                  </a:lnTo>
                  <a:cubicBezTo>
                    <a:pt x="3716" y="1168"/>
                    <a:pt x="3883" y="953"/>
                    <a:pt x="3859" y="691"/>
                  </a:cubicBezTo>
                  <a:cubicBezTo>
                    <a:pt x="3835" y="429"/>
                    <a:pt x="3621" y="215"/>
                    <a:pt x="3359" y="191"/>
                  </a:cubicBezTo>
                  <a:cubicBezTo>
                    <a:pt x="3240" y="191"/>
                    <a:pt x="3144" y="215"/>
                    <a:pt x="3073" y="263"/>
                  </a:cubicBezTo>
                  <a:cubicBezTo>
                    <a:pt x="3033" y="279"/>
                    <a:pt x="2988" y="286"/>
                    <a:pt x="2942" y="286"/>
                  </a:cubicBezTo>
                  <a:cubicBezTo>
                    <a:pt x="2851" y="286"/>
                    <a:pt x="2755" y="255"/>
                    <a:pt x="2692" y="191"/>
                  </a:cubicBezTo>
                  <a:cubicBezTo>
                    <a:pt x="2573" y="72"/>
                    <a:pt x="2382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3"/>
            <p:cNvSpPr/>
            <p:nvPr/>
          </p:nvSpPr>
          <p:spPr>
            <a:xfrm>
              <a:off x="5545292" y="3597731"/>
              <a:ext cx="95228" cy="36042"/>
            </a:xfrm>
            <a:custGeom>
              <a:avLst/>
              <a:gdLst/>
              <a:ahLst/>
              <a:cxnLst/>
              <a:rect l="l" t="t" r="r" b="b"/>
              <a:pathLst>
                <a:path w="2835" h="1073" extrusionOk="0">
                  <a:moveTo>
                    <a:pt x="2638" y="0"/>
                  </a:moveTo>
                  <a:cubicBezTo>
                    <a:pt x="2601" y="0"/>
                    <a:pt x="2562" y="9"/>
                    <a:pt x="2525" y="28"/>
                  </a:cubicBezTo>
                  <a:lnTo>
                    <a:pt x="2358" y="147"/>
                  </a:lnTo>
                  <a:cubicBezTo>
                    <a:pt x="2063" y="327"/>
                    <a:pt x="1735" y="417"/>
                    <a:pt x="1404" y="417"/>
                  </a:cubicBezTo>
                  <a:cubicBezTo>
                    <a:pt x="1253" y="417"/>
                    <a:pt x="1102" y="398"/>
                    <a:pt x="953" y="361"/>
                  </a:cubicBezTo>
                  <a:cubicBezTo>
                    <a:pt x="786" y="361"/>
                    <a:pt x="620" y="290"/>
                    <a:pt x="453" y="171"/>
                  </a:cubicBezTo>
                  <a:lnTo>
                    <a:pt x="310" y="52"/>
                  </a:lnTo>
                  <a:cubicBezTo>
                    <a:pt x="282" y="35"/>
                    <a:pt x="250" y="27"/>
                    <a:pt x="218" y="27"/>
                  </a:cubicBezTo>
                  <a:cubicBezTo>
                    <a:pt x="112" y="27"/>
                    <a:pt x="0" y="109"/>
                    <a:pt x="0" y="218"/>
                  </a:cubicBezTo>
                  <a:lnTo>
                    <a:pt x="24" y="528"/>
                  </a:lnTo>
                  <a:cubicBezTo>
                    <a:pt x="167" y="647"/>
                    <a:pt x="310" y="766"/>
                    <a:pt x="453" y="861"/>
                  </a:cubicBezTo>
                  <a:cubicBezTo>
                    <a:pt x="754" y="1002"/>
                    <a:pt x="1080" y="1073"/>
                    <a:pt x="1408" y="1073"/>
                  </a:cubicBezTo>
                  <a:cubicBezTo>
                    <a:pt x="1911" y="1073"/>
                    <a:pt x="2416" y="907"/>
                    <a:pt x="2834" y="576"/>
                  </a:cubicBezTo>
                  <a:lnTo>
                    <a:pt x="2834" y="195"/>
                  </a:lnTo>
                  <a:cubicBezTo>
                    <a:pt x="2834" y="71"/>
                    <a:pt x="2743" y="0"/>
                    <a:pt x="2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3"/>
            <p:cNvSpPr/>
            <p:nvPr/>
          </p:nvSpPr>
          <p:spPr>
            <a:xfrm>
              <a:off x="5526078" y="3662056"/>
              <a:ext cx="133621" cy="19012"/>
            </a:xfrm>
            <a:custGeom>
              <a:avLst/>
              <a:gdLst/>
              <a:ahLst/>
              <a:cxnLst/>
              <a:rect l="l" t="t" r="r" b="b"/>
              <a:pathLst>
                <a:path w="3978" h="566" extrusionOk="0">
                  <a:moveTo>
                    <a:pt x="1394" y="0"/>
                  </a:moveTo>
                  <a:cubicBezTo>
                    <a:pt x="1382" y="0"/>
                    <a:pt x="1370" y="6"/>
                    <a:pt x="1358" y="18"/>
                  </a:cubicBezTo>
                  <a:lnTo>
                    <a:pt x="787" y="304"/>
                  </a:lnTo>
                  <a:cubicBezTo>
                    <a:pt x="775" y="316"/>
                    <a:pt x="763" y="322"/>
                    <a:pt x="751" y="322"/>
                  </a:cubicBezTo>
                  <a:cubicBezTo>
                    <a:pt x="739" y="322"/>
                    <a:pt x="727" y="316"/>
                    <a:pt x="715" y="304"/>
                  </a:cubicBezTo>
                  <a:lnTo>
                    <a:pt x="96" y="42"/>
                  </a:lnTo>
                  <a:cubicBezTo>
                    <a:pt x="87" y="37"/>
                    <a:pt x="79" y="35"/>
                    <a:pt x="70" y="35"/>
                  </a:cubicBezTo>
                  <a:cubicBezTo>
                    <a:pt x="33" y="35"/>
                    <a:pt x="1" y="74"/>
                    <a:pt x="1" y="113"/>
                  </a:cubicBezTo>
                  <a:lnTo>
                    <a:pt x="1" y="566"/>
                  </a:lnTo>
                  <a:lnTo>
                    <a:pt x="3978" y="566"/>
                  </a:lnTo>
                  <a:lnTo>
                    <a:pt x="3978" y="113"/>
                  </a:lnTo>
                  <a:cubicBezTo>
                    <a:pt x="3978" y="74"/>
                    <a:pt x="3930" y="35"/>
                    <a:pt x="3887" y="35"/>
                  </a:cubicBezTo>
                  <a:cubicBezTo>
                    <a:pt x="3877" y="35"/>
                    <a:pt x="3867" y="37"/>
                    <a:pt x="3859" y="42"/>
                  </a:cubicBezTo>
                  <a:lnTo>
                    <a:pt x="3263" y="304"/>
                  </a:lnTo>
                  <a:cubicBezTo>
                    <a:pt x="3251" y="316"/>
                    <a:pt x="3240" y="322"/>
                    <a:pt x="3228" y="322"/>
                  </a:cubicBezTo>
                  <a:cubicBezTo>
                    <a:pt x="3216" y="322"/>
                    <a:pt x="3204" y="316"/>
                    <a:pt x="3192" y="304"/>
                  </a:cubicBezTo>
                  <a:lnTo>
                    <a:pt x="2620" y="18"/>
                  </a:lnTo>
                  <a:cubicBezTo>
                    <a:pt x="2608" y="6"/>
                    <a:pt x="2597" y="0"/>
                    <a:pt x="2585" y="0"/>
                  </a:cubicBezTo>
                  <a:cubicBezTo>
                    <a:pt x="2573" y="0"/>
                    <a:pt x="2561" y="6"/>
                    <a:pt x="2549" y="18"/>
                  </a:cubicBezTo>
                  <a:lnTo>
                    <a:pt x="2025" y="304"/>
                  </a:lnTo>
                  <a:cubicBezTo>
                    <a:pt x="2013" y="316"/>
                    <a:pt x="2001" y="322"/>
                    <a:pt x="1989" y="322"/>
                  </a:cubicBezTo>
                  <a:cubicBezTo>
                    <a:pt x="1977" y="322"/>
                    <a:pt x="1965" y="316"/>
                    <a:pt x="1954" y="304"/>
                  </a:cubicBezTo>
                  <a:lnTo>
                    <a:pt x="1430" y="18"/>
                  </a:lnTo>
                  <a:cubicBezTo>
                    <a:pt x="1418" y="6"/>
                    <a:pt x="1406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3"/>
            <p:cNvSpPr/>
            <p:nvPr/>
          </p:nvSpPr>
          <p:spPr>
            <a:xfrm>
              <a:off x="5469277" y="3622655"/>
              <a:ext cx="31239" cy="63216"/>
            </a:xfrm>
            <a:custGeom>
              <a:avLst/>
              <a:gdLst/>
              <a:ahLst/>
              <a:cxnLst/>
              <a:rect l="l" t="t" r="r" b="b"/>
              <a:pathLst>
                <a:path w="930" h="1882" extrusionOk="0">
                  <a:moveTo>
                    <a:pt x="739" y="0"/>
                  </a:moveTo>
                  <a:cubicBezTo>
                    <a:pt x="334" y="95"/>
                    <a:pt x="1" y="477"/>
                    <a:pt x="1" y="905"/>
                  </a:cubicBezTo>
                  <a:lnTo>
                    <a:pt x="1" y="1739"/>
                  </a:lnTo>
                  <a:cubicBezTo>
                    <a:pt x="1" y="1810"/>
                    <a:pt x="72" y="1882"/>
                    <a:pt x="144" y="1882"/>
                  </a:cubicBezTo>
                  <a:cubicBezTo>
                    <a:pt x="215" y="1882"/>
                    <a:pt x="287" y="1810"/>
                    <a:pt x="287" y="1739"/>
                  </a:cubicBezTo>
                  <a:lnTo>
                    <a:pt x="287" y="905"/>
                  </a:lnTo>
                  <a:cubicBezTo>
                    <a:pt x="287" y="619"/>
                    <a:pt x="525" y="334"/>
                    <a:pt x="811" y="286"/>
                  </a:cubicBezTo>
                  <a:cubicBezTo>
                    <a:pt x="882" y="286"/>
                    <a:pt x="930" y="191"/>
                    <a:pt x="930" y="119"/>
                  </a:cubicBezTo>
                  <a:cubicBezTo>
                    <a:pt x="906" y="48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5" name="Google Shape;3735;p43"/>
            <p:cNvGrpSpPr/>
            <p:nvPr/>
          </p:nvGrpSpPr>
          <p:grpSpPr>
            <a:xfrm>
              <a:off x="5485300" y="3353062"/>
              <a:ext cx="231200" cy="332810"/>
              <a:chOff x="5485300" y="3353062"/>
              <a:chExt cx="231200" cy="332810"/>
            </a:xfrm>
          </p:grpSpPr>
          <p:sp>
            <p:nvSpPr>
              <p:cNvPr id="3736" name="Google Shape;3736;p43"/>
              <p:cNvSpPr/>
              <p:nvPr/>
            </p:nvSpPr>
            <p:spPr>
              <a:xfrm>
                <a:off x="5485300" y="3353062"/>
                <a:ext cx="231200" cy="332810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9908" extrusionOk="0">
                    <a:moveTo>
                      <a:pt x="4454" y="715"/>
                    </a:moveTo>
                    <a:cubicBezTo>
                      <a:pt x="4620" y="715"/>
                      <a:pt x="4787" y="810"/>
                      <a:pt x="4858" y="977"/>
                    </a:cubicBezTo>
                    <a:cubicBezTo>
                      <a:pt x="4922" y="1105"/>
                      <a:pt x="5044" y="1195"/>
                      <a:pt x="5189" y="1195"/>
                    </a:cubicBezTo>
                    <a:cubicBezTo>
                      <a:pt x="5205" y="1195"/>
                      <a:pt x="5222" y="1194"/>
                      <a:pt x="5239" y="1192"/>
                    </a:cubicBezTo>
                    <a:lnTo>
                      <a:pt x="5311" y="1192"/>
                    </a:lnTo>
                    <a:cubicBezTo>
                      <a:pt x="5549" y="1215"/>
                      <a:pt x="5716" y="1406"/>
                      <a:pt x="5740" y="1644"/>
                    </a:cubicBezTo>
                    <a:cubicBezTo>
                      <a:pt x="5740" y="1668"/>
                      <a:pt x="5740" y="1692"/>
                      <a:pt x="5740" y="1739"/>
                    </a:cubicBezTo>
                    <a:cubicBezTo>
                      <a:pt x="5716" y="1882"/>
                      <a:pt x="5787" y="2049"/>
                      <a:pt x="5906" y="2144"/>
                    </a:cubicBezTo>
                    <a:cubicBezTo>
                      <a:pt x="6049" y="2239"/>
                      <a:pt x="6121" y="2382"/>
                      <a:pt x="6121" y="2525"/>
                    </a:cubicBezTo>
                    <a:cubicBezTo>
                      <a:pt x="6121" y="2620"/>
                      <a:pt x="6097" y="2716"/>
                      <a:pt x="6049" y="2787"/>
                    </a:cubicBezTo>
                    <a:cubicBezTo>
                      <a:pt x="5954" y="2906"/>
                      <a:pt x="5954" y="3073"/>
                      <a:pt x="6025" y="3216"/>
                    </a:cubicBezTo>
                    <a:cubicBezTo>
                      <a:pt x="6073" y="3263"/>
                      <a:pt x="6073" y="3335"/>
                      <a:pt x="6073" y="3406"/>
                    </a:cubicBezTo>
                    <a:cubicBezTo>
                      <a:pt x="6073" y="3525"/>
                      <a:pt x="6025" y="3621"/>
                      <a:pt x="5954" y="3692"/>
                    </a:cubicBezTo>
                    <a:cubicBezTo>
                      <a:pt x="5859" y="3763"/>
                      <a:pt x="5763" y="3811"/>
                      <a:pt x="5644" y="3811"/>
                    </a:cubicBezTo>
                    <a:cubicBezTo>
                      <a:pt x="5454" y="3787"/>
                      <a:pt x="5287" y="3644"/>
                      <a:pt x="5287" y="3430"/>
                    </a:cubicBezTo>
                    <a:cubicBezTo>
                      <a:pt x="5263" y="3406"/>
                      <a:pt x="5263" y="3382"/>
                      <a:pt x="5287" y="3359"/>
                    </a:cubicBezTo>
                    <a:cubicBezTo>
                      <a:pt x="5287" y="3216"/>
                      <a:pt x="5216" y="3097"/>
                      <a:pt x="5097" y="3049"/>
                    </a:cubicBezTo>
                    <a:cubicBezTo>
                      <a:pt x="4930" y="3001"/>
                      <a:pt x="4811" y="2811"/>
                      <a:pt x="4835" y="2597"/>
                    </a:cubicBezTo>
                    <a:cubicBezTo>
                      <a:pt x="4835" y="2477"/>
                      <a:pt x="4763" y="2358"/>
                      <a:pt x="4668" y="2311"/>
                    </a:cubicBezTo>
                    <a:cubicBezTo>
                      <a:pt x="4501" y="2239"/>
                      <a:pt x="4382" y="2096"/>
                      <a:pt x="4382" y="1906"/>
                    </a:cubicBezTo>
                    <a:cubicBezTo>
                      <a:pt x="4382" y="1882"/>
                      <a:pt x="4382" y="1834"/>
                      <a:pt x="4406" y="1811"/>
                    </a:cubicBezTo>
                    <a:cubicBezTo>
                      <a:pt x="4430" y="1692"/>
                      <a:pt x="4382" y="1596"/>
                      <a:pt x="4263" y="1549"/>
                    </a:cubicBezTo>
                    <a:cubicBezTo>
                      <a:pt x="4168" y="1501"/>
                      <a:pt x="4096" y="1406"/>
                      <a:pt x="4049" y="1287"/>
                    </a:cubicBezTo>
                    <a:cubicBezTo>
                      <a:pt x="4168" y="1168"/>
                      <a:pt x="4215" y="1001"/>
                      <a:pt x="4192" y="834"/>
                    </a:cubicBezTo>
                    <a:cubicBezTo>
                      <a:pt x="4263" y="763"/>
                      <a:pt x="4358" y="715"/>
                      <a:pt x="4454" y="715"/>
                    </a:cubicBezTo>
                    <a:close/>
                    <a:moveTo>
                      <a:pt x="905" y="4073"/>
                    </a:moveTo>
                    <a:lnTo>
                      <a:pt x="929" y="4359"/>
                    </a:lnTo>
                    <a:cubicBezTo>
                      <a:pt x="929" y="4430"/>
                      <a:pt x="929" y="4526"/>
                      <a:pt x="905" y="4645"/>
                    </a:cubicBezTo>
                    <a:cubicBezTo>
                      <a:pt x="715" y="4645"/>
                      <a:pt x="572" y="4502"/>
                      <a:pt x="548" y="4335"/>
                    </a:cubicBezTo>
                    <a:cubicBezTo>
                      <a:pt x="524" y="4240"/>
                      <a:pt x="548" y="4144"/>
                      <a:pt x="596" y="4073"/>
                    </a:cubicBezTo>
                    <a:cubicBezTo>
                      <a:pt x="643" y="4085"/>
                      <a:pt x="673" y="4091"/>
                      <a:pt x="715" y="4091"/>
                    </a:cubicBezTo>
                    <a:cubicBezTo>
                      <a:pt x="756" y="4091"/>
                      <a:pt x="810" y="4085"/>
                      <a:pt x="905" y="4073"/>
                    </a:cubicBezTo>
                    <a:close/>
                    <a:moveTo>
                      <a:pt x="5811" y="4073"/>
                    </a:moveTo>
                    <a:cubicBezTo>
                      <a:pt x="5859" y="4168"/>
                      <a:pt x="5859" y="4240"/>
                      <a:pt x="5859" y="4335"/>
                    </a:cubicBezTo>
                    <a:cubicBezTo>
                      <a:pt x="5811" y="4502"/>
                      <a:pt x="5668" y="4645"/>
                      <a:pt x="5501" y="4645"/>
                    </a:cubicBezTo>
                    <a:cubicBezTo>
                      <a:pt x="5478" y="4573"/>
                      <a:pt x="5478" y="4478"/>
                      <a:pt x="5478" y="4359"/>
                    </a:cubicBezTo>
                    <a:lnTo>
                      <a:pt x="5478" y="4073"/>
                    </a:lnTo>
                    <a:cubicBezTo>
                      <a:pt x="5525" y="4085"/>
                      <a:pt x="5579" y="4091"/>
                      <a:pt x="5635" y="4091"/>
                    </a:cubicBezTo>
                    <a:cubicBezTo>
                      <a:pt x="5692" y="4091"/>
                      <a:pt x="5751" y="4085"/>
                      <a:pt x="5811" y="4073"/>
                    </a:cubicBezTo>
                    <a:close/>
                    <a:moveTo>
                      <a:pt x="3906" y="6764"/>
                    </a:moveTo>
                    <a:lnTo>
                      <a:pt x="3906" y="7407"/>
                    </a:lnTo>
                    <a:cubicBezTo>
                      <a:pt x="3680" y="7514"/>
                      <a:pt x="3441" y="7568"/>
                      <a:pt x="3203" y="7568"/>
                    </a:cubicBezTo>
                    <a:cubicBezTo>
                      <a:pt x="2965" y="7568"/>
                      <a:pt x="2727" y="7514"/>
                      <a:pt x="2501" y="7407"/>
                    </a:cubicBezTo>
                    <a:lnTo>
                      <a:pt x="2501" y="6764"/>
                    </a:lnTo>
                    <a:cubicBezTo>
                      <a:pt x="2715" y="6883"/>
                      <a:pt x="2953" y="6931"/>
                      <a:pt x="3191" y="6931"/>
                    </a:cubicBezTo>
                    <a:cubicBezTo>
                      <a:pt x="3453" y="6931"/>
                      <a:pt x="3691" y="6883"/>
                      <a:pt x="3906" y="6764"/>
                    </a:cubicBezTo>
                    <a:close/>
                    <a:moveTo>
                      <a:pt x="2382" y="1"/>
                    </a:moveTo>
                    <a:cubicBezTo>
                      <a:pt x="2024" y="1"/>
                      <a:pt x="1715" y="215"/>
                      <a:pt x="1572" y="549"/>
                    </a:cubicBezTo>
                    <a:cubicBezTo>
                      <a:pt x="1572" y="565"/>
                      <a:pt x="1560" y="582"/>
                      <a:pt x="1545" y="582"/>
                    </a:cubicBezTo>
                    <a:cubicBezTo>
                      <a:pt x="1538" y="582"/>
                      <a:pt x="1531" y="579"/>
                      <a:pt x="1524" y="572"/>
                    </a:cubicBezTo>
                    <a:cubicBezTo>
                      <a:pt x="1440" y="555"/>
                      <a:pt x="1356" y="539"/>
                      <a:pt x="1272" y="539"/>
                    </a:cubicBezTo>
                    <a:cubicBezTo>
                      <a:pt x="1237" y="539"/>
                      <a:pt x="1202" y="542"/>
                      <a:pt x="1167" y="549"/>
                    </a:cubicBezTo>
                    <a:cubicBezTo>
                      <a:pt x="1096" y="549"/>
                      <a:pt x="1048" y="549"/>
                      <a:pt x="977" y="572"/>
                    </a:cubicBezTo>
                    <a:cubicBezTo>
                      <a:pt x="905" y="596"/>
                      <a:pt x="858" y="668"/>
                      <a:pt x="881" y="763"/>
                    </a:cubicBezTo>
                    <a:cubicBezTo>
                      <a:pt x="901" y="822"/>
                      <a:pt x="969" y="864"/>
                      <a:pt x="1032" y="864"/>
                    </a:cubicBezTo>
                    <a:cubicBezTo>
                      <a:pt x="1046" y="864"/>
                      <a:pt x="1059" y="862"/>
                      <a:pt x="1072" y="858"/>
                    </a:cubicBezTo>
                    <a:cubicBezTo>
                      <a:pt x="1096" y="834"/>
                      <a:pt x="1143" y="834"/>
                      <a:pt x="1191" y="834"/>
                    </a:cubicBezTo>
                    <a:cubicBezTo>
                      <a:pt x="1212" y="827"/>
                      <a:pt x="1235" y="824"/>
                      <a:pt x="1259" y="824"/>
                    </a:cubicBezTo>
                    <a:cubicBezTo>
                      <a:pt x="1316" y="824"/>
                      <a:pt x="1379" y="841"/>
                      <a:pt x="1429" y="858"/>
                    </a:cubicBezTo>
                    <a:cubicBezTo>
                      <a:pt x="1459" y="867"/>
                      <a:pt x="1489" y="870"/>
                      <a:pt x="1519" y="870"/>
                    </a:cubicBezTo>
                    <a:cubicBezTo>
                      <a:pt x="1660" y="870"/>
                      <a:pt x="1799" y="785"/>
                      <a:pt x="1858" y="668"/>
                    </a:cubicBezTo>
                    <a:cubicBezTo>
                      <a:pt x="1929" y="429"/>
                      <a:pt x="2144" y="287"/>
                      <a:pt x="2382" y="287"/>
                    </a:cubicBezTo>
                    <a:cubicBezTo>
                      <a:pt x="2548" y="287"/>
                      <a:pt x="2691" y="358"/>
                      <a:pt x="2787" y="453"/>
                    </a:cubicBezTo>
                    <a:cubicBezTo>
                      <a:pt x="2879" y="546"/>
                      <a:pt x="3001" y="598"/>
                      <a:pt x="3121" y="598"/>
                    </a:cubicBezTo>
                    <a:cubicBezTo>
                      <a:pt x="3186" y="598"/>
                      <a:pt x="3251" y="582"/>
                      <a:pt x="3310" y="549"/>
                    </a:cubicBezTo>
                    <a:cubicBezTo>
                      <a:pt x="3382" y="501"/>
                      <a:pt x="3453" y="501"/>
                      <a:pt x="3549" y="501"/>
                    </a:cubicBezTo>
                    <a:cubicBezTo>
                      <a:pt x="3739" y="501"/>
                      <a:pt x="3882" y="668"/>
                      <a:pt x="3906" y="858"/>
                    </a:cubicBezTo>
                    <a:cubicBezTo>
                      <a:pt x="3930" y="1049"/>
                      <a:pt x="3811" y="1215"/>
                      <a:pt x="3644" y="1287"/>
                    </a:cubicBezTo>
                    <a:lnTo>
                      <a:pt x="3572" y="1287"/>
                    </a:lnTo>
                    <a:cubicBezTo>
                      <a:pt x="3406" y="1287"/>
                      <a:pt x="3263" y="1430"/>
                      <a:pt x="3263" y="1596"/>
                    </a:cubicBezTo>
                    <a:cubicBezTo>
                      <a:pt x="3239" y="1763"/>
                      <a:pt x="3072" y="1954"/>
                      <a:pt x="2858" y="1977"/>
                    </a:cubicBezTo>
                    <a:cubicBezTo>
                      <a:pt x="2739" y="1977"/>
                      <a:pt x="2620" y="2073"/>
                      <a:pt x="2596" y="2192"/>
                    </a:cubicBezTo>
                    <a:cubicBezTo>
                      <a:pt x="2519" y="2442"/>
                      <a:pt x="2271" y="2630"/>
                      <a:pt x="1990" y="2630"/>
                    </a:cubicBezTo>
                    <a:cubicBezTo>
                      <a:pt x="1923" y="2630"/>
                      <a:pt x="1855" y="2619"/>
                      <a:pt x="1786" y="2597"/>
                    </a:cubicBezTo>
                    <a:cubicBezTo>
                      <a:pt x="1739" y="2597"/>
                      <a:pt x="1667" y="2597"/>
                      <a:pt x="1620" y="2644"/>
                    </a:cubicBezTo>
                    <a:cubicBezTo>
                      <a:pt x="1572" y="2668"/>
                      <a:pt x="1548" y="2716"/>
                      <a:pt x="1548" y="2787"/>
                    </a:cubicBezTo>
                    <a:cubicBezTo>
                      <a:pt x="1548" y="2906"/>
                      <a:pt x="1453" y="3025"/>
                      <a:pt x="1310" y="3025"/>
                    </a:cubicBezTo>
                    <a:cubicBezTo>
                      <a:pt x="1191" y="3025"/>
                      <a:pt x="1072" y="2906"/>
                      <a:pt x="1072" y="2787"/>
                    </a:cubicBezTo>
                    <a:cubicBezTo>
                      <a:pt x="1072" y="2692"/>
                      <a:pt x="1000" y="2644"/>
                      <a:pt x="929" y="2644"/>
                    </a:cubicBezTo>
                    <a:cubicBezTo>
                      <a:pt x="858" y="2644"/>
                      <a:pt x="786" y="2692"/>
                      <a:pt x="786" y="2787"/>
                    </a:cubicBezTo>
                    <a:cubicBezTo>
                      <a:pt x="786" y="3025"/>
                      <a:pt x="953" y="3240"/>
                      <a:pt x="1167" y="3287"/>
                    </a:cubicBezTo>
                    <a:cubicBezTo>
                      <a:pt x="1191" y="3335"/>
                      <a:pt x="1191" y="3382"/>
                      <a:pt x="1191" y="3430"/>
                    </a:cubicBezTo>
                    <a:cubicBezTo>
                      <a:pt x="1191" y="3611"/>
                      <a:pt x="1020" y="3813"/>
                      <a:pt x="799" y="3813"/>
                    </a:cubicBezTo>
                    <a:cubicBezTo>
                      <a:pt x="787" y="3813"/>
                      <a:pt x="775" y="3812"/>
                      <a:pt x="762" y="3811"/>
                    </a:cubicBezTo>
                    <a:cubicBezTo>
                      <a:pt x="548" y="3811"/>
                      <a:pt x="405" y="3621"/>
                      <a:pt x="381" y="3430"/>
                    </a:cubicBezTo>
                    <a:cubicBezTo>
                      <a:pt x="381" y="3359"/>
                      <a:pt x="405" y="3311"/>
                      <a:pt x="429" y="3240"/>
                    </a:cubicBezTo>
                    <a:cubicBezTo>
                      <a:pt x="500" y="3120"/>
                      <a:pt x="477" y="2954"/>
                      <a:pt x="381" y="2835"/>
                    </a:cubicBezTo>
                    <a:cubicBezTo>
                      <a:pt x="310" y="2763"/>
                      <a:pt x="286" y="2644"/>
                      <a:pt x="286" y="2549"/>
                    </a:cubicBezTo>
                    <a:cubicBezTo>
                      <a:pt x="286" y="2382"/>
                      <a:pt x="357" y="2239"/>
                      <a:pt x="477" y="2144"/>
                    </a:cubicBezTo>
                    <a:cubicBezTo>
                      <a:pt x="643" y="2049"/>
                      <a:pt x="715" y="1834"/>
                      <a:pt x="643" y="1668"/>
                    </a:cubicBezTo>
                    <a:cubicBezTo>
                      <a:pt x="596" y="1525"/>
                      <a:pt x="596" y="1382"/>
                      <a:pt x="667" y="1215"/>
                    </a:cubicBezTo>
                    <a:cubicBezTo>
                      <a:pt x="691" y="1144"/>
                      <a:pt x="667" y="1072"/>
                      <a:pt x="596" y="1025"/>
                    </a:cubicBezTo>
                    <a:cubicBezTo>
                      <a:pt x="572" y="1019"/>
                      <a:pt x="549" y="1016"/>
                      <a:pt x="529" y="1016"/>
                    </a:cubicBezTo>
                    <a:cubicBezTo>
                      <a:pt x="468" y="1016"/>
                      <a:pt x="423" y="1043"/>
                      <a:pt x="405" y="1096"/>
                    </a:cubicBezTo>
                    <a:cubicBezTo>
                      <a:pt x="310" y="1287"/>
                      <a:pt x="286" y="1525"/>
                      <a:pt x="381" y="1739"/>
                    </a:cubicBezTo>
                    <a:cubicBezTo>
                      <a:pt x="405" y="1811"/>
                      <a:pt x="381" y="1882"/>
                      <a:pt x="310" y="1906"/>
                    </a:cubicBezTo>
                    <a:cubicBezTo>
                      <a:pt x="119" y="2049"/>
                      <a:pt x="0" y="2287"/>
                      <a:pt x="0" y="2549"/>
                    </a:cubicBezTo>
                    <a:cubicBezTo>
                      <a:pt x="0" y="2716"/>
                      <a:pt x="48" y="2882"/>
                      <a:pt x="143" y="3025"/>
                    </a:cubicBezTo>
                    <a:cubicBezTo>
                      <a:pt x="167" y="3049"/>
                      <a:pt x="191" y="3097"/>
                      <a:pt x="167" y="3120"/>
                    </a:cubicBezTo>
                    <a:cubicBezTo>
                      <a:pt x="119" y="3216"/>
                      <a:pt x="96" y="3311"/>
                      <a:pt x="96" y="3430"/>
                    </a:cubicBezTo>
                    <a:cubicBezTo>
                      <a:pt x="119" y="3621"/>
                      <a:pt x="191" y="3811"/>
                      <a:pt x="334" y="3930"/>
                    </a:cubicBezTo>
                    <a:cubicBezTo>
                      <a:pt x="262" y="4073"/>
                      <a:pt x="238" y="4240"/>
                      <a:pt x="262" y="4383"/>
                    </a:cubicBezTo>
                    <a:cubicBezTo>
                      <a:pt x="310" y="4692"/>
                      <a:pt x="572" y="4930"/>
                      <a:pt x="881" y="4954"/>
                    </a:cubicBezTo>
                    <a:cubicBezTo>
                      <a:pt x="881" y="5478"/>
                      <a:pt x="1167" y="5978"/>
                      <a:pt x="1667" y="6240"/>
                    </a:cubicBezTo>
                    <a:lnTo>
                      <a:pt x="1953" y="6383"/>
                    </a:lnTo>
                    <a:cubicBezTo>
                      <a:pt x="2024" y="6431"/>
                      <a:pt x="2120" y="6502"/>
                      <a:pt x="2215" y="6574"/>
                    </a:cubicBezTo>
                    <a:lnTo>
                      <a:pt x="2215" y="7240"/>
                    </a:lnTo>
                    <a:lnTo>
                      <a:pt x="2144" y="7193"/>
                    </a:lnTo>
                    <a:cubicBezTo>
                      <a:pt x="2096" y="7157"/>
                      <a:pt x="2036" y="7139"/>
                      <a:pt x="1977" y="7139"/>
                    </a:cubicBezTo>
                    <a:cubicBezTo>
                      <a:pt x="1917" y="7139"/>
                      <a:pt x="1858" y="7157"/>
                      <a:pt x="1810" y="7193"/>
                    </a:cubicBezTo>
                    <a:cubicBezTo>
                      <a:pt x="1691" y="7240"/>
                      <a:pt x="1620" y="7359"/>
                      <a:pt x="1620" y="7479"/>
                    </a:cubicBezTo>
                    <a:lnTo>
                      <a:pt x="1620" y="7740"/>
                    </a:lnTo>
                    <a:lnTo>
                      <a:pt x="929" y="7907"/>
                    </a:lnTo>
                    <a:cubicBezTo>
                      <a:pt x="858" y="7907"/>
                      <a:pt x="810" y="8002"/>
                      <a:pt x="810" y="8074"/>
                    </a:cubicBezTo>
                    <a:cubicBezTo>
                      <a:pt x="834" y="8145"/>
                      <a:pt x="905" y="8193"/>
                      <a:pt x="953" y="8193"/>
                    </a:cubicBezTo>
                    <a:cubicBezTo>
                      <a:pt x="977" y="8193"/>
                      <a:pt x="977" y="8193"/>
                      <a:pt x="1000" y="8169"/>
                    </a:cubicBezTo>
                    <a:lnTo>
                      <a:pt x="1739" y="8026"/>
                    </a:lnTo>
                    <a:cubicBezTo>
                      <a:pt x="2167" y="8336"/>
                      <a:pt x="2667" y="8503"/>
                      <a:pt x="3191" y="8503"/>
                    </a:cubicBezTo>
                    <a:lnTo>
                      <a:pt x="3287" y="8503"/>
                    </a:lnTo>
                    <a:cubicBezTo>
                      <a:pt x="3358" y="8503"/>
                      <a:pt x="3430" y="8431"/>
                      <a:pt x="3430" y="8360"/>
                    </a:cubicBezTo>
                    <a:cubicBezTo>
                      <a:pt x="3430" y="8288"/>
                      <a:pt x="3358" y="8217"/>
                      <a:pt x="3287" y="8217"/>
                    </a:cubicBezTo>
                    <a:cubicBezTo>
                      <a:pt x="3251" y="8218"/>
                      <a:pt x="3215" y="8219"/>
                      <a:pt x="3180" y="8219"/>
                    </a:cubicBezTo>
                    <a:cubicBezTo>
                      <a:pt x="2719" y="8219"/>
                      <a:pt x="2283" y="8076"/>
                      <a:pt x="1929" y="7788"/>
                    </a:cubicBezTo>
                    <a:lnTo>
                      <a:pt x="1929" y="7479"/>
                    </a:lnTo>
                    <a:cubicBezTo>
                      <a:pt x="1929" y="7455"/>
                      <a:pt x="1929" y="7455"/>
                      <a:pt x="1953" y="7431"/>
                    </a:cubicBezTo>
                    <a:cubicBezTo>
                      <a:pt x="1953" y="7431"/>
                      <a:pt x="1977" y="7431"/>
                      <a:pt x="2001" y="7455"/>
                    </a:cubicBezTo>
                    <a:lnTo>
                      <a:pt x="2167" y="7550"/>
                    </a:lnTo>
                    <a:cubicBezTo>
                      <a:pt x="2477" y="7764"/>
                      <a:pt x="2834" y="7860"/>
                      <a:pt x="3191" y="7860"/>
                    </a:cubicBezTo>
                    <a:cubicBezTo>
                      <a:pt x="3572" y="7860"/>
                      <a:pt x="3930" y="7764"/>
                      <a:pt x="4239" y="7550"/>
                    </a:cubicBezTo>
                    <a:lnTo>
                      <a:pt x="4406" y="7455"/>
                    </a:lnTo>
                    <a:cubicBezTo>
                      <a:pt x="4430" y="7431"/>
                      <a:pt x="4454" y="7431"/>
                      <a:pt x="4454" y="7431"/>
                    </a:cubicBezTo>
                    <a:cubicBezTo>
                      <a:pt x="4454" y="7455"/>
                      <a:pt x="4477" y="7455"/>
                      <a:pt x="4477" y="7479"/>
                    </a:cubicBezTo>
                    <a:lnTo>
                      <a:pt x="4477" y="7788"/>
                    </a:lnTo>
                    <a:cubicBezTo>
                      <a:pt x="4311" y="7931"/>
                      <a:pt x="4120" y="8026"/>
                      <a:pt x="3906" y="8098"/>
                    </a:cubicBezTo>
                    <a:cubicBezTo>
                      <a:pt x="3834" y="8121"/>
                      <a:pt x="3787" y="8217"/>
                      <a:pt x="3811" y="8288"/>
                    </a:cubicBezTo>
                    <a:cubicBezTo>
                      <a:pt x="3830" y="8347"/>
                      <a:pt x="3898" y="8390"/>
                      <a:pt x="3961" y="8390"/>
                    </a:cubicBezTo>
                    <a:cubicBezTo>
                      <a:pt x="3975" y="8390"/>
                      <a:pt x="3988" y="8388"/>
                      <a:pt x="4001" y="8383"/>
                    </a:cubicBezTo>
                    <a:cubicBezTo>
                      <a:pt x="4239" y="8288"/>
                      <a:pt x="4454" y="8169"/>
                      <a:pt x="4668" y="8026"/>
                    </a:cubicBezTo>
                    <a:lnTo>
                      <a:pt x="6097" y="8336"/>
                    </a:lnTo>
                    <a:cubicBezTo>
                      <a:pt x="6383" y="8383"/>
                      <a:pt x="6597" y="8645"/>
                      <a:pt x="6597" y="8931"/>
                    </a:cubicBezTo>
                    <a:lnTo>
                      <a:pt x="6597" y="9765"/>
                    </a:lnTo>
                    <a:cubicBezTo>
                      <a:pt x="6597" y="9836"/>
                      <a:pt x="6644" y="9908"/>
                      <a:pt x="6740" y="9908"/>
                    </a:cubicBezTo>
                    <a:cubicBezTo>
                      <a:pt x="6811" y="9908"/>
                      <a:pt x="6883" y="9836"/>
                      <a:pt x="6883" y="9765"/>
                    </a:cubicBezTo>
                    <a:lnTo>
                      <a:pt x="6883" y="8931"/>
                    </a:lnTo>
                    <a:cubicBezTo>
                      <a:pt x="6883" y="8503"/>
                      <a:pt x="6573" y="8121"/>
                      <a:pt x="6144" y="8050"/>
                    </a:cubicBezTo>
                    <a:lnTo>
                      <a:pt x="4763" y="7740"/>
                    </a:lnTo>
                    <a:lnTo>
                      <a:pt x="4763" y="7479"/>
                    </a:lnTo>
                    <a:cubicBezTo>
                      <a:pt x="4763" y="7359"/>
                      <a:pt x="4692" y="7240"/>
                      <a:pt x="4596" y="7169"/>
                    </a:cubicBezTo>
                    <a:cubicBezTo>
                      <a:pt x="4543" y="7148"/>
                      <a:pt x="4485" y="7136"/>
                      <a:pt x="4428" y="7136"/>
                    </a:cubicBezTo>
                    <a:cubicBezTo>
                      <a:pt x="4359" y="7136"/>
                      <a:pt x="4292" y="7153"/>
                      <a:pt x="4239" y="7193"/>
                    </a:cubicBezTo>
                    <a:lnTo>
                      <a:pt x="4192" y="7240"/>
                    </a:lnTo>
                    <a:lnTo>
                      <a:pt x="4192" y="6574"/>
                    </a:lnTo>
                    <a:cubicBezTo>
                      <a:pt x="4263" y="6502"/>
                      <a:pt x="4334" y="6454"/>
                      <a:pt x="4430" y="6383"/>
                    </a:cubicBezTo>
                    <a:cubicBezTo>
                      <a:pt x="4549" y="6335"/>
                      <a:pt x="4668" y="6264"/>
                      <a:pt x="4787" y="6193"/>
                    </a:cubicBezTo>
                    <a:cubicBezTo>
                      <a:pt x="4858" y="6169"/>
                      <a:pt x="4882" y="6073"/>
                      <a:pt x="4835" y="6002"/>
                    </a:cubicBezTo>
                    <a:cubicBezTo>
                      <a:pt x="4804" y="5956"/>
                      <a:pt x="4763" y="5930"/>
                      <a:pt x="4719" y="5930"/>
                    </a:cubicBezTo>
                    <a:cubicBezTo>
                      <a:pt x="4695" y="5930"/>
                      <a:pt x="4669" y="5938"/>
                      <a:pt x="4644" y="5954"/>
                    </a:cubicBezTo>
                    <a:cubicBezTo>
                      <a:pt x="4620" y="5954"/>
                      <a:pt x="4311" y="6121"/>
                      <a:pt x="4287" y="6121"/>
                    </a:cubicBezTo>
                    <a:cubicBezTo>
                      <a:pt x="4192" y="6169"/>
                      <a:pt x="4049" y="6288"/>
                      <a:pt x="3953" y="6383"/>
                    </a:cubicBezTo>
                    <a:cubicBezTo>
                      <a:pt x="3739" y="6550"/>
                      <a:pt x="3477" y="6645"/>
                      <a:pt x="3191" y="6645"/>
                    </a:cubicBezTo>
                    <a:cubicBezTo>
                      <a:pt x="2929" y="6645"/>
                      <a:pt x="2644" y="6550"/>
                      <a:pt x="2453" y="6383"/>
                    </a:cubicBezTo>
                    <a:cubicBezTo>
                      <a:pt x="2334" y="6288"/>
                      <a:pt x="2239" y="6216"/>
                      <a:pt x="2096" y="6121"/>
                    </a:cubicBezTo>
                    <a:lnTo>
                      <a:pt x="1786" y="5978"/>
                    </a:lnTo>
                    <a:cubicBezTo>
                      <a:pt x="1334" y="5740"/>
                      <a:pt x="1096" y="5240"/>
                      <a:pt x="1191" y="4740"/>
                    </a:cubicBezTo>
                    <a:cubicBezTo>
                      <a:pt x="1215" y="4645"/>
                      <a:pt x="1215" y="4502"/>
                      <a:pt x="1215" y="4359"/>
                    </a:cubicBezTo>
                    <a:lnTo>
                      <a:pt x="1191" y="3978"/>
                    </a:lnTo>
                    <a:cubicBezTo>
                      <a:pt x="1358" y="3859"/>
                      <a:pt x="1501" y="3621"/>
                      <a:pt x="1477" y="3406"/>
                    </a:cubicBezTo>
                    <a:cubicBezTo>
                      <a:pt x="1477" y="3359"/>
                      <a:pt x="1477" y="3311"/>
                      <a:pt x="1477" y="3287"/>
                    </a:cubicBezTo>
                    <a:cubicBezTo>
                      <a:pt x="1643" y="3216"/>
                      <a:pt x="1786" y="3073"/>
                      <a:pt x="1834" y="2906"/>
                    </a:cubicBezTo>
                    <a:cubicBezTo>
                      <a:pt x="1878" y="2914"/>
                      <a:pt x="1923" y="2917"/>
                      <a:pt x="1968" y="2917"/>
                    </a:cubicBezTo>
                    <a:cubicBezTo>
                      <a:pt x="2357" y="2917"/>
                      <a:pt x="2751" y="2648"/>
                      <a:pt x="2858" y="2263"/>
                    </a:cubicBezTo>
                    <a:lnTo>
                      <a:pt x="2882" y="2263"/>
                    </a:lnTo>
                    <a:cubicBezTo>
                      <a:pt x="3215" y="2239"/>
                      <a:pt x="3525" y="1954"/>
                      <a:pt x="3549" y="1596"/>
                    </a:cubicBezTo>
                    <a:cubicBezTo>
                      <a:pt x="3549" y="1573"/>
                      <a:pt x="3549" y="1573"/>
                      <a:pt x="3572" y="1573"/>
                    </a:cubicBezTo>
                    <a:cubicBezTo>
                      <a:pt x="3668" y="1573"/>
                      <a:pt x="3715" y="1573"/>
                      <a:pt x="3834" y="1501"/>
                    </a:cubicBezTo>
                    <a:cubicBezTo>
                      <a:pt x="3906" y="1620"/>
                      <a:pt x="4001" y="1715"/>
                      <a:pt x="4120" y="1787"/>
                    </a:cubicBezTo>
                    <a:cubicBezTo>
                      <a:pt x="4096" y="1834"/>
                      <a:pt x="4096" y="1882"/>
                      <a:pt x="4096" y="1930"/>
                    </a:cubicBezTo>
                    <a:cubicBezTo>
                      <a:pt x="4096" y="2216"/>
                      <a:pt x="4263" y="2477"/>
                      <a:pt x="4549" y="2597"/>
                    </a:cubicBezTo>
                    <a:cubicBezTo>
                      <a:pt x="4501" y="2906"/>
                      <a:pt x="4692" y="3216"/>
                      <a:pt x="5001" y="3335"/>
                    </a:cubicBezTo>
                    <a:cubicBezTo>
                      <a:pt x="4977" y="3382"/>
                      <a:pt x="4977" y="3430"/>
                      <a:pt x="5001" y="3478"/>
                    </a:cubicBezTo>
                    <a:cubicBezTo>
                      <a:pt x="5001" y="3644"/>
                      <a:pt x="5097" y="3787"/>
                      <a:pt x="5192" y="3906"/>
                    </a:cubicBezTo>
                    <a:lnTo>
                      <a:pt x="5192" y="4359"/>
                    </a:lnTo>
                    <a:cubicBezTo>
                      <a:pt x="5168" y="4454"/>
                      <a:pt x="5192" y="4621"/>
                      <a:pt x="5216" y="4740"/>
                    </a:cubicBezTo>
                    <a:cubicBezTo>
                      <a:pt x="5263" y="5026"/>
                      <a:pt x="5216" y="5288"/>
                      <a:pt x="5073" y="5526"/>
                    </a:cubicBezTo>
                    <a:cubicBezTo>
                      <a:pt x="5025" y="5597"/>
                      <a:pt x="5049" y="5692"/>
                      <a:pt x="5120" y="5740"/>
                    </a:cubicBezTo>
                    <a:cubicBezTo>
                      <a:pt x="5144" y="5740"/>
                      <a:pt x="5168" y="5764"/>
                      <a:pt x="5192" y="5764"/>
                    </a:cubicBezTo>
                    <a:cubicBezTo>
                      <a:pt x="5239" y="5764"/>
                      <a:pt x="5287" y="5740"/>
                      <a:pt x="5311" y="5692"/>
                    </a:cubicBezTo>
                    <a:cubicBezTo>
                      <a:pt x="5454" y="5454"/>
                      <a:pt x="5525" y="5216"/>
                      <a:pt x="5525" y="4954"/>
                    </a:cubicBezTo>
                    <a:cubicBezTo>
                      <a:pt x="5835" y="4930"/>
                      <a:pt x="6073" y="4692"/>
                      <a:pt x="6144" y="4383"/>
                    </a:cubicBezTo>
                    <a:cubicBezTo>
                      <a:pt x="6168" y="4240"/>
                      <a:pt x="6144" y="4097"/>
                      <a:pt x="6073" y="3978"/>
                    </a:cubicBezTo>
                    <a:cubicBezTo>
                      <a:pt x="6097" y="3954"/>
                      <a:pt x="6121" y="3930"/>
                      <a:pt x="6144" y="3906"/>
                    </a:cubicBezTo>
                    <a:cubicBezTo>
                      <a:pt x="6287" y="3787"/>
                      <a:pt x="6383" y="3597"/>
                      <a:pt x="6383" y="3406"/>
                    </a:cubicBezTo>
                    <a:cubicBezTo>
                      <a:pt x="6383" y="3287"/>
                      <a:pt x="6335" y="3192"/>
                      <a:pt x="6287" y="3073"/>
                    </a:cubicBezTo>
                    <a:cubicBezTo>
                      <a:pt x="6263" y="3049"/>
                      <a:pt x="6263" y="2978"/>
                      <a:pt x="6287" y="2954"/>
                    </a:cubicBezTo>
                    <a:cubicBezTo>
                      <a:pt x="6359" y="2835"/>
                      <a:pt x="6406" y="2692"/>
                      <a:pt x="6406" y="2549"/>
                    </a:cubicBezTo>
                    <a:cubicBezTo>
                      <a:pt x="6406" y="2287"/>
                      <a:pt x="6287" y="2073"/>
                      <a:pt x="6097" y="1906"/>
                    </a:cubicBezTo>
                    <a:cubicBezTo>
                      <a:pt x="6049" y="1882"/>
                      <a:pt x="6025" y="1834"/>
                      <a:pt x="6025" y="1787"/>
                    </a:cubicBezTo>
                    <a:cubicBezTo>
                      <a:pt x="6049" y="1715"/>
                      <a:pt x="6049" y="1668"/>
                      <a:pt x="6025" y="1620"/>
                    </a:cubicBezTo>
                    <a:cubicBezTo>
                      <a:pt x="6002" y="1239"/>
                      <a:pt x="5692" y="930"/>
                      <a:pt x="5335" y="906"/>
                    </a:cubicBezTo>
                    <a:lnTo>
                      <a:pt x="5239" y="906"/>
                    </a:lnTo>
                    <a:cubicBezTo>
                      <a:pt x="5192" y="906"/>
                      <a:pt x="5144" y="882"/>
                      <a:pt x="5144" y="858"/>
                    </a:cubicBezTo>
                    <a:cubicBezTo>
                      <a:pt x="5001" y="596"/>
                      <a:pt x="4739" y="429"/>
                      <a:pt x="4430" y="429"/>
                    </a:cubicBezTo>
                    <a:cubicBezTo>
                      <a:pt x="4311" y="453"/>
                      <a:pt x="4215" y="477"/>
                      <a:pt x="4096" y="549"/>
                    </a:cubicBezTo>
                    <a:cubicBezTo>
                      <a:pt x="4001" y="358"/>
                      <a:pt x="3787" y="215"/>
                      <a:pt x="3572" y="191"/>
                    </a:cubicBezTo>
                    <a:cubicBezTo>
                      <a:pt x="3430" y="191"/>
                      <a:pt x="3310" y="215"/>
                      <a:pt x="3191" y="287"/>
                    </a:cubicBezTo>
                    <a:cubicBezTo>
                      <a:pt x="3165" y="295"/>
                      <a:pt x="3139" y="301"/>
                      <a:pt x="3114" y="301"/>
                    </a:cubicBezTo>
                    <a:cubicBezTo>
                      <a:pt x="3071" y="301"/>
                      <a:pt x="3031" y="284"/>
                      <a:pt x="3001" y="239"/>
                    </a:cubicBezTo>
                    <a:cubicBezTo>
                      <a:pt x="2834" y="96"/>
                      <a:pt x="2620" y="1"/>
                      <a:pt x="2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3"/>
              <p:cNvSpPr/>
              <p:nvPr/>
            </p:nvSpPr>
            <p:spPr>
              <a:xfrm>
                <a:off x="5562087" y="3482652"/>
                <a:ext cx="9640" cy="2005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97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453"/>
                    </a:lnTo>
                    <a:cubicBezTo>
                      <a:pt x="0" y="525"/>
                      <a:pt x="72" y="596"/>
                      <a:pt x="143" y="596"/>
                    </a:cubicBezTo>
                    <a:cubicBezTo>
                      <a:pt x="215" y="596"/>
                      <a:pt x="286" y="525"/>
                      <a:pt x="286" y="453"/>
                    </a:cubicBezTo>
                    <a:lnTo>
                      <a:pt x="286" y="167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3"/>
              <p:cNvSpPr/>
              <p:nvPr/>
            </p:nvSpPr>
            <p:spPr>
              <a:xfrm>
                <a:off x="5553286" y="3464245"/>
                <a:ext cx="28014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43" extrusionOk="0">
                    <a:moveTo>
                      <a:pt x="414" y="1"/>
                    </a:moveTo>
                    <a:cubicBezTo>
                      <a:pt x="310" y="1"/>
                      <a:pt x="203" y="25"/>
                      <a:pt x="96" y="72"/>
                    </a:cubicBezTo>
                    <a:cubicBezTo>
                      <a:pt x="24" y="96"/>
                      <a:pt x="0" y="168"/>
                      <a:pt x="24" y="239"/>
                    </a:cubicBezTo>
                    <a:cubicBezTo>
                      <a:pt x="42" y="312"/>
                      <a:pt x="88" y="343"/>
                      <a:pt x="141" y="343"/>
                    </a:cubicBezTo>
                    <a:cubicBezTo>
                      <a:pt x="157" y="343"/>
                      <a:pt x="174" y="340"/>
                      <a:pt x="191" y="334"/>
                    </a:cubicBezTo>
                    <a:cubicBezTo>
                      <a:pt x="262" y="311"/>
                      <a:pt x="334" y="299"/>
                      <a:pt x="405" y="299"/>
                    </a:cubicBezTo>
                    <a:cubicBezTo>
                      <a:pt x="477" y="299"/>
                      <a:pt x="548" y="311"/>
                      <a:pt x="620" y="334"/>
                    </a:cubicBezTo>
                    <a:lnTo>
                      <a:pt x="667" y="334"/>
                    </a:lnTo>
                    <a:cubicBezTo>
                      <a:pt x="739" y="334"/>
                      <a:pt x="786" y="311"/>
                      <a:pt x="810" y="239"/>
                    </a:cubicBezTo>
                    <a:cubicBezTo>
                      <a:pt x="834" y="168"/>
                      <a:pt x="786" y="96"/>
                      <a:pt x="715" y="72"/>
                    </a:cubicBezTo>
                    <a:cubicBezTo>
                      <a:pt x="620" y="25"/>
                      <a:pt x="518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3"/>
              <p:cNvSpPr/>
              <p:nvPr/>
            </p:nvSpPr>
            <p:spPr>
              <a:xfrm>
                <a:off x="5613278" y="3482652"/>
                <a:ext cx="9640" cy="2005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97" extrusionOk="0">
                    <a:moveTo>
                      <a:pt x="143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453"/>
                    </a:lnTo>
                    <a:cubicBezTo>
                      <a:pt x="1" y="525"/>
                      <a:pt x="72" y="596"/>
                      <a:pt x="143" y="596"/>
                    </a:cubicBezTo>
                    <a:cubicBezTo>
                      <a:pt x="239" y="596"/>
                      <a:pt x="286" y="525"/>
                      <a:pt x="286" y="453"/>
                    </a:cubicBezTo>
                    <a:lnTo>
                      <a:pt x="286" y="167"/>
                    </a:lnTo>
                    <a:cubicBezTo>
                      <a:pt x="286" y="72"/>
                      <a:pt x="23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3"/>
              <p:cNvSpPr/>
              <p:nvPr/>
            </p:nvSpPr>
            <p:spPr>
              <a:xfrm>
                <a:off x="5604477" y="3464849"/>
                <a:ext cx="28048" cy="1091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25" extrusionOk="0">
                    <a:moveTo>
                      <a:pt x="417" y="1"/>
                    </a:moveTo>
                    <a:cubicBezTo>
                      <a:pt x="316" y="1"/>
                      <a:pt x="215" y="19"/>
                      <a:pt x="120" y="54"/>
                    </a:cubicBezTo>
                    <a:cubicBezTo>
                      <a:pt x="24" y="78"/>
                      <a:pt x="1" y="150"/>
                      <a:pt x="24" y="221"/>
                    </a:cubicBezTo>
                    <a:cubicBezTo>
                      <a:pt x="43" y="294"/>
                      <a:pt x="103" y="325"/>
                      <a:pt x="162" y="325"/>
                    </a:cubicBezTo>
                    <a:cubicBezTo>
                      <a:pt x="180" y="325"/>
                      <a:pt x="198" y="322"/>
                      <a:pt x="215" y="316"/>
                    </a:cubicBezTo>
                    <a:cubicBezTo>
                      <a:pt x="274" y="293"/>
                      <a:pt x="346" y="281"/>
                      <a:pt x="417" y="281"/>
                    </a:cubicBezTo>
                    <a:cubicBezTo>
                      <a:pt x="489" y="281"/>
                      <a:pt x="560" y="293"/>
                      <a:pt x="620" y="316"/>
                    </a:cubicBezTo>
                    <a:lnTo>
                      <a:pt x="667" y="316"/>
                    </a:lnTo>
                    <a:cubicBezTo>
                      <a:pt x="739" y="316"/>
                      <a:pt x="786" y="293"/>
                      <a:pt x="810" y="221"/>
                    </a:cubicBezTo>
                    <a:cubicBezTo>
                      <a:pt x="834" y="150"/>
                      <a:pt x="810" y="78"/>
                      <a:pt x="715" y="54"/>
                    </a:cubicBezTo>
                    <a:cubicBezTo>
                      <a:pt x="620" y="19"/>
                      <a:pt x="519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3"/>
              <p:cNvSpPr/>
              <p:nvPr/>
            </p:nvSpPr>
            <p:spPr>
              <a:xfrm>
                <a:off x="5579688" y="3507173"/>
                <a:ext cx="26435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343" extrusionOk="0">
                    <a:moveTo>
                      <a:pt x="182" y="0"/>
                    </a:moveTo>
                    <a:cubicBezTo>
                      <a:pt x="122" y="0"/>
                      <a:pt x="60" y="27"/>
                      <a:pt x="24" y="80"/>
                    </a:cubicBezTo>
                    <a:cubicBezTo>
                      <a:pt x="0" y="152"/>
                      <a:pt x="24" y="223"/>
                      <a:pt x="96" y="271"/>
                    </a:cubicBezTo>
                    <a:cubicBezTo>
                      <a:pt x="167" y="319"/>
                      <a:pt x="286" y="342"/>
                      <a:pt x="381" y="342"/>
                    </a:cubicBezTo>
                    <a:cubicBezTo>
                      <a:pt x="500" y="342"/>
                      <a:pt x="596" y="319"/>
                      <a:pt x="667" y="271"/>
                    </a:cubicBezTo>
                    <a:lnTo>
                      <a:pt x="691" y="271"/>
                    </a:lnTo>
                    <a:cubicBezTo>
                      <a:pt x="762" y="247"/>
                      <a:pt x="786" y="152"/>
                      <a:pt x="762" y="80"/>
                    </a:cubicBezTo>
                    <a:cubicBezTo>
                      <a:pt x="727" y="27"/>
                      <a:pt x="664" y="0"/>
                      <a:pt x="605" y="0"/>
                    </a:cubicBezTo>
                    <a:cubicBezTo>
                      <a:pt x="585" y="0"/>
                      <a:pt x="566" y="3"/>
                      <a:pt x="548" y="9"/>
                    </a:cubicBezTo>
                    <a:lnTo>
                      <a:pt x="548" y="33"/>
                    </a:lnTo>
                    <a:cubicBezTo>
                      <a:pt x="505" y="54"/>
                      <a:pt x="453" y="66"/>
                      <a:pt x="402" y="66"/>
                    </a:cubicBezTo>
                    <a:cubicBezTo>
                      <a:pt x="339" y="66"/>
                      <a:pt x="278" y="48"/>
                      <a:pt x="239" y="9"/>
                    </a:cubicBezTo>
                    <a:cubicBezTo>
                      <a:pt x="221" y="3"/>
                      <a:pt x="201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3"/>
              <p:cNvSpPr/>
              <p:nvPr/>
            </p:nvSpPr>
            <p:spPr>
              <a:xfrm>
                <a:off x="5570081" y="3538344"/>
                <a:ext cx="45615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15" extrusionOk="0">
                    <a:moveTo>
                      <a:pt x="182" y="1"/>
                    </a:moveTo>
                    <a:cubicBezTo>
                      <a:pt x="124" y="1"/>
                      <a:pt x="66" y="28"/>
                      <a:pt x="48" y="81"/>
                    </a:cubicBezTo>
                    <a:cubicBezTo>
                      <a:pt x="1" y="153"/>
                      <a:pt x="24" y="224"/>
                      <a:pt x="96" y="272"/>
                    </a:cubicBezTo>
                    <a:cubicBezTo>
                      <a:pt x="286" y="367"/>
                      <a:pt x="477" y="415"/>
                      <a:pt x="667" y="415"/>
                    </a:cubicBezTo>
                    <a:cubicBezTo>
                      <a:pt x="882" y="415"/>
                      <a:pt x="1072" y="367"/>
                      <a:pt x="1239" y="272"/>
                    </a:cubicBezTo>
                    <a:cubicBezTo>
                      <a:pt x="1310" y="224"/>
                      <a:pt x="1358" y="153"/>
                      <a:pt x="1310" y="81"/>
                    </a:cubicBezTo>
                    <a:cubicBezTo>
                      <a:pt x="1275" y="28"/>
                      <a:pt x="1226" y="1"/>
                      <a:pt x="1173" y="1"/>
                    </a:cubicBezTo>
                    <a:cubicBezTo>
                      <a:pt x="1156" y="1"/>
                      <a:pt x="1138" y="4"/>
                      <a:pt x="1120" y="10"/>
                    </a:cubicBezTo>
                    <a:cubicBezTo>
                      <a:pt x="977" y="81"/>
                      <a:pt x="822" y="117"/>
                      <a:pt x="670" y="117"/>
                    </a:cubicBezTo>
                    <a:cubicBezTo>
                      <a:pt x="519" y="117"/>
                      <a:pt x="370" y="81"/>
                      <a:pt x="239" y="10"/>
                    </a:cubicBezTo>
                    <a:cubicBezTo>
                      <a:pt x="221" y="4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3"/>
              <p:cNvSpPr/>
              <p:nvPr/>
            </p:nvSpPr>
            <p:spPr>
              <a:xfrm>
                <a:off x="5521275" y="3661049"/>
                <a:ext cx="143228" cy="24823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739" extrusionOk="0">
                    <a:moveTo>
                      <a:pt x="191" y="0"/>
                    </a:moveTo>
                    <a:cubicBezTo>
                      <a:pt x="144" y="0"/>
                      <a:pt x="96" y="0"/>
                      <a:pt x="72" y="24"/>
                    </a:cubicBezTo>
                    <a:cubicBezTo>
                      <a:pt x="25" y="48"/>
                      <a:pt x="1" y="96"/>
                      <a:pt x="1" y="143"/>
                    </a:cubicBezTo>
                    <a:lnTo>
                      <a:pt x="1" y="596"/>
                    </a:lnTo>
                    <a:cubicBezTo>
                      <a:pt x="1" y="667"/>
                      <a:pt x="72" y="739"/>
                      <a:pt x="144" y="739"/>
                    </a:cubicBezTo>
                    <a:cubicBezTo>
                      <a:pt x="215" y="739"/>
                      <a:pt x="287" y="667"/>
                      <a:pt x="287" y="596"/>
                    </a:cubicBezTo>
                    <a:lnTo>
                      <a:pt x="287" y="358"/>
                    </a:lnTo>
                    <a:lnTo>
                      <a:pt x="834" y="596"/>
                    </a:lnTo>
                    <a:cubicBezTo>
                      <a:pt x="846" y="608"/>
                      <a:pt x="864" y="614"/>
                      <a:pt x="885" y="614"/>
                    </a:cubicBezTo>
                    <a:cubicBezTo>
                      <a:pt x="906" y="614"/>
                      <a:pt x="930" y="608"/>
                      <a:pt x="953" y="596"/>
                    </a:cubicBezTo>
                    <a:lnTo>
                      <a:pt x="1525" y="310"/>
                    </a:lnTo>
                    <a:lnTo>
                      <a:pt x="2049" y="596"/>
                    </a:lnTo>
                    <a:cubicBezTo>
                      <a:pt x="2073" y="608"/>
                      <a:pt x="2103" y="614"/>
                      <a:pt x="2129" y="614"/>
                    </a:cubicBezTo>
                    <a:cubicBezTo>
                      <a:pt x="2156" y="614"/>
                      <a:pt x="2180" y="608"/>
                      <a:pt x="2192" y="596"/>
                    </a:cubicBezTo>
                    <a:lnTo>
                      <a:pt x="2716" y="310"/>
                    </a:lnTo>
                    <a:lnTo>
                      <a:pt x="3311" y="596"/>
                    </a:lnTo>
                    <a:cubicBezTo>
                      <a:pt x="3323" y="608"/>
                      <a:pt x="3341" y="614"/>
                      <a:pt x="3362" y="614"/>
                    </a:cubicBezTo>
                    <a:cubicBezTo>
                      <a:pt x="3383" y="614"/>
                      <a:pt x="3406" y="608"/>
                      <a:pt x="3430" y="596"/>
                    </a:cubicBezTo>
                    <a:lnTo>
                      <a:pt x="3978" y="358"/>
                    </a:lnTo>
                    <a:lnTo>
                      <a:pt x="3978" y="596"/>
                    </a:lnTo>
                    <a:cubicBezTo>
                      <a:pt x="3978" y="667"/>
                      <a:pt x="4049" y="739"/>
                      <a:pt x="4121" y="739"/>
                    </a:cubicBezTo>
                    <a:cubicBezTo>
                      <a:pt x="4192" y="739"/>
                      <a:pt x="4264" y="667"/>
                      <a:pt x="4264" y="596"/>
                    </a:cubicBezTo>
                    <a:lnTo>
                      <a:pt x="4264" y="143"/>
                    </a:lnTo>
                    <a:cubicBezTo>
                      <a:pt x="4264" y="96"/>
                      <a:pt x="4240" y="48"/>
                      <a:pt x="4192" y="24"/>
                    </a:cubicBezTo>
                    <a:cubicBezTo>
                      <a:pt x="4145" y="0"/>
                      <a:pt x="4097" y="0"/>
                      <a:pt x="4049" y="0"/>
                    </a:cubicBezTo>
                    <a:lnTo>
                      <a:pt x="3383" y="310"/>
                    </a:lnTo>
                    <a:lnTo>
                      <a:pt x="2787" y="0"/>
                    </a:lnTo>
                    <a:cubicBezTo>
                      <a:pt x="2740" y="0"/>
                      <a:pt x="2692" y="0"/>
                      <a:pt x="2644" y="24"/>
                    </a:cubicBezTo>
                    <a:lnTo>
                      <a:pt x="2120" y="310"/>
                    </a:lnTo>
                    <a:lnTo>
                      <a:pt x="1596" y="24"/>
                    </a:lnTo>
                    <a:cubicBezTo>
                      <a:pt x="1573" y="0"/>
                      <a:pt x="1501" y="0"/>
                      <a:pt x="1477" y="0"/>
                    </a:cubicBezTo>
                    <a:lnTo>
                      <a:pt x="882" y="31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3"/>
              <p:cNvSpPr/>
              <p:nvPr/>
            </p:nvSpPr>
            <p:spPr>
              <a:xfrm>
                <a:off x="5546870" y="3508248"/>
                <a:ext cx="10446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7" extrusionOk="0">
                    <a:moveTo>
                      <a:pt x="144" y="1"/>
                    </a:moveTo>
                    <a:cubicBezTo>
                      <a:pt x="72" y="1"/>
                      <a:pt x="1" y="48"/>
                      <a:pt x="1" y="144"/>
                    </a:cubicBezTo>
                    <a:cubicBezTo>
                      <a:pt x="1" y="215"/>
                      <a:pt x="72" y="287"/>
                      <a:pt x="144" y="287"/>
                    </a:cubicBezTo>
                    <a:cubicBezTo>
                      <a:pt x="239" y="287"/>
                      <a:pt x="311" y="215"/>
                      <a:pt x="311" y="144"/>
                    </a:cubicBezTo>
                    <a:cubicBezTo>
                      <a:pt x="311" y="48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3"/>
              <p:cNvSpPr/>
              <p:nvPr/>
            </p:nvSpPr>
            <p:spPr>
              <a:xfrm>
                <a:off x="5563699" y="3517854"/>
                <a:ext cx="9607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48" y="1"/>
                      <a:pt x="0" y="72"/>
                      <a:pt x="0" y="143"/>
                    </a:cubicBezTo>
                    <a:cubicBezTo>
                      <a:pt x="0" y="215"/>
                      <a:pt x="48" y="286"/>
                      <a:pt x="143" y="286"/>
                    </a:cubicBezTo>
                    <a:cubicBezTo>
                      <a:pt x="214" y="286"/>
                      <a:pt x="286" y="215"/>
                      <a:pt x="286" y="143"/>
                    </a:cubicBezTo>
                    <a:cubicBezTo>
                      <a:pt x="286" y="72"/>
                      <a:pt x="214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3"/>
              <p:cNvSpPr/>
              <p:nvPr/>
            </p:nvSpPr>
            <p:spPr>
              <a:xfrm>
                <a:off x="5546870" y="3527461"/>
                <a:ext cx="10446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7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286"/>
                      <a:pt x="144" y="286"/>
                    </a:cubicBezTo>
                    <a:cubicBezTo>
                      <a:pt x="239" y="286"/>
                      <a:pt x="311" y="238"/>
                      <a:pt x="311" y="143"/>
                    </a:cubicBezTo>
                    <a:cubicBezTo>
                      <a:pt x="311" y="72"/>
                      <a:pt x="239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3"/>
              <p:cNvSpPr/>
              <p:nvPr/>
            </p:nvSpPr>
            <p:spPr>
              <a:xfrm>
                <a:off x="5628494" y="3508248"/>
                <a:ext cx="9607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71" y="1"/>
                      <a:pt x="0" y="48"/>
                      <a:pt x="0" y="144"/>
                    </a:cubicBezTo>
                    <a:cubicBezTo>
                      <a:pt x="0" y="215"/>
                      <a:pt x="71" y="287"/>
                      <a:pt x="143" y="287"/>
                    </a:cubicBezTo>
                    <a:cubicBezTo>
                      <a:pt x="214" y="287"/>
                      <a:pt x="286" y="215"/>
                      <a:pt x="286" y="144"/>
                    </a:cubicBezTo>
                    <a:cubicBezTo>
                      <a:pt x="286" y="48"/>
                      <a:pt x="214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3"/>
              <p:cNvSpPr/>
              <p:nvPr/>
            </p:nvSpPr>
            <p:spPr>
              <a:xfrm>
                <a:off x="5612472" y="3517854"/>
                <a:ext cx="9640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87" extrusionOk="0">
                    <a:moveTo>
                      <a:pt x="144" y="1"/>
                    </a:moveTo>
                    <a:cubicBezTo>
                      <a:pt x="48" y="1"/>
                      <a:pt x="1" y="72"/>
                      <a:pt x="1" y="143"/>
                    </a:cubicBezTo>
                    <a:cubicBezTo>
                      <a:pt x="1" y="215"/>
                      <a:pt x="48" y="286"/>
                      <a:pt x="144" y="286"/>
                    </a:cubicBezTo>
                    <a:cubicBezTo>
                      <a:pt x="215" y="286"/>
                      <a:pt x="287" y="215"/>
                      <a:pt x="287" y="143"/>
                    </a:cubicBezTo>
                    <a:cubicBezTo>
                      <a:pt x="287" y="72"/>
                      <a:pt x="215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3"/>
              <p:cNvSpPr/>
              <p:nvPr/>
            </p:nvSpPr>
            <p:spPr>
              <a:xfrm>
                <a:off x="5628494" y="3527461"/>
                <a:ext cx="9607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0"/>
                    </a:moveTo>
                    <a:cubicBezTo>
                      <a:pt x="71" y="0"/>
                      <a:pt x="0" y="72"/>
                      <a:pt x="0" y="143"/>
                    </a:cubicBezTo>
                    <a:cubicBezTo>
                      <a:pt x="0" y="238"/>
                      <a:pt x="71" y="286"/>
                      <a:pt x="143" y="286"/>
                    </a:cubicBezTo>
                    <a:cubicBezTo>
                      <a:pt x="214" y="286"/>
                      <a:pt x="286" y="238"/>
                      <a:pt x="286" y="143"/>
                    </a:cubicBezTo>
                    <a:cubicBezTo>
                      <a:pt x="286" y="72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0" name="Google Shape;3750;p43"/>
          <p:cNvGrpSpPr/>
          <p:nvPr/>
        </p:nvGrpSpPr>
        <p:grpSpPr>
          <a:xfrm>
            <a:off x="3063386" y="1392174"/>
            <a:ext cx="464389" cy="548634"/>
            <a:chOff x="3435067" y="3352558"/>
            <a:chExt cx="278428" cy="333314"/>
          </a:xfrm>
        </p:grpSpPr>
        <p:sp>
          <p:nvSpPr>
            <p:cNvPr id="3751" name="Google Shape;3751;p43"/>
            <p:cNvSpPr/>
            <p:nvPr/>
          </p:nvSpPr>
          <p:spPr>
            <a:xfrm>
              <a:off x="3441483" y="3358604"/>
              <a:ext cx="267208" cy="270467"/>
            </a:xfrm>
            <a:custGeom>
              <a:avLst/>
              <a:gdLst/>
              <a:ahLst/>
              <a:cxnLst/>
              <a:rect l="l" t="t" r="r" b="b"/>
              <a:pathLst>
                <a:path w="7955" h="8052" extrusionOk="0">
                  <a:moveTo>
                    <a:pt x="3380" y="0"/>
                  </a:moveTo>
                  <a:cubicBezTo>
                    <a:pt x="2900" y="0"/>
                    <a:pt x="2502" y="169"/>
                    <a:pt x="2167" y="526"/>
                  </a:cubicBezTo>
                  <a:cubicBezTo>
                    <a:pt x="2048" y="669"/>
                    <a:pt x="1977" y="812"/>
                    <a:pt x="1905" y="931"/>
                  </a:cubicBezTo>
                  <a:cubicBezTo>
                    <a:pt x="1810" y="1146"/>
                    <a:pt x="1620" y="1312"/>
                    <a:pt x="1405" y="1384"/>
                  </a:cubicBezTo>
                  <a:cubicBezTo>
                    <a:pt x="1143" y="1455"/>
                    <a:pt x="786" y="1622"/>
                    <a:pt x="572" y="1979"/>
                  </a:cubicBezTo>
                  <a:cubicBezTo>
                    <a:pt x="357" y="2336"/>
                    <a:pt x="310" y="2789"/>
                    <a:pt x="429" y="3170"/>
                  </a:cubicBezTo>
                  <a:cubicBezTo>
                    <a:pt x="500" y="3384"/>
                    <a:pt x="453" y="3646"/>
                    <a:pt x="310" y="3837"/>
                  </a:cubicBezTo>
                  <a:cubicBezTo>
                    <a:pt x="95" y="4170"/>
                    <a:pt x="0" y="4575"/>
                    <a:pt x="72" y="4956"/>
                  </a:cubicBezTo>
                  <a:cubicBezTo>
                    <a:pt x="143" y="5194"/>
                    <a:pt x="238" y="5385"/>
                    <a:pt x="357" y="5527"/>
                  </a:cubicBezTo>
                  <a:cubicBezTo>
                    <a:pt x="548" y="5742"/>
                    <a:pt x="596" y="6028"/>
                    <a:pt x="500" y="6289"/>
                  </a:cubicBezTo>
                  <a:cubicBezTo>
                    <a:pt x="405" y="6528"/>
                    <a:pt x="357" y="6813"/>
                    <a:pt x="477" y="7123"/>
                  </a:cubicBezTo>
                  <a:cubicBezTo>
                    <a:pt x="619" y="7647"/>
                    <a:pt x="1072" y="7861"/>
                    <a:pt x="1143" y="7909"/>
                  </a:cubicBezTo>
                  <a:lnTo>
                    <a:pt x="6811" y="8052"/>
                  </a:lnTo>
                  <a:lnTo>
                    <a:pt x="6954" y="7956"/>
                  </a:lnTo>
                  <a:cubicBezTo>
                    <a:pt x="7121" y="7837"/>
                    <a:pt x="7216" y="7718"/>
                    <a:pt x="7287" y="7623"/>
                  </a:cubicBezTo>
                  <a:cubicBezTo>
                    <a:pt x="7645" y="7099"/>
                    <a:pt x="7549" y="6432"/>
                    <a:pt x="7430" y="6004"/>
                  </a:cubicBezTo>
                  <a:cubicBezTo>
                    <a:pt x="7359" y="5766"/>
                    <a:pt x="7383" y="5527"/>
                    <a:pt x="7526" y="5313"/>
                  </a:cubicBezTo>
                  <a:cubicBezTo>
                    <a:pt x="7597" y="5218"/>
                    <a:pt x="7669" y="5099"/>
                    <a:pt x="7716" y="4980"/>
                  </a:cubicBezTo>
                  <a:cubicBezTo>
                    <a:pt x="7954" y="4337"/>
                    <a:pt x="7621" y="3741"/>
                    <a:pt x="7526" y="3575"/>
                  </a:cubicBezTo>
                  <a:cubicBezTo>
                    <a:pt x="7478" y="3503"/>
                    <a:pt x="7430" y="3408"/>
                    <a:pt x="7359" y="3360"/>
                  </a:cubicBezTo>
                  <a:cubicBezTo>
                    <a:pt x="7192" y="3170"/>
                    <a:pt x="7145" y="2908"/>
                    <a:pt x="7192" y="2670"/>
                  </a:cubicBezTo>
                  <a:cubicBezTo>
                    <a:pt x="7216" y="2551"/>
                    <a:pt x="7240" y="2408"/>
                    <a:pt x="7240" y="2265"/>
                  </a:cubicBezTo>
                  <a:cubicBezTo>
                    <a:pt x="7192" y="1669"/>
                    <a:pt x="6835" y="955"/>
                    <a:pt x="6121" y="788"/>
                  </a:cubicBezTo>
                  <a:cubicBezTo>
                    <a:pt x="5984" y="760"/>
                    <a:pt x="5853" y="748"/>
                    <a:pt x="5728" y="748"/>
                  </a:cubicBezTo>
                  <a:cubicBezTo>
                    <a:pt x="5440" y="748"/>
                    <a:pt x="5192" y="810"/>
                    <a:pt x="5025" y="860"/>
                  </a:cubicBezTo>
                  <a:cubicBezTo>
                    <a:pt x="5025" y="860"/>
                    <a:pt x="4930" y="979"/>
                    <a:pt x="4906" y="979"/>
                  </a:cubicBezTo>
                  <a:cubicBezTo>
                    <a:pt x="4899" y="986"/>
                    <a:pt x="4890" y="989"/>
                    <a:pt x="4881" y="989"/>
                  </a:cubicBezTo>
                  <a:cubicBezTo>
                    <a:pt x="4858" y="989"/>
                    <a:pt x="4835" y="972"/>
                    <a:pt x="4835" y="955"/>
                  </a:cubicBezTo>
                  <a:cubicBezTo>
                    <a:pt x="4811" y="884"/>
                    <a:pt x="4787" y="765"/>
                    <a:pt x="4763" y="693"/>
                  </a:cubicBezTo>
                  <a:cubicBezTo>
                    <a:pt x="4692" y="574"/>
                    <a:pt x="4573" y="431"/>
                    <a:pt x="4382" y="264"/>
                  </a:cubicBezTo>
                  <a:cubicBezTo>
                    <a:pt x="4215" y="169"/>
                    <a:pt x="4049" y="74"/>
                    <a:pt x="3882" y="26"/>
                  </a:cubicBezTo>
                  <a:cubicBezTo>
                    <a:pt x="3882" y="26"/>
                    <a:pt x="3596" y="2"/>
                    <a:pt x="3477" y="2"/>
                  </a:cubicBezTo>
                  <a:cubicBezTo>
                    <a:pt x="3445" y="1"/>
                    <a:pt x="3412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3"/>
            <p:cNvSpPr/>
            <p:nvPr/>
          </p:nvSpPr>
          <p:spPr>
            <a:xfrm>
              <a:off x="3537449" y="3556248"/>
              <a:ext cx="71244" cy="79239"/>
            </a:xfrm>
            <a:custGeom>
              <a:avLst/>
              <a:gdLst/>
              <a:ahLst/>
              <a:cxnLst/>
              <a:rect l="l" t="t" r="r" b="b"/>
              <a:pathLst>
                <a:path w="2121" h="2359" extrusionOk="0">
                  <a:moveTo>
                    <a:pt x="287" y="1"/>
                  </a:moveTo>
                  <a:lnTo>
                    <a:pt x="287" y="1287"/>
                  </a:lnTo>
                  <a:cubicBezTo>
                    <a:pt x="287" y="1430"/>
                    <a:pt x="144" y="1572"/>
                    <a:pt x="25" y="1620"/>
                  </a:cubicBezTo>
                  <a:cubicBezTo>
                    <a:pt x="1" y="1858"/>
                    <a:pt x="96" y="2049"/>
                    <a:pt x="311" y="2168"/>
                  </a:cubicBezTo>
                  <a:lnTo>
                    <a:pt x="715" y="2358"/>
                  </a:lnTo>
                  <a:lnTo>
                    <a:pt x="1406" y="2358"/>
                  </a:lnTo>
                  <a:lnTo>
                    <a:pt x="1811" y="2168"/>
                  </a:lnTo>
                  <a:cubicBezTo>
                    <a:pt x="2025" y="2049"/>
                    <a:pt x="2120" y="1858"/>
                    <a:pt x="2097" y="1620"/>
                  </a:cubicBezTo>
                  <a:cubicBezTo>
                    <a:pt x="2025" y="1596"/>
                    <a:pt x="1978" y="1477"/>
                    <a:pt x="1978" y="1477"/>
                  </a:cubicBezTo>
                  <a:cubicBezTo>
                    <a:pt x="1930" y="1430"/>
                    <a:pt x="1906" y="1358"/>
                    <a:pt x="1906" y="1287"/>
                  </a:cubicBezTo>
                  <a:lnTo>
                    <a:pt x="1906" y="715"/>
                  </a:lnTo>
                  <a:lnTo>
                    <a:pt x="1811" y="548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3465466" y="3610664"/>
              <a:ext cx="218436" cy="70405"/>
            </a:xfrm>
            <a:custGeom>
              <a:avLst/>
              <a:gdLst/>
              <a:ahLst/>
              <a:cxnLst/>
              <a:rect l="l" t="t" r="r" b="b"/>
              <a:pathLst>
                <a:path w="6503" h="2096" extrusionOk="0">
                  <a:moveTo>
                    <a:pt x="4430" y="0"/>
                  </a:moveTo>
                  <a:lnTo>
                    <a:pt x="4287" y="24"/>
                  </a:lnTo>
                  <a:cubicBezTo>
                    <a:pt x="4311" y="262"/>
                    <a:pt x="4168" y="429"/>
                    <a:pt x="3954" y="548"/>
                  </a:cubicBezTo>
                  <a:lnTo>
                    <a:pt x="3549" y="738"/>
                  </a:lnTo>
                  <a:lnTo>
                    <a:pt x="2858" y="738"/>
                  </a:lnTo>
                  <a:lnTo>
                    <a:pt x="2454" y="548"/>
                  </a:lnTo>
                  <a:cubicBezTo>
                    <a:pt x="2239" y="429"/>
                    <a:pt x="2120" y="286"/>
                    <a:pt x="2144" y="24"/>
                  </a:cubicBezTo>
                  <a:lnTo>
                    <a:pt x="2144" y="24"/>
                  </a:lnTo>
                  <a:lnTo>
                    <a:pt x="596" y="357"/>
                  </a:lnTo>
                  <a:cubicBezTo>
                    <a:pt x="239" y="452"/>
                    <a:pt x="1" y="762"/>
                    <a:pt x="1" y="1119"/>
                  </a:cubicBezTo>
                  <a:lnTo>
                    <a:pt x="24" y="1953"/>
                  </a:lnTo>
                  <a:cubicBezTo>
                    <a:pt x="24" y="2000"/>
                    <a:pt x="72" y="2048"/>
                    <a:pt x="144" y="2048"/>
                  </a:cubicBezTo>
                  <a:lnTo>
                    <a:pt x="263" y="2096"/>
                  </a:lnTo>
                  <a:lnTo>
                    <a:pt x="1025" y="2096"/>
                  </a:lnTo>
                  <a:lnTo>
                    <a:pt x="3311" y="1762"/>
                  </a:lnTo>
                  <a:lnTo>
                    <a:pt x="5359" y="2096"/>
                  </a:lnTo>
                  <a:lnTo>
                    <a:pt x="6407" y="2096"/>
                  </a:lnTo>
                  <a:cubicBezTo>
                    <a:pt x="6454" y="2096"/>
                    <a:pt x="6502" y="2048"/>
                    <a:pt x="6502" y="2000"/>
                  </a:cubicBezTo>
                  <a:lnTo>
                    <a:pt x="6502" y="1095"/>
                  </a:lnTo>
                  <a:cubicBezTo>
                    <a:pt x="6502" y="738"/>
                    <a:pt x="6264" y="429"/>
                    <a:pt x="5907" y="357"/>
                  </a:cubicBezTo>
                  <a:lnTo>
                    <a:pt x="4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3477458" y="3472273"/>
              <a:ext cx="192034" cy="36008"/>
            </a:xfrm>
            <a:custGeom>
              <a:avLst/>
              <a:gdLst/>
              <a:ahLst/>
              <a:cxnLst/>
              <a:rect l="l" t="t" r="r" b="b"/>
              <a:pathLst>
                <a:path w="5717" h="1072" extrusionOk="0">
                  <a:moveTo>
                    <a:pt x="596" y="0"/>
                  </a:moveTo>
                  <a:cubicBezTo>
                    <a:pt x="239" y="0"/>
                    <a:pt x="1" y="310"/>
                    <a:pt x="49" y="643"/>
                  </a:cubicBezTo>
                  <a:cubicBezTo>
                    <a:pt x="96" y="905"/>
                    <a:pt x="334" y="1072"/>
                    <a:pt x="596" y="1072"/>
                  </a:cubicBezTo>
                  <a:lnTo>
                    <a:pt x="5097" y="1072"/>
                  </a:lnTo>
                  <a:cubicBezTo>
                    <a:pt x="5359" y="1072"/>
                    <a:pt x="5597" y="905"/>
                    <a:pt x="5645" y="643"/>
                  </a:cubicBezTo>
                  <a:cubicBezTo>
                    <a:pt x="5716" y="310"/>
                    <a:pt x="5454" y="0"/>
                    <a:pt x="5097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3497477" y="3418327"/>
              <a:ext cx="151222" cy="157168"/>
            </a:xfrm>
            <a:custGeom>
              <a:avLst/>
              <a:gdLst/>
              <a:ahLst/>
              <a:cxnLst/>
              <a:rect l="l" t="t" r="r" b="b"/>
              <a:pathLst>
                <a:path w="4502" h="4679" extrusionOk="0">
                  <a:moveTo>
                    <a:pt x="3035" y="1"/>
                  </a:moveTo>
                  <a:cubicBezTo>
                    <a:pt x="3029" y="1"/>
                    <a:pt x="3025" y="4"/>
                    <a:pt x="3025" y="11"/>
                  </a:cubicBezTo>
                  <a:cubicBezTo>
                    <a:pt x="2739" y="463"/>
                    <a:pt x="2024" y="511"/>
                    <a:pt x="1405" y="511"/>
                  </a:cubicBezTo>
                  <a:cubicBezTo>
                    <a:pt x="357" y="511"/>
                    <a:pt x="96" y="1082"/>
                    <a:pt x="96" y="1606"/>
                  </a:cubicBezTo>
                  <a:lnTo>
                    <a:pt x="119" y="2249"/>
                  </a:lnTo>
                  <a:cubicBezTo>
                    <a:pt x="119" y="2344"/>
                    <a:pt x="119" y="2463"/>
                    <a:pt x="96" y="2559"/>
                  </a:cubicBezTo>
                  <a:lnTo>
                    <a:pt x="96" y="2606"/>
                  </a:lnTo>
                  <a:cubicBezTo>
                    <a:pt x="0" y="3178"/>
                    <a:pt x="286" y="3726"/>
                    <a:pt x="786" y="3988"/>
                  </a:cubicBezTo>
                  <a:lnTo>
                    <a:pt x="1072" y="4154"/>
                  </a:lnTo>
                  <a:cubicBezTo>
                    <a:pt x="1167" y="4178"/>
                    <a:pt x="1239" y="4250"/>
                    <a:pt x="1310" y="4297"/>
                  </a:cubicBezTo>
                  <a:lnTo>
                    <a:pt x="1405" y="4392"/>
                  </a:lnTo>
                  <a:cubicBezTo>
                    <a:pt x="1643" y="4583"/>
                    <a:pt x="1953" y="4678"/>
                    <a:pt x="2263" y="4678"/>
                  </a:cubicBezTo>
                  <a:cubicBezTo>
                    <a:pt x="2572" y="4678"/>
                    <a:pt x="2858" y="4583"/>
                    <a:pt x="3096" y="4392"/>
                  </a:cubicBezTo>
                  <a:lnTo>
                    <a:pt x="3215" y="4297"/>
                  </a:lnTo>
                  <a:cubicBezTo>
                    <a:pt x="3263" y="4250"/>
                    <a:pt x="3358" y="4178"/>
                    <a:pt x="3430" y="4154"/>
                  </a:cubicBezTo>
                  <a:lnTo>
                    <a:pt x="3739" y="3988"/>
                  </a:lnTo>
                  <a:cubicBezTo>
                    <a:pt x="4239" y="3726"/>
                    <a:pt x="4501" y="3178"/>
                    <a:pt x="4406" y="2606"/>
                  </a:cubicBezTo>
                  <a:lnTo>
                    <a:pt x="4406" y="2559"/>
                  </a:lnTo>
                  <a:cubicBezTo>
                    <a:pt x="4382" y="2463"/>
                    <a:pt x="4382" y="2344"/>
                    <a:pt x="4382" y="2249"/>
                  </a:cubicBezTo>
                  <a:lnTo>
                    <a:pt x="4406" y="1606"/>
                  </a:lnTo>
                  <a:cubicBezTo>
                    <a:pt x="4406" y="1320"/>
                    <a:pt x="4215" y="1058"/>
                    <a:pt x="3953" y="987"/>
                  </a:cubicBezTo>
                  <a:cubicBezTo>
                    <a:pt x="3572" y="868"/>
                    <a:pt x="3144" y="606"/>
                    <a:pt x="3096" y="34"/>
                  </a:cubicBezTo>
                  <a:cubicBezTo>
                    <a:pt x="3079" y="18"/>
                    <a:pt x="3051" y="1"/>
                    <a:pt x="3035" y="1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3"/>
            <p:cNvSpPr/>
            <p:nvPr/>
          </p:nvSpPr>
          <p:spPr>
            <a:xfrm>
              <a:off x="3514272" y="3664240"/>
              <a:ext cx="117632" cy="16829"/>
            </a:xfrm>
            <a:custGeom>
              <a:avLst/>
              <a:gdLst/>
              <a:ahLst/>
              <a:cxnLst/>
              <a:rect l="l" t="t" r="r" b="b"/>
              <a:pathLst>
                <a:path w="3502" h="501" extrusionOk="0">
                  <a:moveTo>
                    <a:pt x="0" y="1"/>
                  </a:moveTo>
                  <a:lnTo>
                    <a:pt x="167" y="501"/>
                  </a:lnTo>
                  <a:lnTo>
                    <a:pt x="3334" y="50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3"/>
            <p:cNvSpPr/>
            <p:nvPr/>
          </p:nvSpPr>
          <p:spPr>
            <a:xfrm>
              <a:off x="3561466" y="3624234"/>
              <a:ext cx="23244" cy="22438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68"/>
                    <a:pt x="358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3"/>
            <p:cNvSpPr/>
            <p:nvPr/>
          </p:nvSpPr>
          <p:spPr>
            <a:xfrm>
              <a:off x="3499862" y="3608850"/>
              <a:ext cx="20053" cy="72218"/>
            </a:xfrm>
            <a:custGeom>
              <a:avLst/>
              <a:gdLst/>
              <a:ahLst/>
              <a:cxnLst/>
              <a:rect l="l" t="t" r="r" b="b"/>
              <a:pathLst>
                <a:path w="597" h="2150" extrusionOk="0">
                  <a:moveTo>
                    <a:pt x="443" y="0"/>
                  </a:moveTo>
                  <a:cubicBezTo>
                    <a:pt x="431" y="0"/>
                    <a:pt x="418" y="2"/>
                    <a:pt x="406" y="6"/>
                  </a:cubicBezTo>
                  <a:lnTo>
                    <a:pt x="144" y="54"/>
                  </a:lnTo>
                  <a:cubicBezTo>
                    <a:pt x="96" y="78"/>
                    <a:pt x="48" y="125"/>
                    <a:pt x="48" y="173"/>
                  </a:cubicBezTo>
                  <a:lnTo>
                    <a:pt x="1" y="649"/>
                  </a:lnTo>
                  <a:lnTo>
                    <a:pt x="1" y="2150"/>
                  </a:lnTo>
                  <a:lnTo>
                    <a:pt x="596" y="2150"/>
                  </a:lnTo>
                  <a:lnTo>
                    <a:pt x="596" y="506"/>
                  </a:lnTo>
                  <a:lnTo>
                    <a:pt x="548" y="102"/>
                  </a:lnTo>
                  <a:cubicBezTo>
                    <a:pt x="548" y="43"/>
                    <a:pt x="500" y="0"/>
                    <a:pt x="443" y="0"/>
                  </a:cubicBez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3499862" y="3607305"/>
              <a:ext cx="20053" cy="23379"/>
            </a:xfrm>
            <a:custGeom>
              <a:avLst/>
              <a:gdLst/>
              <a:ahLst/>
              <a:cxnLst/>
              <a:rect l="l" t="t" r="r" b="b"/>
              <a:pathLst>
                <a:path w="597" h="696" extrusionOk="0">
                  <a:moveTo>
                    <a:pt x="482" y="0"/>
                  </a:moveTo>
                  <a:cubicBezTo>
                    <a:pt x="472" y="0"/>
                    <a:pt x="463" y="2"/>
                    <a:pt x="453" y="5"/>
                  </a:cubicBezTo>
                  <a:lnTo>
                    <a:pt x="96" y="100"/>
                  </a:lnTo>
                  <a:cubicBezTo>
                    <a:pt x="48" y="100"/>
                    <a:pt x="1" y="148"/>
                    <a:pt x="1" y="219"/>
                  </a:cubicBezTo>
                  <a:lnTo>
                    <a:pt x="1" y="695"/>
                  </a:lnTo>
                  <a:lnTo>
                    <a:pt x="596" y="552"/>
                  </a:lnTo>
                  <a:lnTo>
                    <a:pt x="596" y="124"/>
                  </a:lnTo>
                  <a:cubicBezTo>
                    <a:pt x="596" y="62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FFE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3626261" y="3607305"/>
              <a:ext cx="19213" cy="73764"/>
            </a:xfrm>
            <a:custGeom>
              <a:avLst/>
              <a:gdLst/>
              <a:ahLst/>
              <a:cxnLst/>
              <a:rect l="l" t="t" r="r" b="b"/>
              <a:pathLst>
                <a:path w="572" h="2196" extrusionOk="0">
                  <a:moveTo>
                    <a:pt x="115" y="0"/>
                  </a:moveTo>
                  <a:cubicBezTo>
                    <a:pt x="54" y="0"/>
                    <a:pt x="0" y="62"/>
                    <a:pt x="0" y="124"/>
                  </a:cubicBezTo>
                  <a:lnTo>
                    <a:pt x="0" y="2196"/>
                  </a:lnTo>
                  <a:lnTo>
                    <a:pt x="572" y="2196"/>
                  </a:lnTo>
                  <a:lnTo>
                    <a:pt x="572" y="195"/>
                  </a:lnTo>
                  <a:cubicBezTo>
                    <a:pt x="572" y="148"/>
                    <a:pt x="548" y="100"/>
                    <a:pt x="477" y="100"/>
                  </a:cubicBezTo>
                  <a:lnTo>
                    <a:pt x="143" y="5"/>
                  </a:lnTo>
                  <a:cubicBezTo>
                    <a:pt x="134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1" name="Google Shape;3761;p43"/>
            <p:cNvGrpSpPr/>
            <p:nvPr/>
          </p:nvGrpSpPr>
          <p:grpSpPr>
            <a:xfrm>
              <a:off x="3435067" y="3352558"/>
              <a:ext cx="278428" cy="333314"/>
              <a:chOff x="3435067" y="3352558"/>
              <a:chExt cx="278428" cy="333314"/>
            </a:xfrm>
          </p:grpSpPr>
          <p:sp>
            <p:nvSpPr>
              <p:cNvPr id="3762" name="Google Shape;3762;p43"/>
              <p:cNvSpPr/>
              <p:nvPr/>
            </p:nvSpPr>
            <p:spPr>
              <a:xfrm>
                <a:off x="3542253" y="3484264"/>
                <a:ext cx="10446" cy="1921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72" extrusionOk="0">
                    <a:moveTo>
                      <a:pt x="144" y="0"/>
                    </a:moveTo>
                    <a:cubicBezTo>
                      <a:pt x="72" y="0"/>
                      <a:pt x="1" y="48"/>
                      <a:pt x="1" y="143"/>
                    </a:cubicBezTo>
                    <a:lnTo>
                      <a:pt x="1" y="429"/>
                    </a:lnTo>
                    <a:cubicBezTo>
                      <a:pt x="1" y="500"/>
                      <a:pt x="72" y="572"/>
                      <a:pt x="144" y="572"/>
                    </a:cubicBezTo>
                    <a:cubicBezTo>
                      <a:pt x="239" y="572"/>
                      <a:pt x="310" y="500"/>
                      <a:pt x="310" y="42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3"/>
              <p:cNvSpPr/>
              <p:nvPr/>
            </p:nvSpPr>
            <p:spPr>
              <a:xfrm>
                <a:off x="3533452" y="3465656"/>
                <a:ext cx="28048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1" extrusionOk="0">
                    <a:moveTo>
                      <a:pt x="415" y="1"/>
                    </a:moveTo>
                    <a:cubicBezTo>
                      <a:pt x="310" y="1"/>
                      <a:pt x="203" y="19"/>
                      <a:pt x="96" y="54"/>
                    </a:cubicBezTo>
                    <a:cubicBezTo>
                      <a:pt x="25" y="78"/>
                      <a:pt x="1" y="150"/>
                      <a:pt x="25" y="245"/>
                    </a:cubicBezTo>
                    <a:cubicBezTo>
                      <a:pt x="43" y="298"/>
                      <a:pt x="87" y="325"/>
                      <a:pt x="149" y="325"/>
                    </a:cubicBezTo>
                    <a:cubicBezTo>
                      <a:pt x="169" y="325"/>
                      <a:pt x="191" y="322"/>
                      <a:pt x="215" y="316"/>
                    </a:cubicBezTo>
                    <a:cubicBezTo>
                      <a:pt x="275" y="292"/>
                      <a:pt x="346" y="280"/>
                      <a:pt x="418" y="280"/>
                    </a:cubicBezTo>
                    <a:cubicBezTo>
                      <a:pt x="489" y="280"/>
                      <a:pt x="561" y="292"/>
                      <a:pt x="620" y="316"/>
                    </a:cubicBezTo>
                    <a:cubicBezTo>
                      <a:pt x="644" y="316"/>
                      <a:pt x="668" y="340"/>
                      <a:pt x="668" y="340"/>
                    </a:cubicBezTo>
                    <a:cubicBezTo>
                      <a:pt x="739" y="340"/>
                      <a:pt x="787" y="292"/>
                      <a:pt x="811" y="245"/>
                    </a:cubicBezTo>
                    <a:cubicBezTo>
                      <a:pt x="834" y="150"/>
                      <a:pt x="811" y="78"/>
                      <a:pt x="715" y="54"/>
                    </a:cubicBezTo>
                    <a:cubicBezTo>
                      <a:pt x="620" y="19"/>
                      <a:pt x="519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3"/>
              <p:cNvSpPr/>
              <p:nvPr/>
            </p:nvSpPr>
            <p:spPr>
              <a:xfrm>
                <a:off x="3594250" y="3484264"/>
                <a:ext cx="9640" cy="1921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72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lnTo>
                      <a:pt x="1" y="429"/>
                    </a:lnTo>
                    <a:cubicBezTo>
                      <a:pt x="1" y="500"/>
                      <a:pt x="48" y="572"/>
                      <a:pt x="144" y="572"/>
                    </a:cubicBezTo>
                    <a:cubicBezTo>
                      <a:pt x="215" y="572"/>
                      <a:pt x="287" y="500"/>
                      <a:pt x="287" y="429"/>
                    </a:cubicBezTo>
                    <a:lnTo>
                      <a:pt x="287" y="143"/>
                    </a:lnTo>
                    <a:cubicBezTo>
                      <a:pt x="287" y="48"/>
                      <a:pt x="215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3"/>
              <p:cNvSpPr/>
              <p:nvPr/>
            </p:nvSpPr>
            <p:spPr>
              <a:xfrm>
                <a:off x="3584677" y="3465656"/>
                <a:ext cx="28014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41" extrusionOk="0">
                    <a:moveTo>
                      <a:pt x="420" y="1"/>
                    </a:moveTo>
                    <a:cubicBezTo>
                      <a:pt x="316" y="1"/>
                      <a:pt x="214" y="19"/>
                      <a:pt x="119" y="54"/>
                    </a:cubicBezTo>
                    <a:cubicBezTo>
                      <a:pt x="48" y="78"/>
                      <a:pt x="0" y="150"/>
                      <a:pt x="24" y="245"/>
                    </a:cubicBezTo>
                    <a:cubicBezTo>
                      <a:pt x="42" y="298"/>
                      <a:pt x="100" y="325"/>
                      <a:pt x="158" y="325"/>
                    </a:cubicBezTo>
                    <a:cubicBezTo>
                      <a:pt x="177" y="325"/>
                      <a:pt x="197" y="322"/>
                      <a:pt x="214" y="316"/>
                    </a:cubicBezTo>
                    <a:cubicBezTo>
                      <a:pt x="274" y="292"/>
                      <a:pt x="345" y="280"/>
                      <a:pt x="417" y="280"/>
                    </a:cubicBezTo>
                    <a:cubicBezTo>
                      <a:pt x="488" y="280"/>
                      <a:pt x="560" y="292"/>
                      <a:pt x="619" y="316"/>
                    </a:cubicBezTo>
                    <a:cubicBezTo>
                      <a:pt x="643" y="316"/>
                      <a:pt x="667" y="340"/>
                      <a:pt x="691" y="340"/>
                    </a:cubicBezTo>
                    <a:cubicBezTo>
                      <a:pt x="738" y="340"/>
                      <a:pt x="786" y="292"/>
                      <a:pt x="810" y="245"/>
                    </a:cubicBezTo>
                    <a:cubicBezTo>
                      <a:pt x="834" y="150"/>
                      <a:pt x="810" y="78"/>
                      <a:pt x="738" y="54"/>
                    </a:cubicBezTo>
                    <a:cubicBezTo>
                      <a:pt x="631" y="19"/>
                      <a:pt x="524" y="1"/>
                      <a:pt x="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3"/>
              <p:cNvSpPr/>
              <p:nvPr/>
            </p:nvSpPr>
            <p:spPr>
              <a:xfrm>
                <a:off x="3559854" y="3508214"/>
                <a:ext cx="26435" cy="1205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359" extrusionOk="0">
                    <a:moveTo>
                      <a:pt x="157" y="1"/>
                    </a:moveTo>
                    <a:cubicBezTo>
                      <a:pt x="106" y="1"/>
                      <a:pt x="55" y="27"/>
                      <a:pt x="25" y="73"/>
                    </a:cubicBezTo>
                    <a:cubicBezTo>
                      <a:pt x="1" y="145"/>
                      <a:pt x="25" y="240"/>
                      <a:pt x="96" y="264"/>
                    </a:cubicBezTo>
                    <a:cubicBezTo>
                      <a:pt x="191" y="311"/>
                      <a:pt x="287" y="359"/>
                      <a:pt x="382" y="359"/>
                    </a:cubicBezTo>
                    <a:cubicBezTo>
                      <a:pt x="501" y="359"/>
                      <a:pt x="596" y="335"/>
                      <a:pt x="691" y="288"/>
                    </a:cubicBezTo>
                    <a:lnTo>
                      <a:pt x="691" y="264"/>
                    </a:lnTo>
                    <a:cubicBezTo>
                      <a:pt x="763" y="240"/>
                      <a:pt x="787" y="145"/>
                      <a:pt x="763" y="73"/>
                    </a:cubicBezTo>
                    <a:cubicBezTo>
                      <a:pt x="732" y="27"/>
                      <a:pt x="691" y="1"/>
                      <a:pt x="647" y="1"/>
                    </a:cubicBezTo>
                    <a:cubicBezTo>
                      <a:pt x="623" y="1"/>
                      <a:pt x="598" y="9"/>
                      <a:pt x="572" y="26"/>
                    </a:cubicBezTo>
                    <a:lnTo>
                      <a:pt x="549" y="26"/>
                    </a:lnTo>
                    <a:cubicBezTo>
                      <a:pt x="501" y="49"/>
                      <a:pt x="447" y="61"/>
                      <a:pt x="394" y="61"/>
                    </a:cubicBezTo>
                    <a:cubicBezTo>
                      <a:pt x="340" y="61"/>
                      <a:pt x="287" y="49"/>
                      <a:pt x="239" y="26"/>
                    </a:cubicBezTo>
                    <a:cubicBezTo>
                      <a:pt x="214" y="9"/>
                      <a:pt x="185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3"/>
              <p:cNvSpPr/>
              <p:nvPr/>
            </p:nvSpPr>
            <p:spPr>
              <a:xfrm>
                <a:off x="3551053" y="3532735"/>
                <a:ext cx="44843" cy="1635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487" extrusionOk="0">
                    <a:moveTo>
                      <a:pt x="155" y="1"/>
                    </a:moveTo>
                    <a:cubicBezTo>
                      <a:pt x="115" y="1"/>
                      <a:pt x="75" y="18"/>
                      <a:pt x="48" y="58"/>
                    </a:cubicBezTo>
                    <a:cubicBezTo>
                      <a:pt x="1" y="105"/>
                      <a:pt x="1" y="201"/>
                      <a:pt x="48" y="248"/>
                    </a:cubicBezTo>
                    <a:cubicBezTo>
                      <a:pt x="215" y="415"/>
                      <a:pt x="453" y="486"/>
                      <a:pt x="668" y="486"/>
                    </a:cubicBezTo>
                    <a:cubicBezTo>
                      <a:pt x="882" y="486"/>
                      <a:pt x="1096" y="415"/>
                      <a:pt x="1263" y="248"/>
                    </a:cubicBezTo>
                    <a:cubicBezTo>
                      <a:pt x="1334" y="201"/>
                      <a:pt x="1334" y="105"/>
                      <a:pt x="1263" y="58"/>
                    </a:cubicBezTo>
                    <a:cubicBezTo>
                      <a:pt x="1237" y="18"/>
                      <a:pt x="1196" y="1"/>
                      <a:pt x="1157" y="1"/>
                    </a:cubicBezTo>
                    <a:cubicBezTo>
                      <a:pt x="1125" y="1"/>
                      <a:pt x="1094" y="12"/>
                      <a:pt x="1072" y="34"/>
                    </a:cubicBezTo>
                    <a:cubicBezTo>
                      <a:pt x="953" y="141"/>
                      <a:pt x="805" y="195"/>
                      <a:pt x="656" y="195"/>
                    </a:cubicBezTo>
                    <a:cubicBezTo>
                      <a:pt x="507" y="195"/>
                      <a:pt x="358" y="141"/>
                      <a:pt x="239" y="34"/>
                    </a:cubicBezTo>
                    <a:cubicBezTo>
                      <a:pt x="218" y="12"/>
                      <a:pt x="18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3"/>
              <p:cNvSpPr/>
              <p:nvPr/>
            </p:nvSpPr>
            <p:spPr>
              <a:xfrm>
                <a:off x="3435067" y="3352558"/>
                <a:ext cx="278428" cy="333314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9923" extrusionOk="0">
                    <a:moveTo>
                      <a:pt x="1811" y="3707"/>
                    </a:moveTo>
                    <a:lnTo>
                      <a:pt x="1834" y="4207"/>
                    </a:lnTo>
                    <a:cubicBezTo>
                      <a:pt x="1834" y="4279"/>
                      <a:pt x="1834" y="4398"/>
                      <a:pt x="1811" y="4493"/>
                    </a:cubicBezTo>
                    <a:cubicBezTo>
                      <a:pt x="1644" y="4493"/>
                      <a:pt x="1501" y="4350"/>
                      <a:pt x="1453" y="4183"/>
                    </a:cubicBezTo>
                    <a:cubicBezTo>
                      <a:pt x="1430" y="4064"/>
                      <a:pt x="1477" y="3945"/>
                      <a:pt x="1549" y="3850"/>
                    </a:cubicBezTo>
                    <a:cubicBezTo>
                      <a:pt x="1620" y="3755"/>
                      <a:pt x="1715" y="3707"/>
                      <a:pt x="1811" y="3707"/>
                    </a:cubicBezTo>
                    <a:close/>
                    <a:moveTo>
                      <a:pt x="6407" y="3707"/>
                    </a:moveTo>
                    <a:cubicBezTo>
                      <a:pt x="6526" y="3707"/>
                      <a:pt x="6621" y="3755"/>
                      <a:pt x="6669" y="3850"/>
                    </a:cubicBezTo>
                    <a:cubicBezTo>
                      <a:pt x="6764" y="3945"/>
                      <a:pt x="6788" y="4064"/>
                      <a:pt x="6764" y="4183"/>
                    </a:cubicBezTo>
                    <a:cubicBezTo>
                      <a:pt x="6740" y="4350"/>
                      <a:pt x="6597" y="4493"/>
                      <a:pt x="6407" y="4493"/>
                    </a:cubicBezTo>
                    <a:cubicBezTo>
                      <a:pt x="6407" y="4421"/>
                      <a:pt x="6383" y="4326"/>
                      <a:pt x="6383" y="4207"/>
                    </a:cubicBezTo>
                    <a:lnTo>
                      <a:pt x="6407" y="3707"/>
                    </a:lnTo>
                    <a:close/>
                    <a:moveTo>
                      <a:pt x="4811" y="6612"/>
                    </a:moveTo>
                    <a:lnTo>
                      <a:pt x="4811" y="7351"/>
                    </a:lnTo>
                    <a:cubicBezTo>
                      <a:pt x="4811" y="7517"/>
                      <a:pt x="4907" y="7660"/>
                      <a:pt x="5026" y="7732"/>
                    </a:cubicBezTo>
                    <a:cubicBezTo>
                      <a:pt x="5026" y="7875"/>
                      <a:pt x="4930" y="8017"/>
                      <a:pt x="4787" y="8089"/>
                    </a:cubicBezTo>
                    <a:lnTo>
                      <a:pt x="4549" y="8208"/>
                    </a:lnTo>
                    <a:cubicBezTo>
                      <a:pt x="4478" y="8041"/>
                      <a:pt x="4311" y="7946"/>
                      <a:pt x="4121" y="7946"/>
                    </a:cubicBezTo>
                    <a:cubicBezTo>
                      <a:pt x="3906" y="7946"/>
                      <a:pt x="3740" y="8041"/>
                      <a:pt x="3668" y="8208"/>
                    </a:cubicBezTo>
                    <a:lnTo>
                      <a:pt x="3430" y="8089"/>
                    </a:lnTo>
                    <a:cubicBezTo>
                      <a:pt x="3287" y="8017"/>
                      <a:pt x="3192" y="7875"/>
                      <a:pt x="3192" y="7732"/>
                    </a:cubicBezTo>
                    <a:cubicBezTo>
                      <a:pt x="3311" y="7660"/>
                      <a:pt x="3406" y="7517"/>
                      <a:pt x="3406" y="7351"/>
                    </a:cubicBezTo>
                    <a:lnTo>
                      <a:pt x="3406" y="6612"/>
                    </a:lnTo>
                    <a:cubicBezTo>
                      <a:pt x="3621" y="6731"/>
                      <a:pt x="3859" y="6803"/>
                      <a:pt x="4121" y="6803"/>
                    </a:cubicBezTo>
                    <a:cubicBezTo>
                      <a:pt x="4359" y="6803"/>
                      <a:pt x="4597" y="6731"/>
                      <a:pt x="4811" y="6612"/>
                    </a:cubicBezTo>
                    <a:close/>
                    <a:moveTo>
                      <a:pt x="4121" y="8232"/>
                    </a:moveTo>
                    <a:cubicBezTo>
                      <a:pt x="4216" y="8232"/>
                      <a:pt x="4311" y="8327"/>
                      <a:pt x="4311" y="8422"/>
                    </a:cubicBezTo>
                    <a:cubicBezTo>
                      <a:pt x="4311" y="8541"/>
                      <a:pt x="4216" y="8613"/>
                      <a:pt x="4121" y="8613"/>
                    </a:cubicBezTo>
                    <a:cubicBezTo>
                      <a:pt x="4002" y="8613"/>
                      <a:pt x="3906" y="8541"/>
                      <a:pt x="3906" y="8422"/>
                    </a:cubicBezTo>
                    <a:cubicBezTo>
                      <a:pt x="3906" y="8327"/>
                      <a:pt x="4002" y="8232"/>
                      <a:pt x="4121" y="8232"/>
                    </a:cubicBezTo>
                    <a:close/>
                    <a:moveTo>
                      <a:pt x="3611" y="0"/>
                    </a:moveTo>
                    <a:cubicBezTo>
                      <a:pt x="3076" y="0"/>
                      <a:pt x="2529" y="209"/>
                      <a:pt x="2168" y="611"/>
                    </a:cubicBezTo>
                    <a:cubicBezTo>
                      <a:pt x="2049" y="730"/>
                      <a:pt x="1954" y="897"/>
                      <a:pt x="1882" y="1064"/>
                    </a:cubicBezTo>
                    <a:cubicBezTo>
                      <a:pt x="1811" y="1230"/>
                      <a:pt x="1644" y="1349"/>
                      <a:pt x="1453" y="1421"/>
                    </a:cubicBezTo>
                    <a:cubicBezTo>
                      <a:pt x="1191" y="1492"/>
                      <a:pt x="810" y="1683"/>
                      <a:pt x="548" y="2088"/>
                    </a:cubicBezTo>
                    <a:cubicBezTo>
                      <a:pt x="310" y="2469"/>
                      <a:pt x="239" y="2945"/>
                      <a:pt x="382" y="3397"/>
                    </a:cubicBezTo>
                    <a:cubicBezTo>
                      <a:pt x="453" y="3564"/>
                      <a:pt x="406" y="3755"/>
                      <a:pt x="310" y="3921"/>
                    </a:cubicBezTo>
                    <a:cubicBezTo>
                      <a:pt x="120" y="4183"/>
                      <a:pt x="25" y="4493"/>
                      <a:pt x="1" y="4802"/>
                    </a:cubicBezTo>
                    <a:cubicBezTo>
                      <a:pt x="1" y="4874"/>
                      <a:pt x="72" y="4945"/>
                      <a:pt x="144" y="4945"/>
                    </a:cubicBezTo>
                    <a:cubicBezTo>
                      <a:pt x="215" y="4945"/>
                      <a:pt x="286" y="4874"/>
                      <a:pt x="286" y="4802"/>
                    </a:cubicBezTo>
                    <a:cubicBezTo>
                      <a:pt x="310" y="4541"/>
                      <a:pt x="382" y="4302"/>
                      <a:pt x="525" y="4088"/>
                    </a:cubicBezTo>
                    <a:cubicBezTo>
                      <a:pt x="691" y="3850"/>
                      <a:pt x="739" y="3564"/>
                      <a:pt x="668" y="3302"/>
                    </a:cubicBezTo>
                    <a:cubicBezTo>
                      <a:pt x="548" y="2945"/>
                      <a:pt x="596" y="2540"/>
                      <a:pt x="787" y="2231"/>
                    </a:cubicBezTo>
                    <a:cubicBezTo>
                      <a:pt x="1001" y="1897"/>
                      <a:pt x="1311" y="1754"/>
                      <a:pt x="1549" y="1683"/>
                    </a:cubicBezTo>
                    <a:cubicBezTo>
                      <a:pt x="1811" y="1611"/>
                      <a:pt x="2025" y="1421"/>
                      <a:pt x="2144" y="1159"/>
                    </a:cubicBezTo>
                    <a:cubicBezTo>
                      <a:pt x="2192" y="1040"/>
                      <a:pt x="2287" y="921"/>
                      <a:pt x="2382" y="802"/>
                    </a:cubicBezTo>
                    <a:cubicBezTo>
                      <a:pt x="2675" y="467"/>
                      <a:pt x="3141" y="287"/>
                      <a:pt x="3595" y="287"/>
                    </a:cubicBezTo>
                    <a:cubicBezTo>
                      <a:pt x="3916" y="287"/>
                      <a:pt x="4232" y="376"/>
                      <a:pt x="4478" y="564"/>
                    </a:cubicBezTo>
                    <a:cubicBezTo>
                      <a:pt x="4764" y="778"/>
                      <a:pt x="4835" y="945"/>
                      <a:pt x="4907" y="1135"/>
                    </a:cubicBezTo>
                    <a:lnTo>
                      <a:pt x="4787" y="1802"/>
                    </a:lnTo>
                    <a:cubicBezTo>
                      <a:pt x="4692" y="2040"/>
                      <a:pt x="4430" y="2207"/>
                      <a:pt x="3954" y="2278"/>
                    </a:cubicBezTo>
                    <a:cubicBezTo>
                      <a:pt x="3882" y="2278"/>
                      <a:pt x="3835" y="2350"/>
                      <a:pt x="3835" y="2445"/>
                    </a:cubicBezTo>
                    <a:cubicBezTo>
                      <a:pt x="3859" y="2516"/>
                      <a:pt x="3930" y="2564"/>
                      <a:pt x="4002" y="2564"/>
                    </a:cubicBezTo>
                    <a:cubicBezTo>
                      <a:pt x="4383" y="2516"/>
                      <a:pt x="4668" y="2397"/>
                      <a:pt x="4835" y="2231"/>
                    </a:cubicBezTo>
                    <a:cubicBezTo>
                      <a:pt x="4954" y="2635"/>
                      <a:pt x="5288" y="2921"/>
                      <a:pt x="5764" y="3064"/>
                    </a:cubicBezTo>
                    <a:cubicBezTo>
                      <a:pt x="5978" y="3135"/>
                      <a:pt x="6121" y="3326"/>
                      <a:pt x="6121" y="3540"/>
                    </a:cubicBezTo>
                    <a:lnTo>
                      <a:pt x="6097" y="4183"/>
                    </a:lnTo>
                    <a:cubicBezTo>
                      <a:pt x="6097" y="4302"/>
                      <a:pt x="6097" y="4445"/>
                      <a:pt x="6121" y="4588"/>
                    </a:cubicBezTo>
                    <a:cubicBezTo>
                      <a:pt x="6216" y="5088"/>
                      <a:pt x="5978" y="5565"/>
                      <a:pt x="5526" y="5803"/>
                    </a:cubicBezTo>
                    <a:cubicBezTo>
                      <a:pt x="5311" y="5922"/>
                      <a:pt x="5049" y="6041"/>
                      <a:pt x="4859" y="6231"/>
                    </a:cubicBezTo>
                    <a:cubicBezTo>
                      <a:pt x="4645" y="6398"/>
                      <a:pt x="4383" y="6493"/>
                      <a:pt x="4121" y="6493"/>
                    </a:cubicBezTo>
                    <a:cubicBezTo>
                      <a:pt x="3835" y="6493"/>
                      <a:pt x="3573" y="6398"/>
                      <a:pt x="3359" y="6231"/>
                    </a:cubicBezTo>
                    <a:cubicBezTo>
                      <a:pt x="3192" y="6065"/>
                      <a:pt x="2906" y="5922"/>
                      <a:pt x="2692" y="5803"/>
                    </a:cubicBezTo>
                    <a:cubicBezTo>
                      <a:pt x="2263" y="5565"/>
                      <a:pt x="2001" y="5088"/>
                      <a:pt x="2096" y="4588"/>
                    </a:cubicBezTo>
                    <a:cubicBezTo>
                      <a:pt x="2120" y="4469"/>
                      <a:pt x="2120" y="4326"/>
                      <a:pt x="2120" y="4183"/>
                    </a:cubicBezTo>
                    <a:lnTo>
                      <a:pt x="2096" y="3540"/>
                    </a:lnTo>
                    <a:cubicBezTo>
                      <a:pt x="2096" y="3112"/>
                      <a:pt x="2287" y="2612"/>
                      <a:pt x="3263" y="2612"/>
                    </a:cubicBezTo>
                    <a:lnTo>
                      <a:pt x="3311" y="2612"/>
                    </a:lnTo>
                    <a:cubicBezTo>
                      <a:pt x="3382" y="2612"/>
                      <a:pt x="3454" y="2540"/>
                      <a:pt x="3454" y="2469"/>
                    </a:cubicBezTo>
                    <a:cubicBezTo>
                      <a:pt x="3454" y="2373"/>
                      <a:pt x="3382" y="2302"/>
                      <a:pt x="3311" y="2302"/>
                    </a:cubicBezTo>
                    <a:lnTo>
                      <a:pt x="3263" y="2302"/>
                    </a:lnTo>
                    <a:cubicBezTo>
                      <a:pt x="2096" y="2302"/>
                      <a:pt x="1834" y="2993"/>
                      <a:pt x="1811" y="3397"/>
                    </a:cubicBezTo>
                    <a:cubicBezTo>
                      <a:pt x="1620" y="3421"/>
                      <a:pt x="1430" y="3493"/>
                      <a:pt x="1311" y="3659"/>
                    </a:cubicBezTo>
                    <a:cubicBezTo>
                      <a:pt x="1191" y="3802"/>
                      <a:pt x="1144" y="4017"/>
                      <a:pt x="1168" y="4207"/>
                    </a:cubicBezTo>
                    <a:cubicBezTo>
                      <a:pt x="1215" y="4517"/>
                      <a:pt x="1477" y="4755"/>
                      <a:pt x="1787" y="4779"/>
                    </a:cubicBezTo>
                    <a:cubicBezTo>
                      <a:pt x="1787" y="5303"/>
                      <a:pt x="2073" y="5803"/>
                      <a:pt x="2573" y="6065"/>
                    </a:cubicBezTo>
                    <a:cubicBezTo>
                      <a:pt x="2739" y="6160"/>
                      <a:pt x="2978" y="6255"/>
                      <a:pt x="3120" y="6398"/>
                    </a:cubicBezTo>
                    <a:lnTo>
                      <a:pt x="3120" y="7351"/>
                    </a:lnTo>
                    <a:cubicBezTo>
                      <a:pt x="3120" y="7398"/>
                      <a:pt x="3073" y="7470"/>
                      <a:pt x="3001" y="7494"/>
                    </a:cubicBezTo>
                    <a:lnTo>
                      <a:pt x="2644" y="7565"/>
                    </a:lnTo>
                    <a:cubicBezTo>
                      <a:pt x="2620" y="7541"/>
                      <a:pt x="2597" y="7517"/>
                      <a:pt x="2573" y="7494"/>
                    </a:cubicBezTo>
                    <a:cubicBezTo>
                      <a:pt x="2520" y="7459"/>
                      <a:pt x="2468" y="7437"/>
                      <a:pt x="2406" y="7437"/>
                    </a:cubicBezTo>
                    <a:cubicBezTo>
                      <a:pt x="2384" y="7437"/>
                      <a:pt x="2360" y="7439"/>
                      <a:pt x="2335" y="7446"/>
                    </a:cubicBezTo>
                    <a:lnTo>
                      <a:pt x="2001" y="7517"/>
                    </a:lnTo>
                    <a:cubicBezTo>
                      <a:pt x="1882" y="7565"/>
                      <a:pt x="1787" y="7660"/>
                      <a:pt x="1787" y="7779"/>
                    </a:cubicBezTo>
                    <a:cubicBezTo>
                      <a:pt x="1668" y="7803"/>
                      <a:pt x="1358" y="7875"/>
                      <a:pt x="1239" y="7922"/>
                    </a:cubicBezTo>
                    <a:cubicBezTo>
                      <a:pt x="1096" y="7827"/>
                      <a:pt x="810" y="7636"/>
                      <a:pt x="715" y="7255"/>
                    </a:cubicBezTo>
                    <a:cubicBezTo>
                      <a:pt x="620" y="7017"/>
                      <a:pt x="644" y="6779"/>
                      <a:pt x="739" y="6517"/>
                    </a:cubicBezTo>
                    <a:cubicBezTo>
                      <a:pt x="858" y="6208"/>
                      <a:pt x="787" y="5850"/>
                      <a:pt x="572" y="5588"/>
                    </a:cubicBezTo>
                    <a:cubicBezTo>
                      <a:pt x="525" y="5541"/>
                      <a:pt x="477" y="5445"/>
                      <a:pt x="429" y="5374"/>
                    </a:cubicBezTo>
                    <a:cubicBezTo>
                      <a:pt x="414" y="5328"/>
                      <a:pt x="369" y="5302"/>
                      <a:pt x="320" y="5302"/>
                    </a:cubicBezTo>
                    <a:cubicBezTo>
                      <a:pt x="292" y="5302"/>
                      <a:pt x="264" y="5310"/>
                      <a:pt x="239" y="5326"/>
                    </a:cubicBezTo>
                    <a:cubicBezTo>
                      <a:pt x="167" y="5350"/>
                      <a:pt x="144" y="5445"/>
                      <a:pt x="167" y="5517"/>
                    </a:cubicBezTo>
                    <a:cubicBezTo>
                      <a:pt x="215" y="5612"/>
                      <a:pt x="286" y="5707"/>
                      <a:pt x="358" y="5779"/>
                    </a:cubicBezTo>
                    <a:cubicBezTo>
                      <a:pt x="501" y="5969"/>
                      <a:pt x="548" y="6208"/>
                      <a:pt x="453" y="6422"/>
                    </a:cubicBezTo>
                    <a:cubicBezTo>
                      <a:pt x="334" y="6731"/>
                      <a:pt x="334" y="7041"/>
                      <a:pt x="429" y="7351"/>
                    </a:cubicBezTo>
                    <a:cubicBezTo>
                      <a:pt x="548" y="7708"/>
                      <a:pt x="787" y="7946"/>
                      <a:pt x="977" y="8089"/>
                    </a:cubicBezTo>
                    <a:cubicBezTo>
                      <a:pt x="787" y="8256"/>
                      <a:pt x="668" y="8494"/>
                      <a:pt x="668" y="8779"/>
                    </a:cubicBezTo>
                    <a:lnTo>
                      <a:pt x="668" y="9756"/>
                    </a:lnTo>
                    <a:cubicBezTo>
                      <a:pt x="668" y="9851"/>
                      <a:pt x="739" y="9923"/>
                      <a:pt x="810" y="9923"/>
                    </a:cubicBezTo>
                    <a:cubicBezTo>
                      <a:pt x="882" y="9923"/>
                      <a:pt x="953" y="9851"/>
                      <a:pt x="953" y="9756"/>
                    </a:cubicBezTo>
                    <a:lnTo>
                      <a:pt x="953" y="8779"/>
                    </a:lnTo>
                    <a:cubicBezTo>
                      <a:pt x="953" y="8494"/>
                      <a:pt x="1168" y="8232"/>
                      <a:pt x="1453" y="8160"/>
                    </a:cubicBezTo>
                    <a:lnTo>
                      <a:pt x="1811" y="8065"/>
                    </a:lnTo>
                    <a:lnTo>
                      <a:pt x="1811" y="9756"/>
                    </a:lnTo>
                    <a:cubicBezTo>
                      <a:pt x="1811" y="9851"/>
                      <a:pt x="1858" y="9923"/>
                      <a:pt x="1954" y="9923"/>
                    </a:cubicBezTo>
                    <a:cubicBezTo>
                      <a:pt x="2025" y="9923"/>
                      <a:pt x="2096" y="9851"/>
                      <a:pt x="2096" y="9756"/>
                    </a:cubicBezTo>
                    <a:lnTo>
                      <a:pt x="2096" y="7803"/>
                    </a:lnTo>
                    <a:lnTo>
                      <a:pt x="2382" y="7732"/>
                    </a:lnTo>
                    <a:lnTo>
                      <a:pt x="2382" y="9780"/>
                    </a:lnTo>
                    <a:cubicBezTo>
                      <a:pt x="2382" y="9851"/>
                      <a:pt x="2454" y="9923"/>
                      <a:pt x="2525" y="9923"/>
                    </a:cubicBezTo>
                    <a:cubicBezTo>
                      <a:pt x="2620" y="9923"/>
                      <a:pt x="2668" y="9851"/>
                      <a:pt x="2668" y="9780"/>
                    </a:cubicBezTo>
                    <a:lnTo>
                      <a:pt x="2668" y="9422"/>
                    </a:lnTo>
                    <a:lnTo>
                      <a:pt x="3501" y="9422"/>
                    </a:lnTo>
                    <a:cubicBezTo>
                      <a:pt x="3597" y="9422"/>
                      <a:pt x="3644" y="9375"/>
                      <a:pt x="3644" y="9280"/>
                    </a:cubicBezTo>
                    <a:cubicBezTo>
                      <a:pt x="3644" y="9208"/>
                      <a:pt x="3597" y="9137"/>
                      <a:pt x="3501" y="9137"/>
                    </a:cubicBezTo>
                    <a:lnTo>
                      <a:pt x="2668" y="9137"/>
                    </a:lnTo>
                    <a:lnTo>
                      <a:pt x="2668" y="7875"/>
                    </a:lnTo>
                    <a:lnTo>
                      <a:pt x="2906" y="7803"/>
                    </a:lnTo>
                    <a:cubicBezTo>
                      <a:pt x="2954" y="8041"/>
                      <a:pt x="3097" y="8232"/>
                      <a:pt x="3311" y="8351"/>
                    </a:cubicBezTo>
                    <a:lnTo>
                      <a:pt x="3644" y="8518"/>
                    </a:lnTo>
                    <a:cubicBezTo>
                      <a:pt x="3692" y="8732"/>
                      <a:pt x="3882" y="8899"/>
                      <a:pt x="4121" y="8899"/>
                    </a:cubicBezTo>
                    <a:cubicBezTo>
                      <a:pt x="4359" y="8899"/>
                      <a:pt x="4549" y="8732"/>
                      <a:pt x="4597" y="8518"/>
                    </a:cubicBezTo>
                    <a:lnTo>
                      <a:pt x="4930" y="8351"/>
                    </a:lnTo>
                    <a:cubicBezTo>
                      <a:pt x="5145" y="8232"/>
                      <a:pt x="5288" y="8041"/>
                      <a:pt x="5335" y="7803"/>
                    </a:cubicBezTo>
                    <a:lnTo>
                      <a:pt x="5549" y="7875"/>
                    </a:lnTo>
                    <a:lnTo>
                      <a:pt x="5549" y="9137"/>
                    </a:lnTo>
                    <a:lnTo>
                      <a:pt x="4192" y="9137"/>
                    </a:lnTo>
                    <a:cubicBezTo>
                      <a:pt x="4097" y="9137"/>
                      <a:pt x="4049" y="9208"/>
                      <a:pt x="4049" y="9280"/>
                    </a:cubicBezTo>
                    <a:cubicBezTo>
                      <a:pt x="4049" y="9375"/>
                      <a:pt x="4097" y="9422"/>
                      <a:pt x="4192" y="9422"/>
                    </a:cubicBezTo>
                    <a:lnTo>
                      <a:pt x="5549" y="9422"/>
                    </a:lnTo>
                    <a:lnTo>
                      <a:pt x="5549" y="9780"/>
                    </a:lnTo>
                    <a:cubicBezTo>
                      <a:pt x="5549" y="9851"/>
                      <a:pt x="5621" y="9923"/>
                      <a:pt x="5692" y="9923"/>
                    </a:cubicBezTo>
                    <a:cubicBezTo>
                      <a:pt x="5764" y="9923"/>
                      <a:pt x="5835" y="9851"/>
                      <a:pt x="5835" y="9780"/>
                    </a:cubicBezTo>
                    <a:lnTo>
                      <a:pt x="5835" y="7732"/>
                    </a:lnTo>
                    <a:lnTo>
                      <a:pt x="6121" y="7803"/>
                    </a:lnTo>
                    <a:lnTo>
                      <a:pt x="6121" y="9780"/>
                    </a:lnTo>
                    <a:cubicBezTo>
                      <a:pt x="6121" y="9851"/>
                      <a:pt x="6192" y="9923"/>
                      <a:pt x="6288" y="9923"/>
                    </a:cubicBezTo>
                    <a:cubicBezTo>
                      <a:pt x="6359" y="9923"/>
                      <a:pt x="6431" y="9851"/>
                      <a:pt x="6431" y="9780"/>
                    </a:cubicBezTo>
                    <a:lnTo>
                      <a:pt x="6431" y="8065"/>
                    </a:lnTo>
                    <a:lnTo>
                      <a:pt x="6788" y="8160"/>
                    </a:lnTo>
                    <a:cubicBezTo>
                      <a:pt x="7074" y="8232"/>
                      <a:pt x="7288" y="8494"/>
                      <a:pt x="7288" y="8779"/>
                    </a:cubicBezTo>
                    <a:lnTo>
                      <a:pt x="7288" y="9780"/>
                    </a:lnTo>
                    <a:cubicBezTo>
                      <a:pt x="7288" y="9851"/>
                      <a:pt x="7359" y="9923"/>
                      <a:pt x="7431" y="9923"/>
                    </a:cubicBezTo>
                    <a:cubicBezTo>
                      <a:pt x="7502" y="9923"/>
                      <a:pt x="7574" y="9851"/>
                      <a:pt x="7574" y="9780"/>
                    </a:cubicBezTo>
                    <a:lnTo>
                      <a:pt x="7574" y="8779"/>
                    </a:lnTo>
                    <a:cubicBezTo>
                      <a:pt x="7574" y="8541"/>
                      <a:pt x="7502" y="8351"/>
                      <a:pt x="7359" y="8184"/>
                    </a:cubicBezTo>
                    <a:cubicBezTo>
                      <a:pt x="7455" y="8089"/>
                      <a:pt x="7550" y="7994"/>
                      <a:pt x="7621" y="7875"/>
                    </a:cubicBezTo>
                    <a:cubicBezTo>
                      <a:pt x="7717" y="7732"/>
                      <a:pt x="7788" y="7589"/>
                      <a:pt x="7836" y="7398"/>
                    </a:cubicBezTo>
                    <a:cubicBezTo>
                      <a:pt x="7860" y="7327"/>
                      <a:pt x="7812" y="7255"/>
                      <a:pt x="7740" y="7232"/>
                    </a:cubicBezTo>
                    <a:cubicBezTo>
                      <a:pt x="7724" y="7227"/>
                      <a:pt x="7707" y="7225"/>
                      <a:pt x="7692" y="7225"/>
                    </a:cubicBezTo>
                    <a:cubicBezTo>
                      <a:pt x="7621" y="7225"/>
                      <a:pt x="7570" y="7268"/>
                      <a:pt x="7550" y="7327"/>
                    </a:cubicBezTo>
                    <a:cubicBezTo>
                      <a:pt x="7526" y="7470"/>
                      <a:pt x="7455" y="7613"/>
                      <a:pt x="7383" y="7708"/>
                    </a:cubicBezTo>
                    <a:cubicBezTo>
                      <a:pt x="7312" y="7827"/>
                      <a:pt x="7217" y="7898"/>
                      <a:pt x="7121" y="7994"/>
                    </a:cubicBezTo>
                    <a:cubicBezTo>
                      <a:pt x="7002" y="7898"/>
                      <a:pt x="6574" y="7827"/>
                      <a:pt x="6431" y="7779"/>
                    </a:cubicBezTo>
                    <a:cubicBezTo>
                      <a:pt x="6407" y="7660"/>
                      <a:pt x="6335" y="7565"/>
                      <a:pt x="6216" y="7541"/>
                    </a:cubicBezTo>
                    <a:lnTo>
                      <a:pt x="5883" y="7446"/>
                    </a:lnTo>
                    <a:cubicBezTo>
                      <a:pt x="5857" y="7439"/>
                      <a:pt x="5834" y="7437"/>
                      <a:pt x="5811" y="7437"/>
                    </a:cubicBezTo>
                    <a:cubicBezTo>
                      <a:pt x="5749" y="7437"/>
                      <a:pt x="5697" y="7459"/>
                      <a:pt x="5645" y="7494"/>
                    </a:cubicBezTo>
                    <a:cubicBezTo>
                      <a:pt x="5621" y="7517"/>
                      <a:pt x="5597" y="7541"/>
                      <a:pt x="5573" y="7589"/>
                    </a:cubicBezTo>
                    <a:lnTo>
                      <a:pt x="5216" y="7494"/>
                    </a:lnTo>
                    <a:cubicBezTo>
                      <a:pt x="5168" y="7470"/>
                      <a:pt x="5121" y="7422"/>
                      <a:pt x="5121" y="7351"/>
                    </a:cubicBezTo>
                    <a:lnTo>
                      <a:pt x="5121" y="6422"/>
                    </a:lnTo>
                    <a:cubicBezTo>
                      <a:pt x="5240" y="6303"/>
                      <a:pt x="5526" y="6160"/>
                      <a:pt x="5669" y="6065"/>
                    </a:cubicBezTo>
                    <a:cubicBezTo>
                      <a:pt x="6145" y="5826"/>
                      <a:pt x="6454" y="5326"/>
                      <a:pt x="6454" y="4779"/>
                    </a:cubicBezTo>
                    <a:cubicBezTo>
                      <a:pt x="6764" y="4755"/>
                      <a:pt x="7002" y="4541"/>
                      <a:pt x="7074" y="4231"/>
                    </a:cubicBezTo>
                    <a:cubicBezTo>
                      <a:pt x="7097" y="4017"/>
                      <a:pt x="7050" y="3826"/>
                      <a:pt x="6907" y="3659"/>
                    </a:cubicBezTo>
                    <a:cubicBezTo>
                      <a:pt x="6788" y="3517"/>
                      <a:pt x="6621" y="3421"/>
                      <a:pt x="6431" y="3421"/>
                    </a:cubicBezTo>
                    <a:cubicBezTo>
                      <a:pt x="6359" y="3112"/>
                      <a:pt x="6145" y="2874"/>
                      <a:pt x="5859" y="2802"/>
                    </a:cubicBezTo>
                    <a:cubicBezTo>
                      <a:pt x="5502" y="2683"/>
                      <a:pt x="5097" y="2445"/>
                      <a:pt x="5097" y="1849"/>
                    </a:cubicBezTo>
                    <a:lnTo>
                      <a:pt x="5216" y="1230"/>
                    </a:lnTo>
                    <a:cubicBezTo>
                      <a:pt x="5320" y="1179"/>
                      <a:pt x="5586" y="1089"/>
                      <a:pt x="5914" y="1089"/>
                    </a:cubicBezTo>
                    <a:cubicBezTo>
                      <a:pt x="6040" y="1089"/>
                      <a:pt x="6174" y="1102"/>
                      <a:pt x="6312" y="1135"/>
                    </a:cubicBezTo>
                    <a:cubicBezTo>
                      <a:pt x="6907" y="1254"/>
                      <a:pt x="7264" y="1897"/>
                      <a:pt x="7288" y="2445"/>
                    </a:cubicBezTo>
                    <a:cubicBezTo>
                      <a:pt x="7312" y="2564"/>
                      <a:pt x="7288" y="2707"/>
                      <a:pt x="7264" y="2826"/>
                    </a:cubicBezTo>
                    <a:cubicBezTo>
                      <a:pt x="7193" y="3112"/>
                      <a:pt x="7288" y="3421"/>
                      <a:pt x="7478" y="3636"/>
                    </a:cubicBezTo>
                    <a:cubicBezTo>
                      <a:pt x="7526" y="3707"/>
                      <a:pt x="7574" y="3778"/>
                      <a:pt x="7621" y="3850"/>
                    </a:cubicBezTo>
                    <a:cubicBezTo>
                      <a:pt x="7740" y="4040"/>
                      <a:pt x="8002" y="4564"/>
                      <a:pt x="7788" y="5112"/>
                    </a:cubicBezTo>
                    <a:cubicBezTo>
                      <a:pt x="7764" y="5231"/>
                      <a:pt x="7693" y="5326"/>
                      <a:pt x="7621" y="5422"/>
                    </a:cubicBezTo>
                    <a:cubicBezTo>
                      <a:pt x="7455" y="5660"/>
                      <a:pt x="7407" y="5969"/>
                      <a:pt x="7502" y="6231"/>
                    </a:cubicBezTo>
                    <a:cubicBezTo>
                      <a:pt x="7550" y="6398"/>
                      <a:pt x="7574" y="6565"/>
                      <a:pt x="7598" y="6731"/>
                    </a:cubicBezTo>
                    <a:cubicBezTo>
                      <a:pt x="7598" y="6803"/>
                      <a:pt x="7669" y="6851"/>
                      <a:pt x="7740" y="6851"/>
                    </a:cubicBezTo>
                    <a:lnTo>
                      <a:pt x="7764" y="6851"/>
                    </a:lnTo>
                    <a:cubicBezTo>
                      <a:pt x="7836" y="6851"/>
                      <a:pt x="7883" y="6779"/>
                      <a:pt x="7883" y="6684"/>
                    </a:cubicBezTo>
                    <a:cubicBezTo>
                      <a:pt x="7860" y="6517"/>
                      <a:pt x="7836" y="6350"/>
                      <a:pt x="7764" y="6160"/>
                    </a:cubicBezTo>
                    <a:cubicBezTo>
                      <a:pt x="7717" y="5969"/>
                      <a:pt x="7740" y="5755"/>
                      <a:pt x="7860" y="5588"/>
                    </a:cubicBezTo>
                    <a:cubicBezTo>
                      <a:pt x="7931" y="5469"/>
                      <a:pt x="8002" y="5350"/>
                      <a:pt x="8050" y="5207"/>
                    </a:cubicBezTo>
                    <a:cubicBezTo>
                      <a:pt x="8288" y="4541"/>
                      <a:pt x="7979" y="3921"/>
                      <a:pt x="7836" y="3683"/>
                    </a:cubicBezTo>
                    <a:cubicBezTo>
                      <a:pt x="7788" y="3588"/>
                      <a:pt x="7740" y="3517"/>
                      <a:pt x="7669" y="3445"/>
                    </a:cubicBezTo>
                    <a:cubicBezTo>
                      <a:pt x="7550" y="3302"/>
                      <a:pt x="7478" y="3088"/>
                      <a:pt x="7526" y="2874"/>
                    </a:cubicBezTo>
                    <a:cubicBezTo>
                      <a:pt x="7574" y="2731"/>
                      <a:pt x="7574" y="2588"/>
                      <a:pt x="7574" y="2421"/>
                    </a:cubicBezTo>
                    <a:cubicBezTo>
                      <a:pt x="7526" y="1778"/>
                      <a:pt x="7097" y="1016"/>
                      <a:pt x="6359" y="849"/>
                    </a:cubicBezTo>
                    <a:cubicBezTo>
                      <a:pt x="6200" y="810"/>
                      <a:pt x="6042" y="794"/>
                      <a:pt x="5891" y="794"/>
                    </a:cubicBezTo>
                    <a:cubicBezTo>
                      <a:pt x="5589" y="794"/>
                      <a:pt x="5319" y="857"/>
                      <a:pt x="5145" y="921"/>
                    </a:cubicBezTo>
                    <a:cubicBezTo>
                      <a:pt x="5073" y="730"/>
                      <a:pt x="4930" y="540"/>
                      <a:pt x="4668" y="325"/>
                    </a:cubicBezTo>
                    <a:cubicBezTo>
                      <a:pt x="4370" y="107"/>
                      <a:pt x="3994" y="0"/>
                      <a:pt x="3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69" name="Google Shape;3769;p43"/>
          <p:cNvSpPr/>
          <p:nvPr/>
        </p:nvSpPr>
        <p:spPr>
          <a:xfrm rot="4500458">
            <a:off x="3003914" y="2282011"/>
            <a:ext cx="666317" cy="308006"/>
          </a:xfrm>
          <a:custGeom>
            <a:avLst/>
            <a:gdLst/>
            <a:ahLst/>
            <a:cxnLst/>
            <a:rect l="l" t="t" r="r" b="b"/>
            <a:pathLst>
              <a:path w="91686" h="42382" extrusionOk="0">
                <a:moveTo>
                  <a:pt x="0" y="14478"/>
                </a:moveTo>
                <a:cubicBezTo>
                  <a:pt x="7942" y="19773"/>
                  <a:pt x="18916" y="24111"/>
                  <a:pt x="27905" y="20900"/>
                </a:cubicBezTo>
                <a:cubicBezTo>
                  <a:pt x="34968" y="18377"/>
                  <a:pt x="42782" y="7518"/>
                  <a:pt x="38756" y="1190"/>
                </a:cubicBezTo>
                <a:cubicBezTo>
                  <a:pt x="37063" y="-1471"/>
                  <a:pt x="31171" y="1071"/>
                  <a:pt x="29676" y="3848"/>
                </a:cubicBezTo>
                <a:cubicBezTo>
                  <a:pt x="26542" y="9669"/>
                  <a:pt x="27860" y="18318"/>
                  <a:pt x="31891" y="23558"/>
                </a:cubicBezTo>
                <a:cubicBezTo>
                  <a:pt x="37665" y="31063"/>
                  <a:pt x="50587" y="26685"/>
                  <a:pt x="60017" y="27544"/>
                </a:cubicBezTo>
                <a:cubicBezTo>
                  <a:pt x="71626" y="28602"/>
                  <a:pt x="87997" y="31323"/>
                  <a:pt x="91686" y="4238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71" name="Google Shape;3771;p43"/>
          <p:cNvSpPr/>
          <p:nvPr/>
        </p:nvSpPr>
        <p:spPr>
          <a:xfrm rot="4500458">
            <a:off x="5686702" y="2282011"/>
            <a:ext cx="666317" cy="308006"/>
          </a:xfrm>
          <a:custGeom>
            <a:avLst/>
            <a:gdLst/>
            <a:ahLst/>
            <a:cxnLst/>
            <a:rect l="l" t="t" r="r" b="b"/>
            <a:pathLst>
              <a:path w="91686" h="42382" extrusionOk="0">
                <a:moveTo>
                  <a:pt x="0" y="14478"/>
                </a:moveTo>
                <a:cubicBezTo>
                  <a:pt x="7942" y="19773"/>
                  <a:pt x="18916" y="24111"/>
                  <a:pt x="27905" y="20900"/>
                </a:cubicBezTo>
                <a:cubicBezTo>
                  <a:pt x="34968" y="18377"/>
                  <a:pt x="42782" y="7518"/>
                  <a:pt x="38756" y="1190"/>
                </a:cubicBezTo>
                <a:cubicBezTo>
                  <a:pt x="37063" y="-1471"/>
                  <a:pt x="31171" y="1071"/>
                  <a:pt x="29676" y="3848"/>
                </a:cubicBezTo>
                <a:cubicBezTo>
                  <a:pt x="26542" y="9669"/>
                  <a:pt x="27860" y="18318"/>
                  <a:pt x="31891" y="23558"/>
                </a:cubicBezTo>
                <a:cubicBezTo>
                  <a:pt x="37665" y="31063"/>
                  <a:pt x="50587" y="26685"/>
                  <a:pt x="60017" y="27544"/>
                </a:cubicBezTo>
                <a:cubicBezTo>
                  <a:pt x="71626" y="28602"/>
                  <a:pt x="87997" y="31323"/>
                  <a:pt x="91686" y="4238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42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33"/>
          <p:cNvSpPr/>
          <p:nvPr/>
        </p:nvSpPr>
        <p:spPr>
          <a:xfrm rot="663">
            <a:off x="187316" y="701134"/>
            <a:ext cx="1554022" cy="54480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 txBox="1">
            <a:spLocks noGrp="1"/>
          </p:cNvSpPr>
          <p:nvPr>
            <p:ph type="title"/>
          </p:nvPr>
        </p:nvSpPr>
        <p:spPr>
          <a:xfrm>
            <a:off x="759756" y="456937"/>
            <a:ext cx="43218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Structure</a:t>
            </a:r>
            <a:endParaRPr dirty="0"/>
          </a:p>
        </p:txBody>
      </p:sp>
      <p:pic>
        <p:nvPicPr>
          <p:cNvPr id="5" name="Picture 10" descr="Diagram, text&#10;&#10;Description automatically generated">
            <a:extLst>
              <a:ext uri="{FF2B5EF4-FFF2-40B4-BE49-F238E27FC236}">
                <a16:creationId xmlns:a16="http://schemas.microsoft.com/office/drawing/2014/main" id="{DF55DFC5-C17E-D548-A54A-A93F23ABC5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" t="5955" r="2324"/>
          <a:stretch/>
        </p:blipFill>
        <p:spPr>
          <a:xfrm>
            <a:off x="3326173" y="1272025"/>
            <a:ext cx="5579288" cy="38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7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34"/>
          <p:cNvSpPr/>
          <p:nvPr/>
        </p:nvSpPr>
        <p:spPr>
          <a:xfrm>
            <a:off x="5837975" y="1300249"/>
            <a:ext cx="1122933" cy="111234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989" name="Google Shape;2989;p34"/>
          <p:cNvSpPr/>
          <p:nvPr/>
        </p:nvSpPr>
        <p:spPr>
          <a:xfrm>
            <a:off x="2183113" y="1300249"/>
            <a:ext cx="1122933" cy="111234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990" name="Google Shape;2990;p34"/>
          <p:cNvSpPr txBox="1">
            <a:spLocks noGrp="1"/>
          </p:cNvSpPr>
          <p:nvPr>
            <p:ph type="subTitle" idx="1"/>
          </p:nvPr>
        </p:nvSpPr>
        <p:spPr>
          <a:xfrm>
            <a:off x="1290763" y="2571750"/>
            <a:ext cx="2907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991" name="Google Shape;2991;p34"/>
          <p:cNvSpPr txBox="1">
            <a:spLocks noGrp="1"/>
          </p:cNvSpPr>
          <p:nvPr>
            <p:ph type="subTitle" idx="2"/>
          </p:nvPr>
        </p:nvSpPr>
        <p:spPr>
          <a:xfrm>
            <a:off x="4945638" y="2571750"/>
            <a:ext cx="2907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992" name="Google Shape;2992;p34"/>
          <p:cNvSpPr txBox="1">
            <a:spLocks noGrp="1"/>
          </p:cNvSpPr>
          <p:nvPr>
            <p:ph type="subTitle" idx="3"/>
          </p:nvPr>
        </p:nvSpPr>
        <p:spPr>
          <a:xfrm>
            <a:off x="1290763" y="3028950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When you need to be able to add new behaviors to objects at runtime without disrupting the code that uses them, utilize the Decorator approach.</a:t>
            </a:r>
            <a:endParaRPr dirty="0"/>
          </a:p>
        </p:txBody>
      </p:sp>
      <p:sp>
        <p:nvSpPr>
          <p:cNvPr id="2993" name="Google Shape;2993;p34"/>
          <p:cNvSpPr txBox="1">
            <a:spLocks noGrp="1"/>
          </p:cNvSpPr>
          <p:nvPr>
            <p:ph type="subTitle" idx="4"/>
          </p:nvPr>
        </p:nvSpPr>
        <p:spPr>
          <a:xfrm>
            <a:off x="4945638" y="3028950"/>
            <a:ext cx="2907600" cy="10080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/>
            <a:r>
              <a:rPr lang="en-US" dirty="0"/>
              <a:t>When it's inconvenient or impossible to extend an object's behavior through inheritance, use the pattern.</a:t>
            </a:r>
            <a:endParaRPr dirty="0"/>
          </a:p>
        </p:txBody>
      </p:sp>
      <p:sp>
        <p:nvSpPr>
          <p:cNvPr id="2994" name="Google Shape;2994;p34"/>
          <p:cNvSpPr txBox="1">
            <a:spLocks noGrp="1"/>
          </p:cNvSpPr>
          <p:nvPr>
            <p:ph type="title"/>
          </p:nvPr>
        </p:nvSpPr>
        <p:spPr>
          <a:xfrm>
            <a:off x="720000" y="4228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Applicability</a:t>
            </a:r>
            <a:endParaRPr dirty="0"/>
          </a:p>
        </p:txBody>
      </p:sp>
      <p:grpSp>
        <p:nvGrpSpPr>
          <p:cNvPr id="2995" name="Google Shape;2995;p34"/>
          <p:cNvGrpSpPr/>
          <p:nvPr/>
        </p:nvGrpSpPr>
        <p:grpSpPr>
          <a:xfrm>
            <a:off x="2515242" y="1635368"/>
            <a:ext cx="458681" cy="548631"/>
            <a:chOff x="2785537" y="3352256"/>
            <a:chExt cx="275203" cy="333616"/>
          </a:xfrm>
        </p:grpSpPr>
        <p:sp>
          <p:nvSpPr>
            <p:cNvPr id="2996" name="Google Shape;2996;p34"/>
            <p:cNvSpPr/>
            <p:nvPr/>
          </p:nvSpPr>
          <p:spPr>
            <a:xfrm>
              <a:off x="2791147" y="3574655"/>
              <a:ext cx="43230" cy="60831"/>
            </a:xfrm>
            <a:custGeom>
              <a:avLst/>
              <a:gdLst/>
              <a:ahLst/>
              <a:cxnLst/>
              <a:rect l="l" t="t" r="r" b="b"/>
              <a:pathLst>
                <a:path w="1287" h="1811" extrusionOk="0">
                  <a:moveTo>
                    <a:pt x="619" y="0"/>
                  </a:moveTo>
                  <a:cubicBezTo>
                    <a:pt x="262" y="0"/>
                    <a:pt x="0" y="262"/>
                    <a:pt x="0" y="858"/>
                  </a:cubicBezTo>
                  <a:lnTo>
                    <a:pt x="143" y="1143"/>
                  </a:lnTo>
                  <a:lnTo>
                    <a:pt x="0" y="1810"/>
                  </a:lnTo>
                  <a:lnTo>
                    <a:pt x="905" y="1810"/>
                  </a:lnTo>
                  <a:lnTo>
                    <a:pt x="1286" y="858"/>
                  </a:lnTo>
                  <a:lnTo>
                    <a:pt x="905" y="23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2791147" y="3552251"/>
              <a:ext cx="40006" cy="51225"/>
            </a:xfrm>
            <a:custGeom>
              <a:avLst/>
              <a:gdLst/>
              <a:ahLst/>
              <a:cxnLst/>
              <a:rect l="l" t="t" r="r" b="b"/>
              <a:pathLst>
                <a:path w="1191" h="1525" extrusionOk="0">
                  <a:moveTo>
                    <a:pt x="619" y="1"/>
                  </a:moveTo>
                  <a:cubicBezTo>
                    <a:pt x="262" y="1"/>
                    <a:pt x="0" y="191"/>
                    <a:pt x="0" y="739"/>
                  </a:cubicBezTo>
                  <a:lnTo>
                    <a:pt x="143" y="929"/>
                  </a:lnTo>
                  <a:lnTo>
                    <a:pt x="73" y="1220"/>
                  </a:lnTo>
                  <a:lnTo>
                    <a:pt x="73" y="1220"/>
                  </a:lnTo>
                  <a:cubicBezTo>
                    <a:pt x="175" y="1028"/>
                    <a:pt x="375" y="906"/>
                    <a:pt x="619" y="906"/>
                  </a:cubicBezTo>
                  <a:lnTo>
                    <a:pt x="905" y="906"/>
                  </a:lnTo>
                  <a:lnTo>
                    <a:pt x="1191" y="548"/>
                  </a:lnTo>
                  <a:lnTo>
                    <a:pt x="905" y="120"/>
                  </a:lnTo>
                  <a:lnTo>
                    <a:pt x="619" y="1"/>
                  </a:lnTo>
                  <a:close/>
                  <a:moveTo>
                    <a:pt x="73" y="1220"/>
                  </a:moveTo>
                  <a:cubicBezTo>
                    <a:pt x="26" y="1309"/>
                    <a:pt x="0" y="1412"/>
                    <a:pt x="0" y="1525"/>
                  </a:cubicBezTo>
                  <a:lnTo>
                    <a:pt x="73" y="1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2791147" y="3409863"/>
              <a:ext cx="40006" cy="167211"/>
            </a:xfrm>
            <a:custGeom>
              <a:avLst/>
              <a:gdLst/>
              <a:ahLst/>
              <a:cxnLst/>
              <a:rect l="l" t="t" r="r" b="b"/>
              <a:pathLst>
                <a:path w="1191" h="4978" extrusionOk="0">
                  <a:moveTo>
                    <a:pt x="619" y="1"/>
                  </a:moveTo>
                  <a:cubicBezTo>
                    <a:pt x="262" y="1"/>
                    <a:pt x="0" y="191"/>
                    <a:pt x="0" y="715"/>
                  </a:cubicBezTo>
                  <a:lnTo>
                    <a:pt x="262" y="2739"/>
                  </a:lnTo>
                  <a:lnTo>
                    <a:pt x="17" y="4832"/>
                  </a:lnTo>
                  <a:lnTo>
                    <a:pt x="17" y="4832"/>
                  </a:lnTo>
                  <a:cubicBezTo>
                    <a:pt x="81" y="4565"/>
                    <a:pt x="316" y="4359"/>
                    <a:pt x="619" y="4359"/>
                  </a:cubicBezTo>
                  <a:lnTo>
                    <a:pt x="905" y="4359"/>
                  </a:lnTo>
                  <a:lnTo>
                    <a:pt x="1191" y="2453"/>
                  </a:lnTo>
                  <a:lnTo>
                    <a:pt x="905" y="96"/>
                  </a:lnTo>
                  <a:lnTo>
                    <a:pt x="619" y="1"/>
                  </a:lnTo>
                  <a:close/>
                  <a:moveTo>
                    <a:pt x="17" y="4832"/>
                  </a:moveTo>
                  <a:lnTo>
                    <a:pt x="17" y="4832"/>
                  </a:lnTo>
                  <a:cubicBezTo>
                    <a:pt x="6" y="4879"/>
                    <a:pt x="0" y="4928"/>
                    <a:pt x="0" y="4978"/>
                  </a:cubicBezTo>
                  <a:lnTo>
                    <a:pt x="17" y="4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2791147" y="3357865"/>
              <a:ext cx="36815" cy="76820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905" y="1"/>
                  </a:moveTo>
                  <a:cubicBezTo>
                    <a:pt x="762" y="1"/>
                    <a:pt x="595" y="24"/>
                    <a:pt x="476" y="96"/>
                  </a:cubicBezTo>
                  <a:cubicBezTo>
                    <a:pt x="476" y="96"/>
                    <a:pt x="72" y="596"/>
                    <a:pt x="72" y="929"/>
                  </a:cubicBezTo>
                  <a:lnTo>
                    <a:pt x="4" y="2212"/>
                  </a:lnTo>
                  <a:lnTo>
                    <a:pt x="4" y="2212"/>
                  </a:lnTo>
                  <a:cubicBezTo>
                    <a:pt x="38" y="1894"/>
                    <a:pt x="288" y="1668"/>
                    <a:pt x="619" y="1668"/>
                  </a:cubicBezTo>
                  <a:lnTo>
                    <a:pt x="905" y="1668"/>
                  </a:lnTo>
                  <a:lnTo>
                    <a:pt x="1096" y="906"/>
                  </a:lnTo>
                  <a:lnTo>
                    <a:pt x="905" y="1"/>
                  </a:lnTo>
                  <a:close/>
                  <a:moveTo>
                    <a:pt x="4" y="2212"/>
                  </a:moveTo>
                  <a:cubicBezTo>
                    <a:pt x="1" y="2236"/>
                    <a:pt x="0" y="2261"/>
                    <a:pt x="0" y="2287"/>
                  </a:cubicBezTo>
                  <a:lnTo>
                    <a:pt x="4" y="22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2821546" y="3357865"/>
              <a:ext cx="233585" cy="256829"/>
            </a:xfrm>
            <a:custGeom>
              <a:avLst/>
              <a:gdLst/>
              <a:ahLst/>
              <a:cxnLst/>
              <a:rect l="l" t="t" r="r" b="b"/>
              <a:pathLst>
                <a:path w="6954" h="7646" extrusionOk="0">
                  <a:moveTo>
                    <a:pt x="0" y="1"/>
                  </a:moveTo>
                  <a:lnTo>
                    <a:pt x="0" y="7645"/>
                  </a:lnTo>
                  <a:lnTo>
                    <a:pt x="6597" y="7645"/>
                  </a:lnTo>
                  <a:lnTo>
                    <a:pt x="6954" y="2168"/>
                  </a:lnTo>
                  <a:lnTo>
                    <a:pt x="6954" y="191"/>
                  </a:lnTo>
                  <a:cubicBezTo>
                    <a:pt x="6954" y="72"/>
                    <a:pt x="6882" y="1"/>
                    <a:pt x="6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2931922" y="3377683"/>
              <a:ext cx="28820" cy="36210"/>
            </a:xfrm>
            <a:custGeom>
              <a:avLst/>
              <a:gdLst/>
              <a:ahLst/>
              <a:cxnLst/>
              <a:rect l="l" t="t" r="r" b="b"/>
              <a:pathLst>
                <a:path w="858" h="1078" extrusionOk="0">
                  <a:moveTo>
                    <a:pt x="358" y="0"/>
                  </a:moveTo>
                  <a:cubicBezTo>
                    <a:pt x="316" y="0"/>
                    <a:pt x="274" y="18"/>
                    <a:pt x="239" y="54"/>
                  </a:cubicBezTo>
                  <a:lnTo>
                    <a:pt x="143" y="197"/>
                  </a:lnTo>
                  <a:cubicBezTo>
                    <a:pt x="48" y="339"/>
                    <a:pt x="0" y="530"/>
                    <a:pt x="24" y="697"/>
                  </a:cubicBezTo>
                  <a:lnTo>
                    <a:pt x="48" y="1078"/>
                  </a:lnTo>
                  <a:lnTo>
                    <a:pt x="858" y="1006"/>
                  </a:lnTo>
                  <a:lnTo>
                    <a:pt x="810" y="625"/>
                  </a:lnTo>
                  <a:cubicBezTo>
                    <a:pt x="810" y="459"/>
                    <a:pt x="739" y="292"/>
                    <a:pt x="596" y="173"/>
                  </a:cubicBezTo>
                  <a:lnTo>
                    <a:pt x="477" y="54"/>
                  </a:lnTo>
                  <a:cubicBezTo>
                    <a:pt x="441" y="18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2958324" y="3379900"/>
              <a:ext cx="31239" cy="37990"/>
            </a:xfrm>
            <a:custGeom>
              <a:avLst/>
              <a:gdLst/>
              <a:ahLst/>
              <a:cxnLst/>
              <a:rect l="l" t="t" r="r" b="b"/>
              <a:pathLst>
                <a:path w="930" h="1131" extrusionOk="0">
                  <a:moveTo>
                    <a:pt x="607" y="1"/>
                  </a:moveTo>
                  <a:cubicBezTo>
                    <a:pt x="577" y="1"/>
                    <a:pt x="548" y="11"/>
                    <a:pt x="524" y="35"/>
                  </a:cubicBezTo>
                  <a:lnTo>
                    <a:pt x="381" y="131"/>
                  </a:lnTo>
                  <a:cubicBezTo>
                    <a:pt x="238" y="226"/>
                    <a:pt x="143" y="369"/>
                    <a:pt x="96" y="535"/>
                  </a:cubicBezTo>
                  <a:lnTo>
                    <a:pt x="0" y="916"/>
                  </a:lnTo>
                  <a:lnTo>
                    <a:pt x="762" y="1131"/>
                  </a:lnTo>
                  <a:lnTo>
                    <a:pt x="881" y="750"/>
                  </a:lnTo>
                  <a:cubicBezTo>
                    <a:pt x="929" y="583"/>
                    <a:pt x="905" y="416"/>
                    <a:pt x="834" y="250"/>
                  </a:cubicBezTo>
                  <a:lnTo>
                    <a:pt x="762" y="107"/>
                  </a:lnTo>
                  <a:cubicBezTo>
                    <a:pt x="731" y="43"/>
                    <a:pt x="667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2981501" y="3392866"/>
              <a:ext cx="34430" cy="38629"/>
            </a:xfrm>
            <a:custGeom>
              <a:avLst/>
              <a:gdLst/>
              <a:ahLst/>
              <a:cxnLst/>
              <a:rect l="l" t="t" r="r" b="b"/>
              <a:pathLst>
                <a:path w="1025" h="1150" extrusionOk="0">
                  <a:moveTo>
                    <a:pt x="788" y="0"/>
                  </a:moveTo>
                  <a:cubicBezTo>
                    <a:pt x="772" y="0"/>
                    <a:pt x="756" y="2"/>
                    <a:pt x="739" y="7"/>
                  </a:cubicBezTo>
                  <a:lnTo>
                    <a:pt x="572" y="78"/>
                  </a:lnTo>
                  <a:cubicBezTo>
                    <a:pt x="406" y="149"/>
                    <a:pt x="287" y="268"/>
                    <a:pt x="191" y="411"/>
                  </a:cubicBezTo>
                  <a:lnTo>
                    <a:pt x="1" y="745"/>
                  </a:lnTo>
                  <a:lnTo>
                    <a:pt x="715" y="1150"/>
                  </a:lnTo>
                  <a:lnTo>
                    <a:pt x="906" y="792"/>
                  </a:lnTo>
                  <a:cubicBezTo>
                    <a:pt x="977" y="649"/>
                    <a:pt x="1025" y="483"/>
                    <a:pt x="977" y="292"/>
                  </a:cubicBezTo>
                  <a:lnTo>
                    <a:pt x="953" y="126"/>
                  </a:lnTo>
                  <a:cubicBezTo>
                    <a:pt x="934" y="47"/>
                    <a:pt x="865" y="0"/>
                    <a:pt x="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3003906" y="3411307"/>
              <a:ext cx="36042" cy="36983"/>
            </a:xfrm>
            <a:custGeom>
              <a:avLst/>
              <a:gdLst/>
              <a:ahLst/>
              <a:cxnLst/>
              <a:rect l="l" t="t" r="r" b="b"/>
              <a:pathLst>
                <a:path w="1073" h="1101" extrusionOk="0">
                  <a:moveTo>
                    <a:pt x="919" y="1"/>
                  </a:moveTo>
                  <a:cubicBezTo>
                    <a:pt x="906" y="1"/>
                    <a:pt x="894" y="2"/>
                    <a:pt x="882" y="5"/>
                  </a:cubicBezTo>
                  <a:lnTo>
                    <a:pt x="715" y="29"/>
                  </a:lnTo>
                  <a:cubicBezTo>
                    <a:pt x="525" y="53"/>
                    <a:pt x="382" y="148"/>
                    <a:pt x="263" y="267"/>
                  </a:cubicBezTo>
                  <a:lnTo>
                    <a:pt x="1" y="577"/>
                  </a:lnTo>
                  <a:lnTo>
                    <a:pt x="620" y="1101"/>
                  </a:lnTo>
                  <a:lnTo>
                    <a:pt x="882" y="815"/>
                  </a:lnTo>
                  <a:cubicBezTo>
                    <a:pt x="1001" y="672"/>
                    <a:pt x="1049" y="505"/>
                    <a:pt x="1072" y="339"/>
                  </a:cubicBezTo>
                  <a:lnTo>
                    <a:pt x="1072" y="172"/>
                  </a:lnTo>
                  <a:cubicBezTo>
                    <a:pt x="1072" y="68"/>
                    <a:pt x="1000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3023119" y="3429076"/>
              <a:ext cx="32011" cy="40812"/>
            </a:xfrm>
            <a:custGeom>
              <a:avLst/>
              <a:gdLst/>
              <a:ahLst/>
              <a:cxnLst/>
              <a:rect l="l" t="t" r="r" b="b"/>
              <a:pathLst>
                <a:path w="953" h="1215" extrusionOk="0">
                  <a:moveTo>
                    <a:pt x="810" y="0"/>
                  </a:moveTo>
                  <a:cubicBezTo>
                    <a:pt x="810" y="0"/>
                    <a:pt x="500" y="0"/>
                    <a:pt x="167" y="405"/>
                  </a:cubicBezTo>
                  <a:lnTo>
                    <a:pt x="0" y="667"/>
                  </a:lnTo>
                  <a:lnTo>
                    <a:pt x="905" y="1215"/>
                  </a:lnTo>
                  <a:lnTo>
                    <a:pt x="953" y="1096"/>
                  </a:lnTo>
                  <a:lnTo>
                    <a:pt x="953" y="715"/>
                  </a:lnTo>
                  <a:lnTo>
                    <a:pt x="953" y="24"/>
                  </a:lnTo>
                  <a:cubicBezTo>
                    <a:pt x="929" y="0"/>
                    <a:pt x="881" y="0"/>
                    <a:pt x="8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2875122" y="3404018"/>
              <a:ext cx="180009" cy="211449"/>
            </a:xfrm>
            <a:custGeom>
              <a:avLst/>
              <a:gdLst/>
              <a:ahLst/>
              <a:cxnLst/>
              <a:rect l="l" t="t" r="r" b="b"/>
              <a:pathLst>
                <a:path w="5359" h="6295" extrusionOk="0">
                  <a:moveTo>
                    <a:pt x="2591" y="0"/>
                  </a:moveTo>
                  <a:cubicBezTo>
                    <a:pt x="2399" y="0"/>
                    <a:pt x="2202" y="27"/>
                    <a:pt x="2001" y="79"/>
                  </a:cubicBezTo>
                  <a:cubicBezTo>
                    <a:pt x="2001" y="79"/>
                    <a:pt x="1691" y="198"/>
                    <a:pt x="1549" y="270"/>
                  </a:cubicBezTo>
                  <a:cubicBezTo>
                    <a:pt x="548" y="746"/>
                    <a:pt x="1" y="1889"/>
                    <a:pt x="334" y="2627"/>
                  </a:cubicBezTo>
                  <a:cubicBezTo>
                    <a:pt x="453" y="2866"/>
                    <a:pt x="572" y="2985"/>
                    <a:pt x="858" y="3056"/>
                  </a:cubicBezTo>
                  <a:cubicBezTo>
                    <a:pt x="1072" y="3128"/>
                    <a:pt x="1572" y="3175"/>
                    <a:pt x="1572" y="3175"/>
                  </a:cubicBezTo>
                  <a:cubicBezTo>
                    <a:pt x="1834" y="3151"/>
                    <a:pt x="2144" y="3104"/>
                    <a:pt x="2406" y="3009"/>
                  </a:cubicBezTo>
                  <a:cubicBezTo>
                    <a:pt x="2453" y="3009"/>
                    <a:pt x="2477" y="3009"/>
                    <a:pt x="2477" y="3032"/>
                  </a:cubicBezTo>
                  <a:lnTo>
                    <a:pt x="4120" y="6295"/>
                  </a:lnTo>
                  <a:lnTo>
                    <a:pt x="5359" y="6223"/>
                  </a:lnTo>
                  <a:lnTo>
                    <a:pt x="5359" y="2532"/>
                  </a:lnTo>
                  <a:lnTo>
                    <a:pt x="5311" y="1961"/>
                  </a:lnTo>
                  <a:lnTo>
                    <a:pt x="5097" y="1603"/>
                  </a:lnTo>
                  <a:lnTo>
                    <a:pt x="4597" y="1151"/>
                  </a:lnTo>
                  <a:lnTo>
                    <a:pt x="4216" y="1032"/>
                  </a:lnTo>
                  <a:lnTo>
                    <a:pt x="4001" y="627"/>
                  </a:lnTo>
                  <a:lnTo>
                    <a:pt x="3835" y="484"/>
                  </a:lnTo>
                  <a:cubicBezTo>
                    <a:pt x="3739" y="389"/>
                    <a:pt x="3620" y="317"/>
                    <a:pt x="3525" y="246"/>
                  </a:cubicBezTo>
                  <a:cubicBezTo>
                    <a:pt x="3239" y="80"/>
                    <a:pt x="2923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3013513" y="3614661"/>
              <a:ext cx="34" cy="806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0"/>
                  </a:move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close/>
                </a:path>
              </a:pathLst>
            </a:custGeom>
            <a:solidFill>
              <a:srgbClr val="76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2999035" y="3425079"/>
              <a:ext cx="30500" cy="38897"/>
            </a:xfrm>
            <a:custGeom>
              <a:avLst/>
              <a:gdLst/>
              <a:ahLst/>
              <a:cxnLst/>
              <a:rect l="l" t="t" r="r" b="b"/>
              <a:pathLst>
                <a:path w="908" h="1158" extrusionOk="0">
                  <a:moveTo>
                    <a:pt x="312" y="0"/>
                  </a:moveTo>
                  <a:lnTo>
                    <a:pt x="50" y="905"/>
                  </a:lnTo>
                  <a:cubicBezTo>
                    <a:pt x="1" y="1055"/>
                    <a:pt x="113" y="1158"/>
                    <a:pt x="234" y="1158"/>
                  </a:cubicBezTo>
                  <a:cubicBezTo>
                    <a:pt x="287" y="1158"/>
                    <a:pt x="341" y="1139"/>
                    <a:pt x="384" y="1096"/>
                  </a:cubicBezTo>
                  <a:lnTo>
                    <a:pt x="908" y="52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3026210" y="3457863"/>
              <a:ext cx="28921" cy="44473"/>
            </a:xfrm>
            <a:custGeom>
              <a:avLst/>
              <a:gdLst/>
              <a:ahLst/>
              <a:cxnLst/>
              <a:rect l="l" t="t" r="r" b="b"/>
              <a:pathLst>
                <a:path w="861" h="1324" extrusionOk="0">
                  <a:moveTo>
                    <a:pt x="599" y="0"/>
                  </a:moveTo>
                  <a:lnTo>
                    <a:pt x="75" y="1048"/>
                  </a:lnTo>
                  <a:cubicBezTo>
                    <a:pt x="0" y="1179"/>
                    <a:pt x="115" y="1324"/>
                    <a:pt x="249" y="1324"/>
                  </a:cubicBezTo>
                  <a:cubicBezTo>
                    <a:pt x="286" y="1324"/>
                    <a:pt x="324" y="1312"/>
                    <a:pt x="361" y="1286"/>
                  </a:cubicBezTo>
                  <a:lnTo>
                    <a:pt x="861" y="929"/>
                  </a:lnTo>
                  <a:lnTo>
                    <a:pt x="861" y="239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2794338" y="3615433"/>
              <a:ext cx="260793" cy="41652"/>
            </a:xfrm>
            <a:custGeom>
              <a:avLst/>
              <a:gdLst/>
              <a:ahLst/>
              <a:cxnLst/>
              <a:rect l="l" t="t" r="r" b="b"/>
              <a:pathLst>
                <a:path w="7764" h="1240" extrusionOk="0">
                  <a:moveTo>
                    <a:pt x="524" y="1"/>
                  </a:moveTo>
                  <a:cubicBezTo>
                    <a:pt x="167" y="1"/>
                    <a:pt x="0" y="263"/>
                    <a:pt x="0" y="620"/>
                  </a:cubicBezTo>
                  <a:cubicBezTo>
                    <a:pt x="0" y="953"/>
                    <a:pt x="167" y="1239"/>
                    <a:pt x="524" y="1239"/>
                  </a:cubicBezTo>
                  <a:lnTo>
                    <a:pt x="7383" y="1215"/>
                  </a:lnTo>
                  <a:lnTo>
                    <a:pt x="7764" y="1096"/>
                  </a:lnTo>
                  <a:lnTo>
                    <a:pt x="7764" y="763"/>
                  </a:lnTo>
                  <a:lnTo>
                    <a:pt x="7597" y="644"/>
                  </a:lnTo>
                  <a:lnTo>
                    <a:pt x="7764" y="477"/>
                  </a:lnTo>
                  <a:lnTo>
                    <a:pt x="7764" y="144"/>
                  </a:lnTo>
                  <a:lnTo>
                    <a:pt x="7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2837535" y="3636259"/>
              <a:ext cx="46421" cy="43533"/>
            </a:xfrm>
            <a:custGeom>
              <a:avLst/>
              <a:gdLst/>
              <a:ahLst/>
              <a:cxnLst/>
              <a:rect l="l" t="t" r="r" b="b"/>
              <a:pathLst>
                <a:path w="1382" h="1296" extrusionOk="0">
                  <a:moveTo>
                    <a:pt x="358" y="0"/>
                  </a:moveTo>
                  <a:lnTo>
                    <a:pt x="96" y="48"/>
                  </a:lnTo>
                  <a:cubicBezTo>
                    <a:pt x="72" y="48"/>
                    <a:pt x="48" y="95"/>
                    <a:pt x="48" y="119"/>
                  </a:cubicBezTo>
                  <a:lnTo>
                    <a:pt x="0" y="1119"/>
                  </a:lnTo>
                  <a:cubicBezTo>
                    <a:pt x="0" y="1167"/>
                    <a:pt x="48" y="1191"/>
                    <a:pt x="96" y="1191"/>
                  </a:cubicBezTo>
                  <a:lnTo>
                    <a:pt x="358" y="1119"/>
                  </a:lnTo>
                  <a:lnTo>
                    <a:pt x="643" y="976"/>
                  </a:lnTo>
                  <a:cubicBezTo>
                    <a:pt x="643" y="965"/>
                    <a:pt x="649" y="959"/>
                    <a:pt x="658" y="959"/>
                  </a:cubicBezTo>
                  <a:cubicBezTo>
                    <a:pt x="667" y="959"/>
                    <a:pt x="679" y="965"/>
                    <a:pt x="691" y="976"/>
                  </a:cubicBezTo>
                  <a:lnTo>
                    <a:pt x="1310" y="1286"/>
                  </a:lnTo>
                  <a:cubicBezTo>
                    <a:pt x="1316" y="1292"/>
                    <a:pt x="1325" y="1295"/>
                    <a:pt x="1333" y="1295"/>
                  </a:cubicBezTo>
                  <a:cubicBezTo>
                    <a:pt x="1356" y="1295"/>
                    <a:pt x="1382" y="1273"/>
                    <a:pt x="1382" y="1238"/>
                  </a:cubicBezTo>
                  <a:lnTo>
                    <a:pt x="1382" y="48"/>
                  </a:lnTo>
                  <a:cubicBezTo>
                    <a:pt x="1382" y="24"/>
                    <a:pt x="1358" y="0"/>
                    <a:pt x="1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2851139" y="3556248"/>
              <a:ext cx="151995" cy="39233"/>
            </a:xfrm>
            <a:custGeom>
              <a:avLst/>
              <a:gdLst/>
              <a:ahLst/>
              <a:cxnLst/>
              <a:rect l="l" t="t" r="r" b="b"/>
              <a:pathLst>
                <a:path w="4525" h="1168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977"/>
                  </a:lnTo>
                  <a:cubicBezTo>
                    <a:pt x="0" y="1072"/>
                    <a:pt x="72" y="1168"/>
                    <a:pt x="191" y="1168"/>
                  </a:cubicBezTo>
                  <a:lnTo>
                    <a:pt x="4525" y="116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3" name="Google Shape;3013;p34"/>
            <p:cNvGrpSpPr/>
            <p:nvPr/>
          </p:nvGrpSpPr>
          <p:grpSpPr>
            <a:xfrm>
              <a:off x="2785537" y="3352256"/>
              <a:ext cx="275203" cy="333616"/>
              <a:chOff x="2785537" y="3352256"/>
              <a:chExt cx="275203" cy="333616"/>
            </a:xfrm>
          </p:grpSpPr>
          <p:sp>
            <p:nvSpPr>
              <p:cNvPr id="3014" name="Google Shape;3014;p34"/>
              <p:cNvSpPr/>
              <p:nvPr/>
            </p:nvSpPr>
            <p:spPr>
              <a:xfrm>
                <a:off x="2926313" y="3429849"/>
                <a:ext cx="38427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504" extrusionOk="0">
                    <a:moveTo>
                      <a:pt x="572" y="1"/>
                    </a:moveTo>
                    <a:cubicBezTo>
                      <a:pt x="358" y="1"/>
                      <a:pt x="167" y="96"/>
                      <a:pt x="48" y="263"/>
                    </a:cubicBezTo>
                    <a:cubicBezTo>
                      <a:pt x="1" y="334"/>
                      <a:pt x="25" y="430"/>
                      <a:pt x="96" y="477"/>
                    </a:cubicBezTo>
                    <a:cubicBezTo>
                      <a:pt x="114" y="495"/>
                      <a:pt x="139" y="503"/>
                      <a:pt x="166" y="503"/>
                    </a:cubicBezTo>
                    <a:cubicBezTo>
                      <a:pt x="209" y="503"/>
                      <a:pt x="257" y="483"/>
                      <a:pt x="286" y="453"/>
                    </a:cubicBezTo>
                    <a:cubicBezTo>
                      <a:pt x="358" y="358"/>
                      <a:pt x="453" y="287"/>
                      <a:pt x="572" y="287"/>
                    </a:cubicBezTo>
                    <a:cubicBezTo>
                      <a:pt x="691" y="287"/>
                      <a:pt x="787" y="358"/>
                      <a:pt x="858" y="453"/>
                    </a:cubicBezTo>
                    <a:cubicBezTo>
                      <a:pt x="882" y="477"/>
                      <a:pt x="929" y="501"/>
                      <a:pt x="977" y="501"/>
                    </a:cubicBezTo>
                    <a:cubicBezTo>
                      <a:pt x="1001" y="501"/>
                      <a:pt x="1025" y="501"/>
                      <a:pt x="1072" y="477"/>
                    </a:cubicBezTo>
                    <a:cubicBezTo>
                      <a:pt x="1120" y="430"/>
                      <a:pt x="1144" y="334"/>
                      <a:pt x="1096" y="263"/>
                    </a:cubicBezTo>
                    <a:cubicBezTo>
                      <a:pt x="977" y="96"/>
                      <a:pt x="787" y="1"/>
                      <a:pt x="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4"/>
              <p:cNvSpPr/>
              <p:nvPr/>
            </p:nvSpPr>
            <p:spPr>
              <a:xfrm>
                <a:off x="2785537" y="3352256"/>
                <a:ext cx="275203" cy="333616"/>
              </a:xfrm>
              <a:custGeom>
                <a:avLst/>
                <a:gdLst/>
                <a:ahLst/>
                <a:cxnLst/>
                <a:rect l="l" t="t" r="r" b="b"/>
                <a:pathLst>
                  <a:path w="8193" h="9932" extrusionOk="0">
                    <a:moveTo>
                      <a:pt x="5787" y="977"/>
                    </a:moveTo>
                    <a:lnTo>
                      <a:pt x="5859" y="1120"/>
                    </a:lnTo>
                    <a:cubicBezTo>
                      <a:pt x="5906" y="1239"/>
                      <a:pt x="5906" y="1382"/>
                      <a:pt x="5883" y="1501"/>
                    </a:cubicBezTo>
                    <a:cubicBezTo>
                      <a:pt x="5740" y="1454"/>
                      <a:pt x="5549" y="1406"/>
                      <a:pt x="5382" y="1406"/>
                    </a:cubicBezTo>
                    <a:cubicBezTo>
                      <a:pt x="5406" y="1263"/>
                      <a:pt x="5502" y="1144"/>
                      <a:pt x="5621" y="1073"/>
                    </a:cubicBezTo>
                    <a:lnTo>
                      <a:pt x="5740" y="977"/>
                    </a:lnTo>
                    <a:close/>
                    <a:moveTo>
                      <a:pt x="4739" y="906"/>
                    </a:moveTo>
                    <a:lnTo>
                      <a:pt x="4859" y="1025"/>
                    </a:lnTo>
                    <a:cubicBezTo>
                      <a:pt x="4954" y="1096"/>
                      <a:pt x="5025" y="1263"/>
                      <a:pt x="5025" y="1406"/>
                    </a:cubicBezTo>
                    <a:cubicBezTo>
                      <a:pt x="4859" y="1430"/>
                      <a:pt x="4692" y="1454"/>
                      <a:pt x="4525" y="1525"/>
                    </a:cubicBezTo>
                    <a:lnTo>
                      <a:pt x="4525" y="1430"/>
                    </a:lnTo>
                    <a:cubicBezTo>
                      <a:pt x="4501" y="1287"/>
                      <a:pt x="4549" y="1144"/>
                      <a:pt x="4620" y="1049"/>
                    </a:cubicBezTo>
                    <a:lnTo>
                      <a:pt x="4716" y="906"/>
                    </a:lnTo>
                    <a:close/>
                    <a:moveTo>
                      <a:pt x="929" y="334"/>
                    </a:moveTo>
                    <a:lnTo>
                      <a:pt x="929" y="1692"/>
                    </a:lnTo>
                    <a:lnTo>
                      <a:pt x="786" y="1692"/>
                    </a:lnTo>
                    <a:lnTo>
                      <a:pt x="786" y="1668"/>
                    </a:lnTo>
                    <a:cubicBezTo>
                      <a:pt x="596" y="1668"/>
                      <a:pt x="429" y="1739"/>
                      <a:pt x="310" y="1835"/>
                    </a:cubicBezTo>
                    <a:lnTo>
                      <a:pt x="310" y="1073"/>
                    </a:lnTo>
                    <a:cubicBezTo>
                      <a:pt x="310" y="692"/>
                      <a:pt x="572" y="382"/>
                      <a:pt x="929" y="334"/>
                    </a:cubicBezTo>
                    <a:close/>
                    <a:moveTo>
                      <a:pt x="6645" y="1358"/>
                    </a:moveTo>
                    <a:lnTo>
                      <a:pt x="6668" y="1525"/>
                    </a:lnTo>
                    <a:cubicBezTo>
                      <a:pt x="6692" y="1668"/>
                      <a:pt x="6668" y="1811"/>
                      <a:pt x="6621" y="1930"/>
                    </a:cubicBezTo>
                    <a:cubicBezTo>
                      <a:pt x="6502" y="1811"/>
                      <a:pt x="6359" y="1716"/>
                      <a:pt x="6192" y="1620"/>
                    </a:cubicBezTo>
                    <a:cubicBezTo>
                      <a:pt x="6264" y="1525"/>
                      <a:pt x="6359" y="1454"/>
                      <a:pt x="6454" y="1406"/>
                    </a:cubicBezTo>
                    <a:lnTo>
                      <a:pt x="6621" y="1358"/>
                    </a:lnTo>
                    <a:close/>
                    <a:moveTo>
                      <a:pt x="7407" y="1906"/>
                    </a:moveTo>
                    <a:cubicBezTo>
                      <a:pt x="7407" y="1906"/>
                      <a:pt x="7430" y="1930"/>
                      <a:pt x="7430" y="1930"/>
                    </a:cubicBezTo>
                    <a:lnTo>
                      <a:pt x="7407" y="2097"/>
                    </a:lnTo>
                    <a:cubicBezTo>
                      <a:pt x="7407" y="2240"/>
                      <a:pt x="7359" y="2359"/>
                      <a:pt x="7264" y="2478"/>
                    </a:cubicBezTo>
                    <a:lnTo>
                      <a:pt x="7240" y="2501"/>
                    </a:lnTo>
                    <a:lnTo>
                      <a:pt x="6859" y="2144"/>
                    </a:lnTo>
                    <a:lnTo>
                      <a:pt x="6883" y="2144"/>
                    </a:lnTo>
                    <a:cubicBezTo>
                      <a:pt x="6978" y="2025"/>
                      <a:pt x="7097" y="1954"/>
                      <a:pt x="7240" y="1930"/>
                    </a:cubicBezTo>
                    <a:lnTo>
                      <a:pt x="7407" y="1906"/>
                    </a:lnTo>
                    <a:close/>
                    <a:moveTo>
                      <a:pt x="7883" y="2430"/>
                    </a:moveTo>
                    <a:lnTo>
                      <a:pt x="7883" y="3073"/>
                    </a:lnTo>
                    <a:lnTo>
                      <a:pt x="7454" y="2692"/>
                    </a:lnTo>
                    <a:cubicBezTo>
                      <a:pt x="7502" y="2621"/>
                      <a:pt x="7597" y="2549"/>
                      <a:pt x="7669" y="2501"/>
                    </a:cubicBezTo>
                    <a:cubicBezTo>
                      <a:pt x="7788" y="2430"/>
                      <a:pt x="7859" y="2430"/>
                      <a:pt x="7883" y="2430"/>
                    </a:cubicBezTo>
                    <a:close/>
                    <a:moveTo>
                      <a:pt x="6740" y="2430"/>
                    </a:moveTo>
                    <a:lnTo>
                      <a:pt x="7049" y="2692"/>
                    </a:lnTo>
                    <a:lnTo>
                      <a:pt x="6597" y="3192"/>
                    </a:lnTo>
                    <a:lnTo>
                      <a:pt x="6549" y="3192"/>
                    </a:lnTo>
                    <a:cubicBezTo>
                      <a:pt x="6526" y="3192"/>
                      <a:pt x="6526" y="3168"/>
                      <a:pt x="6526" y="3144"/>
                    </a:cubicBezTo>
                    <a:lnTo>
                      <a:pt x="6740" y="2430"/>
                    </a:lnTo>
                    <a:close/>
                    <a:moveTo>
                      <a:pt x="7812" y="3383"/>
                    </a:moveTo>
                    <a:lnTo>
                      <a:pt x="7883" y="3454"/>
                    </a:lnTo>
                    <a:lnTo>
                      <a:pt x="7883" y="4002"/>
                    </a:lnTo>
                    <a:lnTo>
                      <a:pt x="7430" y="4335"/>
                    </a:lnTo>
                    <a:lnTo>
                      <a:pt x="7359" y="4335"/>
                    </a:lnTo>
                    <a:cubicBezTo>
                      <a:pt x="7359" y="4311"/>
                      <a:pt x="7359" y="4288"/>
                      <a:pt x="7359" y="4264"/>
                    </a:cubicBezTo>
                    <a:lnTo>
                      <a:pt x="7812" y="3383"/>
                    </a:lnTo>
                    <a:close/>
                    <a:moveTo>
                      <a:pt x="929" y="6217"/>
                    </a:moveTo>
                    <a:lnTo>
                      <a:pt x="929" y="6717"/>
                    </a:lnTo>
                    <a:lnTo>
                      <a:pt x="786" y="6717"/>
                    </a:lnTo>
                    <a:cubicBezTo>
                      <a:pt x="596" y="6717"/>
                      <a:pt x="429" y="6764"/>
                      <a:pt x="310" y="6883"/>
                    </a:cubicBezTo>
                    <a:lnTo>
                      <a:pt x="310" y="6693"/>
                    </a:lnTo>
                    <a:cubicBezTo>
                      <a:pt x="310" y="6431"/>
                      <a:pt x="524" y="6217"/>
                      <a:pt x="786" y="6217"/>
                    </a:cubicBezTo>
                    <a:close/>
                    <a:moveTo>
                      <a:pt x="5273" y="1686"/>
                    </a:moveTo>
                    <a:cubicBezTo>
                      <a:pt x="5572" y="1686"/>
                      <a:pt x="5857" y="1757"/>
                      <a:pt x="6121" y="1906"/>
                    </a:cubicBezTo>
                    <a:cubicBezTo>
                      <a:pt x="6216" y="1978"/>
                      <a:pt x="6311" y="2049"/>
                      <a:pt x="6406" y="2120"/>
                    </a:cubicBezTo>
                    <a:lnTo>
                      <a:pt x="6502" y="2216"/>
                    </a:lnTo>
                    <a:lnTo>
                      <a:pt x="6240" y="3073"/>
                    </a:lnTo>
                    <a:cubicBezTo>
                      <a:pt x="6216" y="3216"/>
                      <a:pt x="6264" y="3383"/>
                      <a:pt x="6406" y="3454"/>
                    </a:cubicBezTo>
                    <a:cubicBezTo>
                      <a:pt x="6454" y="3478"/>
                      <a:pt x="6526" y="3502"/>
                      <a:pt x="6573" y="3502"/>
                    </a:cubicBezTo>
                    <a:cubicBezTo>
                      <a:pt x="6668" y="3502"/>
                      <a:pt x="6740" y="3454"/>
                      <a:pt x="6811" y="3383"/>
                    </a:cubicBezTo>
                    <a:lnTo>
                      <a:pt x="7264" y="2883"/>
                    </a:lnTo>
                    <a:lnTo>
                      <a:pt x="7573" y="3192"/>
                    </a:lnTo>
                    <a:lnTo>
                      <a:pt x="7097" y="4145"/>
                    </a:lnTo>
                    <a:cubicBezTo>
                      <a:pt x="7026" y="4288"/>
                      <a:pt x="7049" y="4454"/>
                      <a:pt x="7169" y="4550"/>
                    </a:cubicBezTo>
                    <a:cubicBezTo>
                      <a:pt x="7240" y="4597"/>
                      <a:pt x="7311" y="4621"/>
                      <a:pt x="7407" y="4621"/>
                    </a:cubicBezTo>
                    <a:cubicBezTo>
                      <a:pt x="7454" y="4621"/>
                      <a:pt x="7526" y="4597"/>
                      <a:pt x="7597" y="4573"/>
                    </a:cubicBezTo>
                    <a:lnTo>
                      <a:pt x="7883" y="4359"/>
                    </a:lnTo>
                    <a:lnTo>
                      <a:pt x="7883" y="7693"/>
                    </a:lnTo>
                    <a:lnTo>
                      <a:pt x="6859" y="7693"/>
                    </a:lnTo>
                    <a:lnTo>
                      <a:pt x="6716" y="7383"/>
                    </a:lnTo>
                    <a:lnTo>
                      <a:pt x="6978" y="7383"/>
                    </a:lnTo>
                    <a:cubicBezTo>
                      <a:pt x="7169" y="7383"/>
                      <a:pt x="7311" y="7241"/>
                      <a:pt x="7311" y="7050"/>
                    </a:cubicBezTo>
                    <a:lnTo>
                      <a:pt x="7311" y="6264"/>
                    </a:lnTo>
                    <a:cubicBezTo>
                      <a:pt x="7311" y="6074"/>
                      <a:pt x="7169" y="5931"/>
                      <a:pt x="6978" y="5931"/>
                    </a:cubicBezTo>
                    <a:lnTo>
                      <a:pt x="6002" y="5931"/>
                    </a:lnTo>
                    <a:lnTo>
                      <a:pt x="5263" y="4478"/>
                    </a:lnTo>
                    <a:cubicBezTo>
                      <a:pt x="5228" y="4424"/>
                      <a:pt x="5179" y="4398"/>
                      <a:pt x="5126" y="4398"/>
                    </a:cubicBezTo>
                    <a:cubicBezTo>
                      <a:pt x="5109" y="4398"/>
                      <a:pt x="5091" y="4401"/>
                      <a:pt x="5073" y="4407"/>
                    </a:cubicBezTo>
                    <a:cubicBezTo>
                      <a:pt x="4757" y="4507"/>
                      <a:pt x="4398" y="4573"/>
                      <a:pt x="4069" y="4573"/>
                    </a:cubicBezTo>
                    <a:cubicBezTo>
                      <a:pt x="3852" y="4573"/>
                      <a:pt x="3648" y="4544"/>
                      <a:pt x="3477" y="4478"/>
                    </a:cubicBezTo>
                    <a:cubicBezTo>
                      <a:pt x="3954" y="4454"/>
                      <a:pt x="4358" y="4240"/>
                      <a:pt x="4692" y="3859"/>
                    </a:cubicBezTo>
                    <a:cubicBezTo>
                      <a:pt x="4739" y="3811"/>
                      <a:pt x="4716" y="3716"/>
                      <a:pt x="4668" y="3668"/>
                    </a:cubicBezTo>
                    <a:cubicBezTo>
                      <a:pt x="4636" y="3636"/>
                      <a:pt x="4603" y="3623"/>
                      <a:pt x="4571" y="3623"/>
                    </a:cubicBezTo>
                    <a:cubicBezTo>
                      <a:pt x="4532" y="3623"/>
                      <a:pt x="4493" y="3642"/>
                      <a:pt x="4454" y="3668"/>
                    </a:cubicBezTo>
                    <a:cubicBezTo>
                      <a:pt x="4150" y="4033"/>
                      <a:pt x="3777" y="4208"/>
                      <a:pt x="3320" y="4208"/>
                    </a:cubicBezTo>
                    <a:cubicBezTo>
                      <a:pt x="3240" y="4208"/>
                      <a:pt x="3158" y="4203"/>
                      <a:pt x="3072" y="4192"/>
                    </a:cubicBezTo>
                    <a:cubicBezTo>
                      <a:pt x="2882" y="3883"/>
                      <a:pt x="2930" y="3406"/>
                      <a:pt x="3168" y="2954"/>
                    </a:cubicBezTo>
                    <a:cubicBezTo>
                      <a:pt x="3406" y="2525"/>
                      <a:pt x="3811" y="2144"/>
                      <a:pt x="4263" y="1930"/>
                    </a:cubicBezTo>
                    <a:cubicBezTo>
                      <a:pt x="4609" y="1769"/>
                      <a:pt x="4949" y="1686"/>
                      <a:pt x="5273" y="1686"/>
                    </a:cubicBezTo>
                    <a:close/>
                    <a:moveTo>
                      <a:pt x="929" y="7002"/>
                    </a:moveTo>
                    <a:lnTo>
                      <a:pt x="929" y="7693"/>
                    </a:lnTo>
                    <a:lnTo>
                      <a:pt x="786" y="7693"/>
                    </a:lnTo>
                    <a:lnTo>
                      <a:pt x="786" y="7669"/>
                    </a:lnTo>
                    <a:cubicBezTo>
                      <a:pt x="596" y="7669"/>
                      <a:pt x="429" y="7741"/>
                      <a:pt x="310" y="7836"/>
                    </a:cubicBezTo>
                    <a:lnTo>
                      <a:pt x="310" y="7479"/>
                    </a:lnTo>
                    <a:cubicBezTo>
                      <a:pt x="310" y="7217"/>
                      <a:pt x="524" y="7002"/>
                      <a:pt x="786" y="7002"/>
                    </a:cubicBezTo>
                    <a:close/>
                    <a:moveTo>
                      <a:pt x="7883" y="7979"/>
                    </a:moveTo>
                    <a:lnTo>
                      <a:pt x="7883" y="8312"/>
                    </a:lnTo>
                    <a:lnTo>
                      <a:pt x="1072" y="8312"/>
                    </a:lnTo>
                    <a:lnTo>
                      <a:pt x="1072" y="8288"/>
                    </a:lnTo>
                    <a:cubicBezTo>
                      <a:pt x="1001" y="8288"/>
                      <a:pt x="929" y="8360"/>
                      <a:pt x="929" y="8455"/>
                    </a:cubicBezTo>
                    <a:cubicBezTo>
                      <a:pt x="929" y="8527"/>
                      <a:pt x="1001" y="8598"/>
                      <a:pt x="1072" y="8598"/>
                    </a:cubicBezTo>
                    <a:lnTo>
                      <a:pt x="1358" y="8598"/>
                    </a:lnTo>
                    <a:lnTo>
                      <a:pt x="1358" y="8931"/>
                    </a:lnTo>
                    <a:lnTo>
                      <a:pt x="786" y="8931"/>
                    </a:lnTo>
                    <a:cubicBezTo>
                      <a:pt x="524" y="8931"/>
                      <a:pt x="310" y="8717"/>
                      <a:pt x="310" y="8455"/>
                    </a:cubicBezTo>
                    <a:cubicBezTo>
                      <a:pt x="310" y="8193"/>
                      <a:pt x="524" y="7979"/>
                      <a:pt x="786" y="7979"/>
                    </a:cubicBezTo>
                    <a:close/>
                    <a:moveTo>
                      <a:pt x="2787" y="8598"/>
                    </a:moveTo>
                    <a:lnTo>
                      <a:pt x="2787" y="9551"/>
                    </a:lnTo>
                    <a:lnTo>
                      <a:pt x="2287" y="9289"/>
                    </a:lnTo>
                    <a:cubicBezTo>
                      <a:pt x="2263" y="9277"/>
                      <a:pt x="2239" y="9271"/>
                      <a:pt x="2215" y="9271"/>
                    </a:cubicBezTo>
                    <a:cubicBezTo>
                      <a:pt x="2191" y="9271"/>
                      <a:pt x="2167" y="9277"/>
                      <a:pt x="2144" y="9289"/>
                    </a:cubicBezTo>
                    <a:lnTo>
                      <a:pt x="1644" y="9551"/>
                    </a:lnTo>
                    <a:lnTo>
                      <a:pt x="1644" y="8598"/>
                    </a:lnTo>
                    <a:close/>
                    <a:moveTo>
                      <a:pt x="1072" y="1"/>
                    </a:moveTo>
                    <a:cubicBezTo>
                      <a:pt x="477" y="1"/>
                      <a:pt x="24" y="477"/>
                      <a:pt x="24" y="1073"/>
                    </a:cubicBezTo>
                    <a:lnTo>
                      <a:pt x="24" y="3811"/>
                    </a:lnTo>
                    <a:cubicBezTo>
                      <a:pt x="24" y="3883"/>
                      <a:pt x="72" y="3954"/>
                      <a:pt x="167" y="3954"/>
                    </a:cubicBezTo>
                    <a:cubicBezTo>
                      <a:pt x="239" y="3954"/>
                      <a:pt x="310" y="3883"/>
                      <a:pt x="310" y="3811"/>
                    </a:cubicBezTo>
                    <a:lnTo>
                      <a:pt x="310" y="2430"/>
                    </a:lnTo>
                    <a:cubicBezTo>
                      <a:pt x="310" y="2168"/>
                      <a:pt x="524" y="1954"/>
                      <a:pt x="786" y="1954"/>
                    </a:cubicBezTo>
                    <a:lnTo>
                      <a:pt x="929" y="1954"/>
                    </a:lnTo>
                    <a:lnTo>
                      <a:pt x="929" y="5931"/>
                    </a:lnTo>
                    <a:lnTo>
                      <a:pt x="786" y="5931"/>
                    </a:lnTo>
                    <a:cubicBezTo>
                      <a:pt x="596" y="5931"/>
                      <a:pt x="429" y="6002"/>
                      <a:pt x="310" y="6097"/>
                    </a:cubicBezTo>
                    <a:lnTo>
                      <a:pt x="310" y="4502"/>
                    </a:lnTo>
                    <a:cubicBezTo>
                      <a:pt x="310" y="4407"/>
                      <a:pt x="239" y="4335"/>
                      <a:pt x="167" y="4335"/>
                    </a:cubicBezTo>
                    <a:cubicBezTo>
                      <a:pt x="72" y="4335"/>
                      <a:pt x="24" y="4407"/>
                      <a:pt x="24" y="4502"/>
                    </a:cubicBezTo>
                    <a:lnTo>
                      <a:pt x="24" y="8431"/>
                    </a:lnTo>
                    <a:cubicBezTo>
                      <a:pt x="0" y="8860"/>
                      <a:pt x="358" y="9217"/>
                      <a:pt x="786" y="9217"/>
                    </a:cubicBezTo>
                    <a:lnTo>
                      <a:pt x="1358" y="9217"/>
                    </a:lnTo>
                    <a:lnTo>
                      <a:pt x="1358" y="9789"/>
                    </a:lnTo>
                    <a:cubicBezTo>
                      <a:pt x="1358" y="9836"/>
                      <a:pt x="1382" y="9884"/>
                      <a:pt x="1429" y="9908"/>
                    </a:cubicBezTo>
                    <a:cubicBezTo>
                      <a:pt x="1453" y="9920"/>
                      <a:pt x="1477" y="9926"/>
                      <a:pt x="1501" y="9926"/>
                    </a:cubicBezTo>
                    <a:cubicBezTo>
                      <a:pt x="1524" y="9926"/>
                      <a:pt x="1548" y="9920"/>
                      <a:pt x="1572" y="9908"/>
                    </a:cubicBezTo>
                    <a:lnTo>
                      <a:pt x="2215" y="9574"/>
                    </a:lnTo>
                    <a:lnTo>
                      <a:pt x="2858" y="9908"/>
                    </a:lnTo>
                    <a:cubicBezTo>
                      <a:pt x="2882" y="9932"/>
                      <a:pt x="2906" y="9932"/>
                      <a:pt x="2930" y="9932"/>
                    </a:cubicBezTo>
                    <a:cubicBezTo>
                      <a:pt x="2953" y="9932"/>
                      <a:pt x="2977" y="9908"/>
                      <a:pt x="3001" y="9908"/>
                    </a:cubicBezTo>
                    <a:cubicBezTo>
                      <a:pt x="3049" y="9884"/>
                      <a:pt x="3072" y="9836"/>
                      <a:pt x="3072" y="9789"/>
                    </a:cubicBezTo>
                    <a:lnTo>
                      <a:pt x="3072" y="9193"/>
                    </a:lnTo>
                    <a:lnTo>
                      <a:pt x="4525" y="9193"/>
                    </a:lnTo>
                    <a:cubicBezTo>
                      <a:pt x="4597" y="9193"/>
                      <a:pt x="4668" y="9146"/>
                      <a:pt x="4668" y="9050"/>
                    </a:cubicBezTo>
                    <a:cubicBezTo>
                      <a:pt x="4668" y="8979"/>
                      <a:pt x="4597" y="8908"/>
                      <a:pt x="4525" y="8908"/>
                    </a:cubicBezTo>
                    <a:lnTo>
                      <a:pt x="3072" y="8908"/>
                    </a:lnTo>
                    <a:lnTo>
                      <a:pt x="3072" y="8574"/>
                    </a:lnTo>
                    <a:lnTo>
                      <a:pt x="7883" y="8574"/>
                    </a:lnTo>
                    <a:lnTo>
                      <a:pt x="7883" y="8860"/>
                    </a:lnTo>
                    <a:cubicBezTo>
                      <a:pt x="7883" y="8884"/>
                      <a:pt x="7859" y="8908"/>
                      <a:pt x="7835" y="8908"/>
                    </a:cubicBezTo>
                    <a:lnTo>
                      <a:pt x="5192" y="8908"/>
                    </a:lnTo>
                    <a:cubicBezTo>
                      <a:pt x="5120" y="8908"/>
                      <a:pt x="5049" y="8979"/>
                      <a:pt x="5049" y="9050"/>
                    </a:cubicBezTo>
                    <a:cubicBezTo>
                      <a:pt x="5049" y="9146"/>
                      <a:pt x="5120" y="9193"/>
                      <a:pt x="5192" y="9193"/>
                    </a:cubicBezTo>
                    <a:lnTo>
                      <a:pt x="7835" y="9193"/>
                    </a:lnTo>
                    <a:cubicBezTo>
                      <a:pt x="8026" y="9193"/>
                      <a:pt x="8169" y="9050"/>
                      <a:pt x="8169" y="8860"/>
                    </a:cubicBezTo>
                    <a:cubicBezTo>
                      <a:pt x="8193" y="8527"/>
                      <a:pt x="8193" y="954"/>
                      <a:pt x="8193" y="358"/>
                    </a:cubicBezTo>
                    <a:cubicBezTo>
                      <a:pt x="8193" y="168"/>
                      <a:pt x="8026" y="25"/>
                      <a:pt x="7835" y="25"/>
                    </a:cubicBezTo>
                    <a:lnTo>
                      <a:pt x="7002" y="25"/>
                    </a:lnTo>
                    <a:cubicBezTo>
                      <a:pt x="6907" y="25"/>
                      <a:pt x="6859" y="72"/>
                      <a:pt x="6859" y="168"/>
                    </a:cubicBezTo>
                    <a:cubicBezTo>
                      <a:pt x="6859" y="239"/>
                      <a:pt x="6907" y="311"/>
                      <a:pt x="7002" y="311"/>
                    </a:cubicBezTo>
                    <a:lnTo>
                      <a:pt x="7835" y="311"/>
                    </a:lnTo>
                    <a:cubicBezTo>
                      <a:pt x="7859" y="311"/>
                      <a:pt x="7883" y="334"/>
                      <a:pt x="7883" y="358"/>
                    </a:cubicBezTo>
                    <a:lnTo>
                      <a:pt x="7883" y="2144"/>
                    </a:lnTo>
                    <a:cubicBezTo>
                      <a:pt x="7835" y="2144"/>
                      <a:pt x="7812" y="2144"/>
                      <a:pt x="7692" y="2168"/>
                    </a:cubicBezTo>
                    <a:cubicBezTo>
                      <a:pt x="7692" y="2144"/>
                      <a:pt x="7716" y="2120"/>
                      <a:pt x="7716" y="2097"/>
                    </a:cubicBezTo>
                    <a:lnTo>
                      <a:pt x="7716" y="1930"/>
                    </a:lnTo>
                    <a:cubicBezTo>
                      <a:pt x="7716" y="1835"/>
                      <a:pt x="7669" y="1763"/>
                      <a:pt x="7597" y="1692"/>
                    </a:cubicBezTo>
                    <a:cubicBezTo>
                      <a:pt x="7539" y="1653"/>
                      <a:pt x="7481" y="1614"/>
                      <a:pt x="7409" y="1614"/>
                    </a:cubicBezTo>
                    <a:cubicBezTo>
                      <a:pt x="7393" y="1614"/>
                      <a:pt x="7377" y="1616"/>
                      <a:pt x="7359" y="1620"/>
                    </a:cubicBezTo>
                    <a:lnTo>
                      <a:pt x="7192" y="1644"/>
                    </a:lnTo>
                    <a:cubicBezTo>
                      <a:pt x="7121" y="1668"/>
                      <a:pt x="7049" y="1692"/>
                      <a:pt x="6978" y="1716"/>
                    </a:cubicBezTo>
                    <a:cubicBezTo>
                      <a:pt x="6978" y="1644"/>
                      <a:pt x="6978" y="1549"/>
                      <a:pt x="6954" y="1477"/>
                    </a:cubicBezTo>
                    <a:lnTo>
                      <a:pt x="6930" y="1311"/>
                    </a:lnTo>
                    <a:cubicBezTo>
                      <a:pt x="6907" y="1216"/>
                      <a:pt x="6859" y="1144"/>
                      <a:pt x="6787" y="1096"/>
                    </a:cubicBezTo>
                    <a:cubicBezTo>
                      <a:pt x="6740" y="1073"/>
                      <a:pt x="6692" y="1061"/>
                      <a:pt x="6648" y="1061"/>
                    </a:cubicBezTo>
                    <a:cubicBezTo>
                      <a:pt x="6603" y="1061"/>
                      <a:pt x="6561" y="1073"/>
                      <a:pt x="6526" y="1096"/>
                    </a:cubicBezTo>
                    <a:lnTo>
                      <a:pt x="6359" y="1144"/>
                    </a:lnTo>
                    <a:cubicBezTo>
                      <a:pt x="6287" y="1168"/>
                      <a:pt x="6240" y="1216"/>
                      <a:pt x="6168" y="1239"/>
                    </a:cubicBezTo>
                    <a:cubicBezTo>
                      <a:pt x="6168" y="1168"/>
                      <a:pt x="6144" y="1073"/>
                      <a:pt x="6097" y="1001"/>
                    </a:cubicBezTo>
                    <a:lnTo>
                      <a:pt x="6025" y="858"/>
                    </a:lnTo>
                    <a:cubicBezTo>
                      <a:pt x="6002" y="763"/>
                      <a:pt x="5930" y="715"/>
                      <a:pt x="5835" y="692"/>
                    </a:cubicBezTo>
                    <a:cubicBezTo>
                      <a:pt x="5809" y="685"/>
                      <a:pt x="5784" y="682"/>
                      <a:pt x="5759" y="682"/>
                    </a:cubicBezTo>
                    <a:cubicBezTo>
                      <a:pt x="5690" y="682"/>
                      <a:pt x="5625" y="704"/>
                      <a:pt x="5573" y="739"/>
                    </a:cubicBezTo>
                    <a:lnTo>
                      <a:pt x="5430" y="834"/>
                    </a:lnTo>
                    <a:cubicBezTo>
                      <a:pt x="5359" y="882"/>
                      <a:pt x="5287" y="954"/>
                      <a:pt x="5216" y="1025"/>
                    </a:cubicBezTo>
                    <a:cubicBezTo>
                      <a:pt x="5192" y="954"/>
                      <a:pt x="5120" y="882"/>
                      <a:pt x="5073" y="811"/>
                    </a:cubicBezTo>
                    <a:lnTo>
                      <a:pt x="4954" y="692"/>
                    </a:lnTo>
                    <a:cubicBezTo>
                      <a:pt x="4882" y="620"/>
                      <a:pt x="4787" y="596"/>
                      <a:pt x="4692" y="596"/>
                    </a:cubicBezTo>
                    <a:cubicBezTo>
                      <a:pt x="4620" y="596"/>
                      <a:pt x="4525" y="668"/>
                      <a:pt x="4477" y="739"/>
                    </a:cubicBezTo>
                    <a:lnTo>
                      <a:pt x="4382" y="858"/>
                    </a:lnTo>
                    <a:cubicBezTo>
                      <a:pt x="4263" y="1049"/>
                      <a:pt x="4216" y="1239"/>
                      <a:pt x="4216" y="1454"/>
                    </a:cubicBezTo>
                    <a:lnTo>
                      <a:pt x="4239" y="1620"/>
                    </a:lnTo>
                    <a:cubicBezTo>
                      <a:pt x="4216" y="1620"/>
                      <a:pt x="4168" y="1644"/>
                      <a:pt x="4144" y="1668"/>
                    </a:cubicBezTo>
                    <a:cubicBezTo>
                      <a:pt x="3620" y="1906"/>
                      <a:pt x="3192" y="2311"/>
                      <a:pt x="2906" y="2811"/>
                    </a:cubicBezTo>
                    <a:cubicBezTo>
                      <a:pt x="2644" y="3311"/>
                      <a:pt x="2572" y="3835"/>
                      <a:pt x="2763" y="4216"/>
                    </a:cubicBezTo>
                    <a:cubicBezTo>
                      <a:pt x="2979" y="4679"/>
                      <a:pt x="3495" y="4862"/>
                      <a:pt x="4078" y="4862"/>
                    </a:cubicBezTo>
                    <a:cubicBezTo>
                      <a:pt x="4395" y="4862"/>
                      <a:pt x="4731" y="4808"/>
                      <a:pt x="5049" y="4716"/>
                    </a:cubicBezTo>
                    <a:lnTo>
                      <a:pt x="5668" y="5931"/>
                    </a:lnTo>
                    <a:lnTo>
                      <a:pt x="3358" y="5931"/>
                    </a:lnTo>
                    <a:cubicBezTo>
                      <a:pt x="3263" y="5931"/>
                      <a:pt x="3192" y="5978"/>
                      <a:pt x="3192" y="6074"/>
                    </a:cubicBezTo>
                    <a:cubicBezTo>
                      <a:pt x="3192" y="6145"/>
                      <a:pt x="3263" y="6217"/>
                      <a:pt x="3358" y="6217"/>
                    </a:cubicBezTo>
                    <a:lnTo>
                      <a:pt x="6978" y="6217"/>
                    </a:lnTo>
                    <a:cubicBezTo>
                      <a:pt x="7002" y="6217"/>
                      <a:pt x="7026" y="6240"/>
                      <a:pt x="7026" y="6264"/>
                    </a:cubicBezTo>
                    <a:lnTo>
                      <a:pt x="7026" y="7050"/>
                    </a:lnTo>
                    <a:cubicBezTo>
                      <a:pt x="7026" y="7074"/>
                      <a:pt x="7002" y="7098"/>
                      <a:pt x="6978" y="7098"/>
                    </a:cubicBezTo>
                    <a:lnTo>
                      <a:pt x="2120" y="7098"/>
                    </a:lnTo>
                    <a:cubicBezTo>
                      <a:pt x="2096" y="7098"/>
                      <a:pt x="2072" y="7074"/>
                      <a:pt x="2072" y="7050"/>
                    </a:cubicBezTo>
                    <a:lnTo>
                      <a:pt x="2072" y="6264"/>
                    </a:lnTo>
                    <a:cubicBezTo>
                      <a:pt x="2072" y="6240"/>
                      <a:pt x="2096" y="6217"/>
                      <a:pt x="2120" y="6217"/>
                    </a:cubicBezTo>
                    <a:lnTo>
                      <a:pt x="2668" y="6217"/>
                    </a:lnTo>
                    <a:cubicBezTo>
                      <a:pt x="2739" y="6217"/>
                      <a:pt x="2810" y="6145"/>
                      <a:pt x="2810" y="6074"/>
                    </a:cubicBezTo>
                    <a:cubicBezTo>
                      <a:pt x="2810" y="5978"/>
                      <a:pt x="2739" y="5931"/>
                      <a:pt x="2668" y="5931"/>
                    </a:cubicBezTo>
                    <a:lnTo>
                      <a:pt x="2120" y="5931"/>
                    </a:lnTo>
                    <a:cubicBezTo>
                      <a:pt x="1953" y="5931"/>
                      <a:pt x="1786" y="6074"/>
                      <a:pt x="1786" y="6264"/>
                    </a:cubicBezTo>
                    <a:lnTo>
                      <a:pt x="1786" y="7026"/>
                    </a:lnTo>
                    <a:cubicBezTo>
                      <a:pt x="1786" y="7217"/>
                      <a:pt x="1953" y="7383"/>
                      <a:pt x="2120" y="7383"/>
                    </a:cubicBezTo>
                    <a:lnTo>
                      <a:pt x="6383" y="7383"/>
                    </a:lnTo>
                    <a:lnTo>
                      <a:pt x="6549" y="7669"/>
                    </a:lnTo>
                    <a:lnTo>
                      <a:pt x="1215" y="7669"/>
                    </a:lnTo>
                    <a:lnTo>
                      <a:pt x="1215" y="311"/>
                    </a:lnTo>
                    <a:lnTo>
                      <a:pt x="6311" y="311"/>
                    </a:lnTo>
                    <a:cubicBezTo>
                      <a:pt x="6406" y="311"/>
                      <a:pt x="6454" y="239"/>
                      <a:pt x="6454" y="144"/>
                    </a:cubicBezTo>
                    <a:cubicBezTo>
                      <a:pt x="6454" y="72"/>
                      <a:pt x="6406" y="1"/>
                      <a:pt x="6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4"/>
              <p:cNvSpPr/>
              <p:nvPr/>
            </p:nvSpPr>
            <p:spPr>
              <a:xfrm>
                <a:off x="2836728" y="3411475"/>
                <a:ext cx="30433" cy="960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86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15"/>
                      <a:pt x="48" y="286"/>
                      <a:pt x="143" y="286"/>
                    </a:cubicBezTo>
                    <a:lnTo>
                      <a:pt x="763" y="286"/>
                    </a:lnTo>
                    <a:cubicBezTo>
                      <a:pt x="834" y="286"/>
                      <a:pt x="905" y="215"/>
                      <a:pt x="905" y="143"/>
                    </a:cubicBezTo>
                    <a:cubicBezTo>
                      <a:pt x="905" y="72"/>
                      <a:pt x="834" y="0"/>
                      <a:pt x="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4"/>
              <p:cNvSpPr/>
              <p:nvPr/>
            </p:nvSpPr>
            <p:spPr>
              <a:xfrm>
                <a:off x="2836728" y="3391455"/>
                <a:ext cx="67214" cy="10446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11" extrusionOk="0">
                    <a:moveTo>
                      <a:pt x="143" y="1"/>
                    </a:moveTo>
                    <a:cubicBezTo>
                      <a:pt x="48" y="1"/>
                      <a:pt x="0" y="72"/>
                      <a:pt x="0" y="168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1858" y="310"/>
                    </a:lnTo>
                    <a:cubicBezTo>
                      <a:pt x="1929" y="310"/>
                      <a:pt x="2001" y="239"/>
                      <a:pt x="2001" y="168"/>
                    </a:cubicBezTo>
                    <a:cubicBezTo>
                      <a:pt x="2001" y="72"/>
                      <a:pt x="1929" y="1"/>
                      <a:pt x="1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4"/>
              <p:cNvSpPr/>
              <p:nvPr/>
            </p:nvSpPr>
            <p:spPr>
              <a:xfrm>
                <a:off x="2836728" y="3372275"/>
                <a:ext cx="67214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7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8"/>
                      <a:pt x="48" y="286"/>
                      <a:pt x="143" y="286"/>
                    </a:cubicBezTo>
                    <a:lnTo>
                      <a:pt x="1858" y="286"/>
                    </a:lnTo>
                    <a:cubicBezTo>
                      <a:pt x="1929" y="286"/>
                      <a:pt x="2001" y="238"/>
                      <a:pt x="2001" y="143"/>
                    </a:cubicBezTo>
                    <a:cubicBezTo>
                      <a:pt x="2001" y="72"/>
                      <a:pt x="1929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4"/>
              <p:cNvSpPr/>
              <p:nvPr/>
            </p:nvSpPr>
            <p:spPr>
              <a:xfrm>
                <a:off x="2897526" y="3570658"/>
                <a:ext cx="82430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87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15"/>
                      <a:pt x="48" y="286"/>
                      <a:pt x="143" y="286"/>
                    </a:cubicBezTo>
                    <a:lnTo>
                      <a:pt x="2310" y="286"/>
                    </a:lnTo>
                    <a:cubicBezTo>
                      <a:pt x="2382" y="286"/>
                      <a:pt x="2453" y="215"/>
                      <a:pt x="2453" y="143"/>
                    </a:cubicBezTo>
                    <a:cubicBezTo>
                      <a:pt x="2453" y="72"/>
                      <a:pt x="2382" y="0"/>
                      <a:pt x="2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4"/>
              <p:cNvSpPr/>
              <p:nvPr/>
            </p:nvSpPr>
            <p:spPr>
              <a:xfrm>
                <a:off x="2920737" y="3531458"/>
                <a:ext cx="36008" cy="964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87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286"/>
                      <a:pt x="143" y="286"/>
                    </a:cubicBezTo>
                    <a:lnTo>
                      <a:pt x="905" y="286"/>
                    </a:lnTo>
                    <a:cubicBezTo>
                      <a:pt x="1000" y="286"/>
                      <a:pt x="1072" y="239"/>
                      <a:pt x="1072" y="143"/>
                    </a:cubicBezTo>
                    <a:cubicBezTo>
                      <a:pt x="1072" y="72"/>
                      <a:pt x="1000" y="0"/>
                      <a:pt x="9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21" name="Google Shape;3021;p34"/>
          <p:cNvGrpSpPr/>
          <p:nvPr/>
        </p:nvGrpSpPr>
        <p:grpSpPr>
          <a:xfrm>
            <a:off x="6121453" y="1636037"/>
            <a:ext cx="555982" cy="547306"/>
            <a:chOff x="8085871" y="1493251"/>
            <a:chExt cx="333582" cy="332810"/>
          </a:xfrm>
        </p:grpSpPr>
        <p:sp>
          <p:nvSpPr>
            <p:cNvPr id="3022" name="Google Shape;3022;p34"/>
            <p:cNvSpPr/>
            <p:nvPr/>
          </p:nvSpPr>
          <p:spPr>
            <a:xfrm>
              <a:off x="8322647" y="1630835"/>
              <a:ext cx="74402" cy="190422"/>
            </a:xfrm>
            <a:custGeom>
              <a:avLst/>
              <a:gdLst/>
              <a:ahLst/>
              <a:cxnLst/>
              <a:rect l="l" t="t" r="r" b="b"/>
              <a:pathLst>
                <a:path w="2215" h="5669" extrusionOk="0">
                  <a:moveTo>
                    <a:pt x="1143" y="0"/>
                  </a:moveTo>
                  <a:lnTo>
                    <a:pt x="0" y="286"/>
                  </a:lnTo>
                  <a:lnTo>
                    <a:pt x="0" y="5621"/>
                  </a:lnTo>
                  <a:lnTo>
                    <a:pt x="2024" y="5668"/>
                  </a:lnTo>
                  <a:cubicBezTo>
                    <a:pt x="2096" y="5668"/>
                    <a:pt x="2144" y="5597"/>
                    <a:pt x="2144" y="5549"/>
                  </a:cubicBezTo>
                  <a:lnTo>
                    <a:pt x="2215" y="5359"/>
                  </a:lnTo>
                  <a:lnTo>
                    <a:pt x="2215" y="286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8111467" y="1633220"/>
              <a:ext cx="72017" cy="188037"/>
            </a:xfrm>
            <a:custGeom>
              <a:avLst/>
              <a:gdLst/>
              <a:ahLst/>
              <a:cxnLst/>
              <a:rect l="l" t="t" r="r" b="b"/>
              <a:pathLst>
                <a:path w="2144" h="5598" extrusionOk="0">
                  <a:moveTo>
                    <a:pt x="977" y="1"/>
                  </a:moveTo>
                  <a:lnTo>
                    <a:pt x="24" y="215"/>
                  </a:lnTo>
                  <a:lnTo>
                    <a:pt x="0" y="5431"/>
                  </a:lnTo>
                  <a:cubicBezTo>
                    <a:pt x="0" y="5502"/>
                    <a:pt x="48" y="5550"/>
                    <a:pt x="119" y="5550"/>
                  </a:cubicBezTo>
                  <a:lnTo>
                    <a:pt x="2024" y="5597"/>
                  </a:lnTo>
                  <a:lnTo>
                    <a:pt x="2144" y="21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8133065" y="1667616"/>
              <a:ext cx="25629" cy="2562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lnTo>
                    <a:pt x="0" y="715"/>
                  </a:lnTo>
                  <a:cubicBezTo>
                    <a:pt x="0" y="739"/>
                    <a:pt x="24" y="763"/>
                    <a:pt x="72" y="763"/>
                  </a:cubicBezTo>
                  <a:lnTo>
                    <a:pt x="715" y="763"/>
                  </a:lnTo>
                  <a:cubicBezTo>
                    <a:pt x="738" y="763"/>
                    <a:pt x="762" y="739"/>
                    <a:pt x="762" y="715"/>
                  </a:cubicBezTo>
                  <a:lnTo>
                    <a:pt x="762" y="72"/>
                  </a:lnTo>
                  <a:cubicBezTo>
                    <a:pt x="762" y="25"/>
                    <a:pt x="738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8133065" y="1719614"/>
              <a:ext cx="25629" cy="24857"/>
            </a:xfrm>
            <a:custGeom>
              <a:avLst/>
              <a:gdLst/>
              <a:ahLst/>
              <a:cxnLst/>
              <a:rect l="l" t="t" r="r" b="b"/>
              <a:pathLst>
                <a:path w="763" h="740" extrusionOk="0">
                  <a:moveTo>
                    <a:pt x="72" y="1"/>
                  </a:moveTo>
                  <a:cubicBezTo>
                    <a:pt x="24" y="1"/>
                    <a:pt x="0" y="25"/>
                    <a:pt x="0" y="48"/>
                  </a:cubicBezTo>
                  <a:lnTo>
                    <a:pt x="0" y="691"/>
                  </a:lnTo>
                  <a:cubicBezTo>
                    <a:pt x="0" y="715"/>
                    <a:pt x="24" y="739"/>
                    <a:pt x="72" y="739"/>
                  </a:cubicBezTo>
                  <a:lnTo>
                    <a:pt x="715" y="739"/>
                  </a:lnTo>
                  <a:cubicBezTo>
                    <a:pt x="738" y="739"/>
                    <a:pt x="762" y="715"/>
                    <a:pt x="762" y="691"/>
                  </a:cubicBezTo>
                  <a:lnTo>
                    <a:pt x="762" y="48"/>
                  </a:lnTo>
                  <a:cubicBezTo>
                    <a:pt x="762" y="25"/>
                    <a:pt x="738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8133065" y="1770805"/>
              <a:ext cx="25629" cy="25663"/>
            </a:xfrm>
            <a:custGeom>
              <a:avLst/>
              <a:gdLst/>
              <a:ahLst/>
              <a:cxnLst/>
              <a:rect l="l" t="t" r="r" b="b"/>
              <a:pathLst>
                <a:path w="763" h="764" extrusionOk="0">
                  <a:moveTo>
                    <a:pt x="72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692"/>
                  </a:lnTo>
                  <a:cubicBezTo>
                    <a:pt x="0" y="739"/>
                    <a:pt x="24" y="763"/>
                    <a:pt x="72" y="763"/>
                  </a:cubicBezTo>
                  <a:lnTo>
                    <a:pt x="715" y="763"/>
                  </a:lnTo>
                  <a:cubicBezTo>
                    <a:pt x="738" y="763"/>
                    <a:pt x="762" y="739"/>
                    <a:pt x="762" y="692"/>
                  </a:cubicBezTo>
                  <a:lnTo>
                    <a:pt x="762" y="49"/>
                  </a:lnTo>
                  <a:cubicBezTo>
                    <a:pt x="762" y="25"/>
                    <a:pt x="738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8347437" y="1667616"/>
              <a:ext cx="25629" cy="2562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48" y="1"/>
                  </a:moveTo>
                  <a:cubicBezTo>
                    <a:pt x="24" y="1"/>
                    <a:pt x="0" y="25"/>
                    <a:pt x="0" y="72"/>
                  </a:cubicBezTo>
                  <a:lnTo>
                    <a:pt x="0" y="715"/>
                  </a:lnTo>
                  <a:cubicBezTo>
                    <a:pt x="0" y="739"/>
                    <a:pt x="24" y="763"/>
                    <a:pt x="48" y="763"/>
                  </a:cubicBezTo>
                  <a:lnTo>
                    <a:pt x="691" y="763"/>
                  </a:lnTo>
                  <a:cubicBezTo>
                    <a:pt x="715" y="763"/>
                    <a:pt x="739" y="739"/>
                    <a:pt x="763" y="715"/>
                  </a:cubicBezTo>
                  <a:lnTo>
                    <a:pt x="763" y="72"/>
                  </a:lnTo>
                  <a:cubicBezTo>
                    <a:pt x="763" y="25"/>
                    <a:pt x="715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8347437" y="1719614"/>
              <a:ext cx="25629" cy="24857"/>
            </a:xfrm>
            <a:custGeom>
              <a:avLst/>
              <a:gdLst/>
              <a:ahLst/>
              <a:cxnLst/>
              <a:rect l="l" t="t" r="r" b="b"/>
              <a:pathLst>
                <a:path w="763" h="740" extrusionOk="0">
                  <a:moveTo>
                    <a:pt x="48" y="1"/>
                  </a:moveTo>
                  <a:cubicBezTo>
                    <a:pt x="24" y="1"/>
                    <a:pt x="0" y="25"/>
                    <a:pt x="0" y="48"/>
                  </a:cubicBezTo>
                  <a:lnTo>
                    <a:pt x="0" y="691"/>
                  </a:lnTo>
                  <a:cubicBezTo>
                    <a:pt x="0" y="715"/>
                    <a:pt x="24" y="739"/>
                    <a:pt x="48" y="739"/>
                  </a:cubicBezTo>
                  <a:lnTo>
                    <a:pt x="691" y="739"/>
                  </a:lnTo>
                  <a:cubicBezTo>
                    <a:pt x="715" y="739"/>
                    <a:pt x="739" y="715"/>
                    <a:pt x="763" y="691"/>
                  </a:cubicBezTo>
                  <a:lnTo>
                    <a:pt x="763" y="48"/>
                  </a:lnTo>
                  <a:cubicBezTo>
                    <a:pt x="763" y="25"/>
                    <a:pt x="715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8347437" y="1770805"/>
              <a:ext cx="25629" cy="25663"/>
            </a:xfrm>
            <a:custGeom>
              <a:avLst/>
              <a:gdLst/>
              <a:ahLst/>
              <a:cxnLst/>
              <a:rect l="l" t="t" r="r" b="b"/>
              <a:pathLst>
                <a:path w="763" h="764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692"/>
                  </a:lnTo>
                  <a:cubicBezTo>
                    <a:pt x="0" y="739"/>
                    <a:pt x="24" y="763"/>
                    <a:pt x="48" y="763"/>
                  </a:cubicBezTo>
                  <a:lnTo>
                    <a:pt x="691" y="763"/>
                  </a:lnTo>
                  <a:cubicBezTo>
                    <a:pt x="715" y="763"/>
                    <a:pt x="739" y="739"/>
                    <a:pt x="763" y="692"/>
                  </a:cubicBezTo>
                  <a:lnTo>
                    <a:pt x="763" y="49"/>
                  </a:lnTo>
                  <a:cubicBezTo>
                    <a:pt x="763" y="25"/>
                    <a:pt x="715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8252243" y="1497248"/>
              <a:ext cx="36042" cy="31239"/>
            </a:xfrm>
            <a:custGeom>
              <a:avLst/>
              <a:gdLst/>
              <a:ahLst/>
              <a:cxnLst/>
              <a:rect l="l" t="t" r="r" b="b"/>
              <a:pathLst>
                <a:path w="1073" h="930" extrusionOk="0">
                  <a:moveTo>
                    <a:pt x="310" y="0"/>
                  </a:moveTo>
                  <a:lnTo>
                    <a:pt x="143" y="24"/>
                  </a:lnTo>
                  <a:cubicBezTo>
                    <a:pt x="48" y="24"/>
                    <a:pt x="1" y="96"/>
                    <a:pt x="1" y="167"/>
                  </a:cubicBezTo>
                  <a:lnTo>
                    <a:pt x="24" y="905"/>
                  </a:lnTo>
                  <a:lnTo>
                    <a:pt x="1072" y="929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8094672" y="1575647"/>
              <a:ext cx="313596" cy="63216"/>
            </a:xfrm>
            <a:custGeom>
              <a:avLst/>
              <a:gdLst/>
              <a:ahLst/>
              <a:cxnLst/>
              <a:rect l="l" t="t" r="r" b="b"/>
              <a:pathLst>
                <a:path w="9336" h="1882" extrusionOk="0">
                  <a:moveTo>
                    <a:pt x="1215" y="0"/>
                  </a:moveTo>
                  <a:lnTo>
                    <a:pt x="929" y="48"/>
                  </a:lnTo>
                  <a:cubicBezTo>
                    <a:pt x="881" y="48"/>
                    <a:pt x="834" y="72"/>
                    <a:pt x="834" y="119"/>
                  </a:cubicBezTo>
                  <a:lnTo>
                    <a:pt x="24" y="1763"/>
                  </a:lnTo>
                  <a:cubicBezTo>
                    <a:pt x="0" y="1810"/>
                    <a:pt x="48" y="1882"/>
                    <a:pt x="119" y="1882"/>
                  </a:cubicBezTo>
                  <a:lnTo>
                    <a:pt x="9216" y="1858"/>
                  </a:lnTo>
                  <a:cubicBezTo>
                    <a:pt x="9288" y="1858"/>
                    <a:pt x="9335" y="1786"/>
                    <a:pt x="9312" y="1715"/>
                  </a:cubicBezTo>
                  <a:lnTo>
                    <a:pt x="9335" y="1548"/>
                  </a:lnTo>
                  <a:lnTo>
                    <a:pt x="8645" y="72"/>
                  </a:lnTo>
                  <a:cubicBezTo>
                    <a:pt x="8645" y="24"/>
                    <a:pt x="8597" y="0"/>
                    <a:pt x="8550" y="0"/>
                  </a:cubicBezTo>
                  <a:lnTo>
                    <a:pt x="5787" y="0"/>
                  </a:lnTo>
                  <a:lnTo>
                    <a:pt x="4692" y="262"/>
                  </a:lnTo>
                  <a:lnTo>
                    <a:pt x="3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8183450" y="1554049"/>
              <a:ext cx="139231" cy="265596"/>
            </a:xfrm>
            <a:custGeom>
              <a:avLst/>
              <a:gdLst/>
              <a:ahLst/>
              <a:cxnLst/>
              <a:rect l="l" t="t" r="r" b="b"/>
              <a:pathLst>
                <a:path w="4145" h="7907" extrusionOk="0">
                  <a:moveTo>
                    <a:pt x="2072" y="0"/>
                  </a:moveTo>
                  <a:cubicBezTo>
                    <a:pt x="2019" y="0"/>
                    <a:pt x="1965" y="24"/>
                    <a:pt x="1929" y="72"/>
                  </a:cubicBezTo>
                  <a:lnTo>
                    <a:pt x="1" y="2572"/>
                  </a:lnTo>
                  <a:lnTo>
                    <a:pt x="1" y="7621"/>
                  </a:lnTo>
                  <a:lnTo>
                    <a:pt x="96" y="7883"/>
                  </a:lnTo>
                  <a:lnTo>
                    <a:pt x="3978" y="7907"/>
                  </a:lnTo>
                  <a:lnTo>
                    <a:pt x="4144" y="7645"/>
                  </a:lnTo>
                  <a:lnTo>
                    <a:pt x="4144" y="2572"/>
                  </a:lnTo>
                  <a:lnTo>
                    <a:pt x="2215" y="72"/>
                  </a:lnTo>
                  <a:cubicBezTo>
                    <a:pt x="2180" y="24"/>
                    <a:pt x="2126" y="0"/>
                    <a:pt x="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8183450" y="1810811"/>
              <a:ext cx="139231" cy="12831"/>
            </a:xfrm>
            <a:custGeom>
              <a:avLst/>
              <a:gdLst/>
              <a:ahLst/>
              <a:cxnLst/>
              <a:rect l="l" t="t" r="r" b="b"/>
              <a:pathLst>
                <a:path w="4145" h="382" extrusionOk="0">
                  <a:moveTo>
                    <a:pt x="1" y="1"/>
                  </a:moveTo>
                  <a:lnTo>
                    <a:pt x="1" y="382"/>
                  </a:lnTo>
                  <a:lnTo>
                    <a:pt x="953" y="382"/>
                  </a:lnTo>
                  <a:lnTo>
                    <a:pt x="2072" y="144"/>
                  </a:lnTo>
                  <a:lnTo>
                    <a:pt x="3168" y="382"/>
                  </a:lnTo>
                  <a:lnTo>
                    <a:pt x="4144" y="382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8215462" y="1725223"/>
              <a:ext cx="74402" cy="91230"/>
            </a:xfrm>
            <a:custGeom>
              <a:avLst/>
              <a:gdLst/>
              <a:ahLst/>
              <a:cxnLst/>
              <a:rect l="l" t="t" r="r" b="b"/>
              <a:pathLst>
                <a:path w="2215" h="2716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620"/>
                  </a:lnTo>
                  <a:lnTo>
                    <a:pt x="119" y="763"/>
                  </a:lnTo>
                  <a:lnTo>
                    <a:pt x="0" y="906"/>
                  </a:lnTo>
                  <a:lnTo>
                    <a:pt x="0" y="2715"/>
                  </a:lnTo>
                  <a:lnTo>
                    <a:pt x="2215" y="2715"/>
                  </a:lnTo>
                  <a:lnTo>
                    <a:pt x="2215" y="906"/>
                  </a:lnTo>
                  <a:lnTo>
                    <a:pt x="2120" y="763"/>
                  </a:lnTo>
                  <a:lnTo>
                    <a:pt x="2215" y="620"/>
                  </a:lnTo>
                  <a:lnTo>
                    <a:pt x="2215" y="191"/>
                  </a:lnTo>
                  <a:cubicBezTo>
                    <a:pt x="2215" y="96"/>
                    <a:pt x="2143" y="1"/>
                    <a:pt x="2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8215462" y="1810811"/>
              <a:ext cx="74402" cy="12831"/>
            </a:xfrm>
            <a:custGeom>
              <a:avLst/>
              <a:gdLst/>
              <a:ahLst/>
              <a:cxnLst/>
              <a:rect l="l" t="t" r="r" b="b"/>
              <a:pathLst>
                <a:path w="2215" h="382" extrusionOk="0">
                  <a:moveTo>
                    <a:pt x="0" y="1"/>
                  </a:moveTo>
                  <a:lnTo>
                    <a:pt x="0" y="382"/>
                  </a:lnTo>
                  <a:lnTo>
                    <a:pt x="976" y="382"/>
                  </a:lnTo>
                  <a:lnTo>
                    <a:pt x="1119" y="239"/>
                  </a:lnTo>
                  <a:lnTo>
                    <a:pt x="1262" y="382"/>
                  </a:lnTo>
                  <a:lnTo>
                    <a:pt x="2215" y="38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8226647" y="1608431"/>
              <a:ext cx="52031" cy="52031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86" y="1"/>
                  </a:moveTo>
                  <a:cubicBezTo>
                    <a:pt x="358" y="1"/>
                    <a:pt x="0" y="334"/>
                    <a:pt x="0" y="763"/>
                  </a:cubicBezTo>
                  <a:cubicBezTo>
                    <a:pt x="0" y="1191"/>
                    <a:pt x="358" y="1549"/>
                    <a:pt x="786" y="1549"/>
                  </a:cubicBezTo>
                  <a:cubicBezTo>
                    <a:pt x="1215" y="1549"/>
                    <a:pt x="1548" y="1191"/>
                    <a:pt x="1548" y="763"/>
                  </a:cubicBezTo>
                  <a:cubicBezTo>
                    <a:pt x="1548" y="334"/>
                    <a:pt x="1215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8214655" y="1679642"/>
              <a:ext cx="25629" cy="2562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691"/>
                  </a:lnTo>
                  <a:cubicBezTo>
                    <a:pt x="0" y="738"/>
                    <a:pt x="24" y="762"/>
                    <a:pt x="72" y="762"/>
                  </a:cubicBezTo>
                  <a:lnTo>
                    <a:pt x="691" y="762"/>
                  </a:lnTo>
                  <a:cubicBezTo>
                    <a:pt x="739" y="762"/>
                    <a:pt x="762" y="738"/>
                    <a:pt x="762" y="691"/>
                  </a:cubicBezTo>
                  <a:lnTo>
                    <a:pt x="762" y="72"/>
                  </a:lnTo>
                  <a:cubicBezTo>
                    <a:pt x="762" y="24"/>
                    <a:pt x="739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8265040" y="1679642"/>
              <a:ext cx="25629" cy="2562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72" y="0"/>
                  </a:moveTo>
                  <a:cubicBezTo>
                    <a:pt x="48" y="0"/>
                    <a:pt x="1" y="24"/>
                    <a:pt x="1" y="72"/>
                  </a:cubicBezTo>
                  <a:lnTo>
                    <a:pt x="1" y="691"/>
                  </a:lnTo>
                  <a:cubicBezTo>
                    <a:pt x="1" y="738"/>
                    <a:pt x="48" y="762"/>
                    <a:pt x="72" y="762"/>
                  </a:cubicBezTo>
                  <a:lnTo>
                    <a:pt x="715" y="762"/>
                  </a:lnTo>
                  <a:cubicBezTo>
                    <a:pt x="739" y="762"/>
                    <a:pt x="763" y="738"/>
                    <a:pt x="763" y="691"/>
                  </a:cubicBezTo>
                  <a:lnTo>
                    <a:pt x="763" y="72"/>
                  </a:lnTo>
                  <a:cubicBezTo>
                    <a:pt x="763" y="24"/>
                    <a:pt x="739" y="0"/>
                    <a:pt x="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9" name="Google Shape;3039;p34"/>
            <p:cNvGrpSpPr/>
            <p:nvPr/>
          </p:nvGrpSpPr>
          <p:grpSpPr>
            <a:xfrm>
              <a:off x="8085871" y="1493251"/>
              <a:ext cx="333582" cy="332810"/>
              <a:chOff x="8085871" y="1493251"/>
              <a:chExt cx="333582" cy="332810"/>
            </a:xfrm>
          </p:grpSpPr>
          <p:sp>
            <p:nvSpPr>
              <p:cNvPr id="3040" name="Google Shape;3040;p34"/>
              <p:cNvSpPr/>
              <p:nvPr/>
            </p:nvSpPr>
            <p:spPr>
              <a:xfrm>
                <a:off x="8085871" y="1493251"/>
                <a:ext cx="333582" cy="33281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9908" extrusionOk="0">
                    <a:moveTo>
                      <a:pt x="5954" y="286"/>
                    </a:moveTo>
                    <a:lnTo>
                      <a:pt x="5811" y="453"/>
                    </a:lnTo>
                    <a:cubicBezTo>
                      <a:pt x="5739" y="501"/>
                      <a:pt x="5739" y="596"/>
                      <a:pt x="5811" y="643"/>
                    </a:cubicBezTo>
                    <a:lnTo>
                      <a:pt x="5954" y="834"/>
                    </a:lnTo>
                    <a:lnTo>
                      <a:pt x="5120" y="834"/>
                    </a:lnTo>
                    <a:lnTo>
                      <a:pt x="5120" y="286"/>
                    </a:lnTo>
                    <a:close/>
                    <a:moveTo>
                      <a:pt x="5882" y="6978"/>
                    </a:moveTo>
                    <a:cubicBezTo>
                      <a:pt x="5906" y="6978"/>
                      <a:pt x="5930" y="7002"/>
                      <a:pt x="5930" y="7026"/>
                    </a:cubicBezTo>
                    <a:lnTo>
                      <a:pt x="5930" y="7454"/>
                    </a:lnTo>
                    <a:lnTo>
                      <a:pt x="4001" y="7454"/>
                    </a:lnTo>
                    <a:lnTo>
                      <a:pt x="4001" y="7026"/>
                    </a:lnTo>
                    <a:cubicBezTo>
                      <a:pt x="4001" y="7002"/>
                      <a:pt x="4025" y="6978"/>
                      <a:pt x="4049" y="6978"/>
                    </a:cubicBezTo>
                    <a:close/>
                    <a:moveTo>
                      <a:pt x="4834" y="7740"/>
                    </a:moveTo>
                    <a:lnTo>
                      <a:pt x="4834" y="9621"/>
                    </a:lnTo>
                    <a:lnTo>
                      <a:pt x="4001" y="9621"/>
                    </a:lnTo>
                    <a:lnTo>
                      <a:pt x="4001" y="7740"/>
                    </a:lnTo>
                    <a:close/>
                    <a:moveTo>
                      <a:pt x="4977" y="1858"/>
                    </a:moveTo>
                    <a:lnTo>
                      <a:pt x="6906" y="4382"/>
                    </a:lnTo>
                    <a:lnTo>
                      <a:pt x="6906" y="9621"/>
                    </a:lnTo>
                    <a:lnTo>
                      <a:pt x="6216" y="9621"/>
                    </a:lnTo>
                    <a:lnTo>
                      <a:pt x="6216" y="8883"/>
                    </a:lnTo>
                    <a:cubicBezTo>
                      <a:pt x="6216" y="8788"/>
                      <a:pt x="6168" y="8740"/>
                      <a:pt x="6073" y="8740"/>
                    </a:cubicBezTo>
                    <a:cubicBezTo>
                      <a:pt x="6001" y="8740"/>
                      <a:pt x="5930" y="8788"/>
                      <a:pt x="5930" y="8883"/>
                    </a:cubicBezTo>
                    <a:lnTo>
                      <a:pt x="5930" y="9621"/>
                    </a:lnTo>
                    <a:lnTo>
                      <a:pt x="5120" y="9621"/>
                    </a:lnTo>
                    <a:lnTo>
                      <a:pt x="5120" y="7740"/>
                    </a:lnTo>
                    <a:lnTo>
                      <a:pt x="5930" y="7740"/>
                    </a:lnTo>
                    <a:lnTo>
                      <a:pt x="5930" y="8193"/>
                    </a:lnTo>
                    <a:cubicBezTo>
                      <a:pt x="5930" y="8288"/>
                      <a:pt x="6001" y="8335"/>
                      <a:pt x="6073" y="8335"/>
                    </a:cubicBezTo>
                    <a:cubicBezTo>
                      <a:pt x="6168" y="8335"/>
                      <a:pt x="6216" y="8288"/>
                      <a:pt x="6216" y="8193"/>
                    </a:cubicBezTo>
                    <a:lnTo>
                      <a:pt x="6216" y="7026"/>
                    </a:lnTo>
                    <a:cubicBezTo>
                      <a:pt x="6216" y="6835"/>
                      <a:pt x="6073" y="6692"/>
                      <a:pt x="5882" y="6692"/>
                    </a:cubicBezTo>
                    <a:lnTo>
                      <a:pt x="4049" y="6692"/>
                    </a:lnTo>
                    <a:cubicBezTo>
                      <a:pt x="3858" y="6692"/>
                      <a:pt x="3715" y="6835"/>
                      <a:pt x="3715" y="7026"/>
                    </a:cubicBezTo>
                    <a:lnTo>
                      <a:pt x="3715" y="9621"/>
                    </a:lnTo>
                    <a:lnTo>
                      <a:pt x="3048" y="9621"/>
                    </a:lnTo>
                    <a:lnTo>
                      <a:pt x="3048" y="4358"/>
                    </a:lnTo>
                    <a:lnTo>
                      <a:pt x="3382" y="3906"/>
                    </a:lnTo>
                    <a:cubicBezTo>
                      <a:pt x="3429" y="3858"/>
                      <a:pt x="3429" y="3763"/>
                      <a:pt x="3358" y="3715"/>
                    </a:cubicBezTo>
                    <a:cubicBezTo>
                      <a:pt x="3337" y="3694"/>
                      <a:pt x="3306" y="3682"/>
                      <a:pt x="3274" y="3682"/>
                    </a:cubicBezTo>
                    <a:cubicBezTo>
                      <a:pt x="3234" y="3682"/>
                      <a:pt x="3194" y="3700"/>
                      <a:pt x="3167" y="3739"/>
                    </a:cubicBezTo>
                    <a:lnTo>
                      <a:pt x="2834" y="4168"/>
                    </a:lnTo>
                    <a:lnTo>
                      <a:pt x="381" y="4168"/>
                    </a:lnTo>
                    <a:lnTo>
                      <a:pt x="1143" y="2525"/>
                    </a:lnTo>
                    <a:lnTo>
                      <a:pt x="4096" y="2525"/>
                    </a:lnTo>
                    <a:lnTo>
                      <a:pt x="3572" y="3192"/>
                    </a:lnTo>
                    <a:cubicBezTo>
                      <a:pt x="3525" y="3263"/>
                      <a:pt x="3548" y="3358"/>
                      <a:pt x="3620" y="3406"/>
                    </a:cubicBezTo>
                    <a:cubicBezTo>
                      <a:pt x="3638" y="3424"/>
                      <a:pt x="3663" y="3432"/>
                      <a:pt x="3690" y="3432"/>
                    </a:cubicBezTo>
                    <a:cubicBezTo>
                      <a:pt x="3733" y="3432"/>
                      <a:pt x="3781" y="3411"/>
                      <a:pt x="3810" y="3382"/>
                    </a:cubicBezTo>
                    <a:lnTo>
                      <a:pt x="4977" y="1858"/>
                    </a:lnTo>
                    <a:close/>
                    <a:moveTo>
                      <a:pt x="9121" y="4454"/>
                    </a:moveTo>
                    <a:lnTo>
                      <a:pt x="9121" y="9621"/>
                    </a:lnTo>
                    <a:lnTo>
                      <a:pt x="7192" y="9621"/>
                    </a:lnTo>
                    <a:lnTo>
                      <a:pt x="7192" y="4454"/>
                    </a:lnTo>
                    <a:close/>
                    <a:moveTo>
                      <a:pt x="4977" y="0"/>
                    </a:moveTo>
                    <a:cubicBezTo>
                      <a:pt x="4882" y="0"/>
                      <a:pt x="4834" y="48"/>
                      <a:pt x="4834" y="143"/>
                    </a:cubicBezTo>
                    <a:lnTo>
                      <a:pt x="4834" y="1572"/>
                    </a:lnTo>
                    <a:lnTo>
                      <a:pt x="4311" y="2239"/>
                    </a:lnTo>
                    <a:lnTo>
                      <a:pt x="1048" y="2239"/>
                    </a:lnTo>
                    <a:cubicBezTo>
                      <a:pt x="977" y="2239"/>
                      <a:pt x="929" y="2263"/>
                      <a:pt x="905" y="2310"/>
                    </a:cubicBezTo>
                    <a:lnTo>
                      <a:pt x="24" y="4263"/>
                    </a:lnTo>
                    <a:cubicBezTo>
                      <a:pt x="0" y="4311"/>
                      <a:pt x="0" y="4358"/>
                      <a:pt x="24" y="4406"/>
                    </a:cubicBezTo>
                    <a:cubicBezTo>
                      <a:pt x="48" y="4430"/>
                      <a:pt x="95" y="4454"/>
                      <a:pt x="143" y="4454"/>
                    </a:cubicBezTo>
                    <a:lnTo>
                      <a:pt x="524" y="4454"/>
                    </a:lnTo>
                    <a:lnTo>
                      <a:pt x="524" y="7311"/>
                    </a:lnTo>
                    <a:cubicBezTo>
                      <a:pt x="524" y="7383"/>
                      <a:pt x="596" y="7454"/>
                      <a:pt x="667" y="7454"/>
                    </a:cubicBezTo>
                    <a:cubicBezTo>
                      <a:pt x="738" y="7454"/>
                      <a:pt x="810" y="7383"/>
                      <a:pt x="810" y="7311"/>
                    </a:cubicBezTo>
                    <a:lnTo>
                      <a:pt x="810" y="4454"/>
                    </a:lnTo>
                    <a:lnTo>
                      <a:pt x="2763" y="4454"/>
                    </a:lnTo>
                    <a:lnTo>
                      <a:pt x="2763" y="9621"/>
                    </a:lnTo>
                    <a:lnTo>
                      <a:pt x="810" y="9621"/>
                    </a:lnTo>
                    <a:lnTo>
                      <a:pt x="810" y="7978"/>
                    </a:lnTo>
                    <a:cubicBezTo>
                      <a:pt x="810" y="7907"/>
                      <a:pt x="738" y="7835"/>
                      <a:pt x="667" y="7835"/>
                    </a:cubicBezTo>
                    <a:cubicBezTo>
                      <a:pt x="596" y="7835"/>
                      <a:pt x="524" y="7907"/>
                      <a:pt x="524" y="7978"/>
                    </a:cubicBezTo>
                    <a:lnTo>
                      <a:pt x="524" y="9764"/>
                    </a:lnTo>
                    <a:cubicBezTo>
                      <a:pt x="524" y="9836"/>
                      <a:pt x="596" y="9907"/>
                      <a:pt x="667" y="9907"/>
                    </a:cubicBezTo>
                    <a:lnTo>
                      <a:pt x="9264" y="9907"/>
                    </a:lnTo>
                    <a:cubicBezTo>
                      <a:pt x="9335" y="9907"/>
                      <a:pt x="9407" y="9836"/>
                      <a:pt x="9407" y="9764"/>
                    </a:cubicBezTo>
                    <a:lnTo>
                      <a:pt x="9407" y="4454"/>
                    </a:lnTo>
                    <a:lnTo>
                      <a:pt x="9764" y="4454"/>
                    </a:lnTo>
                    <a:cubicBezTo>
                      <a:pt x="9836" y="4454"/>
                      <a:pt x="9859" y="4430"/>
                      <a:pt x="9907" y="4406"/>
                    </a:cubicBezTo>
                    <a:cubicBezTo>
                      <a:pt x="9931" y="4358"/>
                      <a:pt x="9931" y="4311"/>
                      <a:pt x="9907" y="4263"/>
                    </a:cubicBezTo>
                    <a:lnTo>
                      <a:pt x="9550" y="3477"/>
                    </a:lnTo>
                    <a:cubicBezTo>
                      <a:pt x="9532" y="3424"/>
                      <a:pt x="9474" y="3397"/>
                      <a:pt x="9416" y="3397"/>
                    </a:cubicBezTo>
                    <a:cubicBezTo>
                      <a:pt x="9396" y="3397"/>
                      <a:pt x="9377" y="3400"/>
                      <a:pt x="9359" y="3406"/>
                    </a:cubicBezTo>
                    <a:cubicBezTo>
                      <a:pt x="9288" y="3453"/>
                      <a:pt x="9264" y="3525"/>
                      <a:pt x="9288" y="3596"/>
                    </a:cubicBezTo>
                    <a:lnTo>
                      <a:pt x="9550" y="4168"/>
                    </a:lnTo>
                    <a:lnTo>
                      <a:pt x="7121" y="4168"/>
                    </a:lnTo>
                    <a:lnTo>
                      <a:pt x="5859" y="2525"/>
                    </a:lnTo>
                    <a:lnTo>
                      <a:pt x="8788" y="2525"/>
                    </a:lnTo>
                    <a:lnTo>
                      <a:pt x="9002" y="2977"/>
                    </a:lnTo>
                    <a:cubicBezTo>
                      <a:pt x="9026" y="3025"/>
                      <a:pt x="9073" y="3072"/>
                      <a:pt x="9145" y="3072"/>
                    </a:cubicBezTo>
                    <a:cubicBezTo>
                      <a:pt x="9145" y="3072"/>
                      <a:pt x="9169" y="3072"/>
                      <a:pt x="9193" y="3049"/>
                    </a:cubicBezTo>
                    <a:cubicBezTo>
                      <a:pt x="9264" y="3025"/>
                      <a:pt x="9288" y="2930"/>
                      <a:pt x="9264" y="2858"/>
                    </a:cubicBezTo>
                    <a:lnTo>
                      <a:pt x="9026" y="2310"/>
                    </a:lnTo>
                    <a:cubicBezTo>
                      <a:pt x="9002" y="2263"/>
                      <a:pt x="8954" y="2239"/>
                      <a:pt x="8883" y="2239"/>
                    </a:cubicBezTo>
                    <a:lnTo>
                      <a:pt x="5620" y="2239"/>
                    </a:lnTo>
                    <a:lnTo>
                      <a:pt x="5120" y="1572"/>
                    </a:lnTo>
                    <a:lnTo>
                      <a:pt x="5120" y="1120"/>
                    </a:lnTo>
                    <a:lnTo>
                      <a:pt x="6287" y="1120"/>
                    </a:lnTo>
                    <a:cubicBezTo>
                      <a:pt x="6335" y="1120"/>
                      <a:pt x="6406" y="1072"/>
                      <a:pt x="6430" y="1024"/>
                    </a:cubicBezTo>
                    <a:cubicBezTo>
                      <a:pt x="6454" y="977"/>
                      <a:pt x="6430" y="905"/>
                      <a:pt x="6406" y="882"/>
                    </a:cubicBezTo>
                    <a:lnTo>
                      <a:pt x="6097" y="548"/>
                    </a:lnTo>
                    <a:lnTo>
                      <a:pt x="6406" y="239"/>
                    </a:lnTo>
                    <a:cubicBezTo>
                      <a:pt x="6430" y="191"/>
                      <a:pt x="6454" y="119"/>
                      <a:pt x="6430" y="72"/>
                    </a:cubicBezTo>
                    <a:cubicBezTo>
                      <a:pt x="6406" y="24"/>
                      <a:pt x="6359" y="0"/>
                      <a:pt x="6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4"/>
              <p:cNvSpPr/>
              <p:nvPr/>
            </p:nvSpPr>
            <p:spPr>
              <a:xfrm>
                <a:off x="8221844" y="1601243"/>
                <a:ext cx="61638" cy="60831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811" extrusionOk="0">
                    <a:moveTo>
                      <a:pt x="929" y="286"/>
                    </a:moveTo>
                    <a:cubicBezTo>
                      <a:pt x="1263" y="286"/>
                      <a:pt x="1549" y="572"/>
                      <a:pt x="1549" y="905"/>
                    </a:cubicBezTo>
                    <a:cubicBezTo>
                      <a:pt x="1549" y="1239"/>
                      <a:pt x="1263" y="1524"/>
                      <a:pt x="929" y="1524"/>
                    </a:cubicBezTo>
                    <a:cubicBezTo>
                      <a:pt x="572" y="1524"/>
                      <a:pt x="310" y="1239"/>
                      <a:pt x="310" y="905"/>
                    </a:cubicBezTo>
                    <a:cubicBezTo>
                      <a:pt x="310" y="572"/>
                      <a:pt x="572" y="286"/>
                      <a:pt x="929" y="286"/>
                    </a:cubicBezTo>
                    <a:close/>
                    <a:moveTo>
                      <a:pt x="929" y="0"/>
                    </a:moveTo>
                    <a:cubicBezTo>
                      <a:pt x="429" y="0"/>
                      <a:pt x="1" y="405"/>
                      <a:pt x="1" y="905"/>
                    </a:cubicBezTo>
                    <a:cubicBezTo>
                      <a:pt x="1" y="1405"/>
                      <a:pt x="429" y="1810"/>
                      <a:pt x="929" y="1810"/>
                    </a:cubicBezTo>
                    <a:cubicBezTo>
                      <a:pt x="1429" y="1810"/>
                      <a:pt x="1834" y="1405"/>
                      <a:pt x="1834" y="905"/>
                    </a:cubicBezTo>
                    <a:cubicBezTo>
                      <a:pt x="1834" y="405"/>
                      <a:pt x="1429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4"/>
              <p:cNvSpPr/>
              <p:nvPr/>
            </p:nvSpPr>
            <p:spPr>
              <a:xfrm>
                <a:off x="8209852" y="1672420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62" y="287"/>
                    </a:moveTo>
                    <a:lnTo>
                      <a:pt x="762" y="763"/>
                    </a:lnTo>
                    <a:lnTo>
                      <a:pt x="286" y="763"/>
                    </a:lnTo>
                    <a:lnTo>
                      <a:pt x="286" y="287"/>
                    </a:lnTo>
                    <a:close/>
                    <a:moveTo>
                      <a:pt x="143" y="1"/>
                    </a:moveTo>
                    <a:cubicBezTo>
                      <a:pt x="72" y="1"/>
                      <a:pt x="0" y="72"/>
                      <a:pt x="0" y="144"/>
                    </a:cubicBezTo>
                    <a:lnTo>
                      <a:pt x="0" y="906"/>
                    </a:lnTo>
                    <a:cubicBezTo>
                      <a:pt x="0" y="977"/>
                      <a:pt x="72" y="1049"/>
                      <a:pt x="143" y="1049"/>
                    </a:cubicBezTo>
                    <a:lnTo>
                      <a:pt x="905" y="1049"/>
                    </a:lnTo>
                    <a:cubicBezTo>
                      <a:pt x="977" y="1049"/>
                      <a:pt x="1048" y="977"/>
                      <a:pt x="1048" y="906"/>
                    </a:cubicBezTo>
                    <a:lnTo>
                      <a:pt x="1048" y="144"/>
                    </a:lnTo>
                    <a:cubicBezTo>
                      <a:pt x="1048" y="72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4"/>
              <p:cNvSpPr/>
              <p:nvPr/>
            </p:nvSpPr>
            <p:spPr>
              <a:xfrm>
                <a:off x="8260237" y="1672420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63" y="287"/>
                    </a:moveTo>
                    <a:lnTo>
                      <a:pt x="763" y="763"/>
                    </a:lnTo>
                    <a:lnTo>
                      <a:pt x="310" y="763"/>
                    </a:lnTo>
                    <a:lnTo>
                      <a:pt x="310" y="287"/>
                    </a:lnTo>
                    <a:close/>
                    <a:moveTo>
                      <a:pt x="167" y="1"/>
                    </a:moveTo>
                    <a:cubicBezTo>
                      <a:pt x="72" y="1"/>
                      <a:pt x="1" y="72"/>
                      <a:pt x="1" y="144"/>
                    </a:cubicBezTo>
                    <a:lnTo>
                      <a:pt x="1" y="906"/>
                    </a:lnTo>
                    <a:cubicBezTo>
                      <a:pt x="1" y="977"/>
                      <a:pt x="72" y="1049"/>
                      <a:pt x="167" y="1049"/>
                    </a:cubicBezTo>
                    <a:lnTo>
                      <a:pt x="906" y="1049"/>
                    </a:lnTo>
                    <a:cubicBezTo>
                      <a:pt x="1001" y="1049"/>
                      <a:pt x="1049" y="977"/>
                      <a:pt x="1049" y="906"/>
                    </a:cubicBezTo>
                    <a:lnTo>
                      <a:pt x="1049" y="144"/>
                    </a:lnTo>
                    <a:cubicBezTo>
                      <a:pt x="1049" y="72"/>
                      <a:pt x="1001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4"/>
              <p:cNvSpPr/>
              <p:nvPr/>
            </p:nvSpPr>
            <p:spPr>
              <a:xfrm>
                <a:off x="8128262" y="1660428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62" y="310"/>
                    </a:moveTo>
                    <a:lnTo>
                      <a:pt x="762" y="763"/>
                    </a:lnTo>
                    <a:lnTo>
                      <a:pt x="286" y="763"/>
                    </a:lnTo>
                    <a:lnTo>
                      <a:pt x="286" y="310"/>
                    </a:lnTo>
                    <a:close/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906"/>
                    </a:lnTo>
                    <a:cubicBezTo>
                      <a:pt x="0" y="1001"/>
                      <a:pt x="72" y="1048"/>
                      <a:pt x="143" y="1048"/>
                    </a:cubicBezTo>
                    <a:lnTo>
                      <a:pt x="905" y="1048"/>
                    </a:lnTo>
                    <a:cubicBezTo>
                      <a:pt x="977" y="1048"/>
                      <a:pt x="1048" y="1001"/>
                      <a:pt x="1048" y="906"/>
                    </a:cubicBezTo>
                    <a:lnTo>
                      <a:pt x="1048" y="143"/>
                    </a:lnTo>
                    <a:cubicBezTo>
                      <a:pt x="1048" y="72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4"/>
              <p:cNvSpPr/>
              <p:nvPr/>
            </p:nvSpPr>
            <p:spPr>
              <a:xfrm>
                <a:off x="8128262" y="1712426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62" y="286"/>
                    </a:moveTo>
                    <a:lnTo>
                      <a:pt x="762" y="739"/>
                    </a:lnTo>
                    <a:lnTo>
                      <a:pt x="286" y="739"/>
                    </a:lnTo>
                    <a:lnTo>
                      <a:pt x="286" y="286"/>
                    </a:lnTo>
                    <a:close/>
                    <a:moveTo>
                      <a:pt x="143" y="1"/>
                    </a:moveTo>
                    <a:cubicBezTo>
                      <a:pt x="72" y="1"/>
                      <a:pt x="0" y="48"/>
                      <a:pt x="0" y="143"/>
                    </a:cubicBezTo>
                    <a:lnTo>
                      <a:pt x="0" y="882"/>
                    </a:lnTo>
                    <a:cubicBezTo>
                      <a:pt x="0" y="977"/>
                      <a:pt x="72" y="1048"/>
                      <a:pt x="143" y="1048"/>
                    </a:cubicBezTo>
                    <a:lnTo>
                      <a:pt x="905" y="1048"/>
                    </a:lnTo>
                    <a:cubicBezTo>
                      <a:pt x="1001" y="1048"/>
                      <a:pt x="1048" y="977"/>
                      <a:pt x="1048" y="882"/>
                    </a:cubicBezTo>
                    <a:lnTo>
                      <a:pt x="1048" y="143"/>
                    </a:lnTo>
                    <a:cubicBezTo>
                      <a:pt x="1048" y="48"/>
                      <a:pt x="1001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4"/>
              <p:cNvSpPr/>
              <p:nvPr/>
            </p:nvSpPr>
            <p:spPr>
              <a:xfrm>
                <a:off x="8128262" y="1763617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62" y="286"/>
                    </a:moveTo>
                    <a:lnTo>
                      <a:pt x="762" y="763"/>
                    </a:lnTo>
                    <a:lnTo>
                      <a:pt x="286" y="763"/>
                    </a:lnTo>
                    <a:lnTo>
                      <a:pt x="286" y="286"/>
                    </a:lnTo>
                    <a:close/>
                    <a:moveTo>
                      <a:pt x="143" y="1"/>
                    </a:moveTo>
                    <a:cubicBezTo>
                      <a:pt x="72" y="1"/>
                      <a:pt x="0" y="72"/>
                      <a:pt x="0" y="144"/>
                    </a:cubicBezTo>
                    <a:lnTo>
                      <a:pt x="0" y="906"/>
                    </a:lnTo>
                    <a:cubicBezTo>
                      <a:pt x="0" y="977"/>
                      <a:pt x="72" y="1048"/>
                      <a:pt x="143" y="1048"/>
                    </a:cubicBezTo>
                    <a:lnTo>
                      <a:pt x="905" y="1048"/>
                    </a:lnTo>
                    <a:cubicBezTo>
                      <a:pt x="1001" y="1048"/>
                      <a:pt x="1048" y="977"/>
                      <a:pt x="1048" y="906"/>
                    </a:cubicBezTo>
                    <a:lnTo>
                      <a:pt x="1048" y="144"/>
                    </a:lnTo>
                    <a:cubicBezTo>
                      <a:pt x="1048" y="72"/>
                      <a:pt x="1001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4"/>
              <p:cNvSpPr/>
              <p:nvPr/>
            </p:nvSpPr>
            <p:spPr>
              <a:xfrm>
                <a:off x="8342633" y="1660428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39" y="310"/>
                    </a:moveTo>
                    <a:lnTo>
                      <a:pt x="739" y="763"/>
                    </a:lnTo>
                    <a:lnTo>
                      <a:pt x="286" y="763"/>
                    </a:lnTo>
                    <a:lnTo>
                      <a:pt x="286" y="310"/>
                    </a:lnTo>
                    <a:close/>
                    <a:moveTo>
                      <a:pt x="143" y="1"/>
                    </a:moveTo>
                    <a:cubicBezTo>
                      <a:pt x="48" y="1"/>
                      <a:pt x="1" y="72"/>
                      <a:pt x="1" y="143"/>
                    </a:cubicBezTo>
                    <a:lnTo>
                      <a:pt x="1" y="906"/>
                    </a:lnTo>
                    <a:cubicBezTo>
                      <a:pt x="1" y="1001"/>
                      <a:pt x="48" y="1048"/>
                      <a:pt x="143" y="1048"/>
                    </a:cubicBezTo>
                    <a:lnTo>
                      <a:pt x="906" y="1048"/>
                    </a:lnTo>
                    <a:cubicBezTo>
                      <a:pt x="977" y="1048"/>
                      <a:pt x="1048" y="1001"/>
                      <a:pt x="1048" y="906"/>
                    </a:cubicBezTo>
                    <a:lnTo>
                      <a:pt x="1048" y="143"/>
                    </a:lnTo>
                    <a:cubicBezTo>
                      <a:pt x="1048" y="72"/>
                      <a:pt x="977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4"/>
              <p:cNvSpPr/>
              <p:nvPr/>
            </p:nvSpPr>
            <p:spPr>
              <a:xfrm>
                <a:off x="8342633" y="1712426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39" y="286"/>
                    </a:moveTo>
                    <a:lnTo>
                      <a:pt x="739" y="739"/>
                    </a:lnTo>
                    <a:lnTo>
                      <a:pt x="286" y="739"/>
                    </a:lnTo>
                    <a:lnTo>
                      <a:pt x="286" y="286"/>
                    </a:lnTo>
                    <a:close/>
                    <a:moveTo>
                      <a:pt x="143" y="1"/>
                    </a:moveTo>
                    <a:cubicBezTo>
                      <a:pt x="48" y="1"/>
                      <a:pt x="1" y="48"/>
                      <a:pt x="1" y="143"/>
                    </a:cubicBezTo>
                    <a:lnTo>
                      <a:pt x="1" y="882"/>
                    </a:lnTo>
                    <a:cubicBezTo>
                      <a:pt x="1" y="977"/>
                      <a:pt x="48" y="1048"/>
                      <a:pt x="143" y="1048"/>
                    </a:cubicBezTo>
                    <a:lnTo>
                      <a:pt x="906" y="1048"/>
                    </a:lnTo>
                    <a:cubicBezTo>
                      <a:pt x="977" y="1048"/>
                      <a:pt x="1048" y="977"/>
                      <a:pt x="1048" y="882"/>
                    </a:cubicBezTo>
                    <a:lnTo>
                      <a:pt x="1048" y="143"/>
                    </a:lnTo>
                    <a:cubicBezTo>
                      <a:pt x="1048" y="48"/>
                      <a:pt x="977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4"/>
              <p:cNvSpPr/>
              <p:nvPr/>
            </p:nvSpPr>
            <p:spPr>
              <a:xfrm>
                <a:off x="8342633" y="1763617"/>
                <a:ext cx="35236" cy="3523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739" y="286"/>
                    </a:moveTo>
                    <a:lnTo>
                      <a:pt x="739" y="763"/>
                    </a:lnTo>
                    <a:lnTo>
                      <a:pt x="286" y="763"/>
                    </a:lnTo>
                    <a:lnTo>
                      <a:pt x="286" y="286"/>
                    </a:lnTo>
                    <a:close/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lnTo>
                      <a:pt x="1" y="906"/>
                    </a:lnTo>
                    <a:cubicBezTo>
                      <a:pt x="1" y="977"/>
                      <a:pt x="48" y="1048"/>
                      <a:pt x="143" y="1048"/>
                    </a:cubicBezTo>
                    <a:lnTo>
                      <a:pt x="906" y="1048"/>
                    </a:lnTo>
                    <a:cubicBezTo>
                      <a:pt x="977" y="1048"/>
                      <a:pt x="1048" y="977"/>
                      <a:pt x="1048" y="906"/>
                    </a:cubicBezTo>
                    <a:lnTo>
                      <a:pt x="1048" y="144"/>
                    </a:lnTo>
                    <a:cubicBezTo>
                      <a:pt x="1048" y="48"/>
                      <a:pt x="977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4"/>
              <p:cNvSpPr/>
              <p:nvPr/>
            </p:nvSpPr>
            <p:spPr>
              <a:xfrm>
                <a:off x="8248245" y="1618038"/>
                <a:ext cx="18441" cy="18441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67"/>
                    </a:cubicBezTo>
                    <a:lnTo>
                      <a:pt x="0" y="405"/>
                    </a:lnTo>
                    <a:cubicBezTo>
                      <a:pt x="0" y="477"/>
                      <a:pt x="48" y="548"/>
                      <a:pt x="143" y="548"/>
                    </a:cubicBezTo>
                    <a:lnTo>
                      <a:pt x="405" y="548"/>
                    </a:lnTo>
                    <a:cubicBezTo>
                      <a:pt x="477" y="548"/>
                      <a:pt x="548" y="477"/>
                      <a:pt x="548" y="405"/>
                    </a:cubicBezTo>
                    <a:cubicBezTo>
                      <a:pt x="548" y="310"/>
                      <a:pt x="477" y="262"/>
                      <a:pt x="405" y="262"/>
                    </a:cubicBezTo>
                    <a:lnTo>
                      <a:pt x="286" y="262"/>
                    </a:lnTo>
                    <a:lnTo>
                      <a:pt x="286" y="167"/>
                    </a:lnTo>
                    <a:cubicBezTo>
                      <a:pt x="286" y="72"/>
                      <a:pt x="215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28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37"/>
          <p:cNvSpPr/>
          <p:nvPr/>
        </p:nvSpPr>
        <p:spPr>
          <a:xfrm>
            <a:off x="973713" y="2161460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7" name="Google Shape;3197;p37"/>
          <p:cNvSpPr/>
          <p:nvPr/>
        </p:nvSpPr>
        <p:spPr>
          <a:xfrm>
            <a:off x="973713" y="3333397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8" name="Google Shape;3198;p37"/>
          <p:cNvSpPr/>
          <p:nvPr/>
        </p:nvSpPr>
        <p:spPr>
          <a:xfrm>
            <a:off x="973713" y="968897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9" name="Google Shape;3199;p37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sp>
        <p:nvSpPr>
          <p:cNvPr id="3200" name="Google Shape;3200;p37"/>
          <p:cNvSpPr txBox="1">
            <a:spLocks noGrp="1"/>
          </p:cNvSpPr>
          <p:nvPr>
            <p:ph type="title"/>
          </p:nvPr>
        </p:nvSpPr>
        <p:spPr>
          <a:xfrm>
            <a:off x="2125563" y="97947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</a:t>
            </a:r>
            <a:endParaRPr dirty="0"/>
          </a:p>
        </p:txBody>
      </p:sp>
      <p:sp>
        <p:nvSpPr>
          <p:cNvPr id="3201" name="Google Shape;3201;p37"/>
          <p:cNvSpPr txBox="1">
            <a:spLocks noGrp="1"/>
          </p:cNvSpPr>
          <p:nvPr>
            <p:ph type="subTitle" idx="1"/>
          </p:nvPr>
        </p:nvSpPr>
        <p:spPr>
          <a:xfrm>
            <a:off x="2125562" y="1436685"/>
            <a:ext cx="4155967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Make sure your business domain can be represented as a primary component with multiple optional layers over it.</a:t>
            </a:r>
          </a:p>
        </p:txBody>
      </p:sp>
      <p:sp>
        <p:nvSpPr>
          <p:cNvPr id="3202" name="Google Shape;3202;p37"/>
          <p:cNvSpPr txBox="1">
            <a:spLocks noGrp="1"/>
          </p:cNvSpPr>
          <p:nvPr>
            <p:ph type="title" idx="2"/>
          </p:nvPr>
        </p:nvSpPr>
        <p:spPr>
          <a:xfrm>
            <a:off x="2125563" y="214487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</a:t>
            </a:r>
            <a:endParaRPr dirty="0"/>
          </a:p>
        </p:txBody>
      </p:sp>
      <p:sp>
        <p:nvSpPr>
          <p:cNvPr id="3203" name="Google Shape;3203;p37"/>
          <p:cNvSpPr txBox="1">
            <a:spLocks noGrp="1"/>
          </p:cNvSpPr>
          <p:nvPr>
            <p:ph type="subTitle" idx="3"/>
          </p:nvPr>
        </p:nvSpPr>
        <p:spPr>
          <a:xfrm>
            <a:off x="2125563" y="2602073"/>
            <a:ext cx="4155966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Determine which methods are shared by the principal component and optional layers. Make a component interface and add those methods to it.</a:t>
            </a:r>
            <a:endParaRPr dirty="0"/>
          </a:p>
        </p:txBody>
      </p:sp>
      <p:sp>
        <p:nvSpPr>
          <p:cNvPr id="3204" name="Google Shape;3204;p37"/>
          <p:cNvSpPr txBox="1">
            <a:spLocks noGrp="1"/>
          </p:cNvSpPr>
          <p:nvPr>
            <p:ph type="title" idx="4"/>
          </p:nvPr>
        </p:nvSpPr>
        <p:spPr>
          <a:xfrm>
            <a:off x="2125563" y="331027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grpSp>
        <p:nvGrpSpPr>
          <p:cNvPr id="3206" name="Google Shape;3206;p37"/>
          <p:cNvGrpSpPr/>
          <p:nvPr/>
        </p:nvGrpSpPr>
        <p:grpSpPr>
          <a:xfrm>
            <a:off x="6748140" y="2054213"/>
            <a:ext cx="2007848" cy="2629105"/>
            <a:chOff x="6748140" y="2054213"/>
            <a:chExt cx="2007848" cy="2629105"/>
          </a:xfrm>
        </p:grpSpPr>
        <p:grpSp>
          <p:nvGrpSpPr>
            <p:cNvPr id="3207" name="Google Shape;3207;p37"/>
            <p:cNvGrpSpPr/>
            <p:nvPr/>
          </p:nvGrpSpPr>
          <p:grpSpPr>
            <a:xfrm>
              <a:off x="6748152" y="2122974"/>
              <a:ext cx="1811153" cy="2560343"/>
              <a:chOff x="4634666" y="717836"/>
              <a:chExt cx="1375107" cy="1933794"/>
            </a:xfrm>
          </p:grpSpPr>
          <p:sp>
            <p:nvSpPr>
              <p:cNvPr id="3208" name="Google Shape;3208;p37"/>
              <p:cNvSpPr/>
              <p:nvPr/>
            </p:nvSpPr>
            <p:spPr>
              <a:xfrm>
                <a:off x="4634666" y="717836"/>
                <a:ext cx="1375107" cy="1933794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61293" extrusionOk="0">
                    <a:moveTo>
                      <a:pt x="19336" y="1"/>
                    </a:moveTo>
                    <a:cubicBezTo>
                      <a:pt x="18378" y="1"/>
                      <a:pt x="17341" y="261"/>
                      <a:pt x="15962" y="1236"/>
                    </a:cubicBezTo>
                    <a:cubicBezTo>
                      <a:pt x="13973" y="1236"/>
                      <a:pt x="12211" y="2021"/>
                      <a:pt x="10937" y="3438"/>
                    </a:cubicBezTo>
                    <a:cubicBezTo>
                      <a:pt x="8651" y="4045"/>
                      <a:pt x="6913" y="6248"/>
                      <a:pt x="6698" y="8582"/>
                    </a:cubicBezTo>
                    <a:cubicBezTo>
                      <a:pt x="3591" y="11404"/>
                      <a:pt x="4734" y="15833"/>
                      <a:pt x="4567" y="19512"/>
                    </a:cubicBezTo>
                    <a:cubicBezTo>
                      <a:pt x="2067" y="19881"/>
                      <a:pt x="1222" y="22226"/>
                      <a:pt x="1698" y="24727"/>
                    </a:cubicBezTo>
                    <a:cubicBezTo>
                      <a:pt x="1" y="29885"/>
                      <a:pt x="3675" y="37389"/>
                      <a:pt x="9560" y="37389"/>
                    </a:cubicBezTo>
                    <a:cubicBezTo>
                      <a:pt x="9950" y="37389"/>
                      <a:pt x="10350" y="37357"/>
                      <a:pt x="10759" y="37288"/>
                    </a:cubicBezTo>
                    <a:cubicBezTo>
                      <a:pt x="11401" y="40098"/>
                      <a:pt x="11473" y="43860"/>
                      <a:pt x="12235" y="45789"/>
                    </a:cubicBezTo>
                    <a:cubicBezTo>
                      <a:pt x="11687" y="48360"/>
                      <a:pt x="11532" y="51908"/>
                      <a:pt x="12985" y="55861"/>
                    </a:cubicBezTo>
                    <a:cubicBezTo>
                      <a:pt x="12818" y="56242"/>
                      <a:pt x="12699" y="56683"/>
                      <a:pt x="12687" y="57171"/>
                    </a:cubicBezTo>
                    <a:cubicBezTo>
                      <a:pt x="12717" y="59910"/>
                      <a:pt x="15390" y="61289"/>
                      <a:pt x="18013" y="61289"/>
                    </a:cubicBezTo>
                    <a:cubicBezTo>
                      <a:pt x="19564" y="61289"/>
                      <a:pt x="21098" y="60807"/>
                      <a:pt x="22058" y="59838"/>
                    </a:cubicBezTo>
                    <a:cubicBezTo>
                      <a:pt x="23203" y="60778"/>
                      <a:pt x="24786" y="61292"/>
                      <a:pt x="26338" y="61292"/>
                    </a:cubicBezTo>
                    <a:cubicBezTo>
                      <a:pt x="27753" y="61292"/>
                      <a:pt x="29143" y="60865"/>
                      <a:pt x="30154" y="59945"/>
                    </a:cubicBezTo>
                    <a:lnTo>
                      <a:pt x="31666" y="59945"/>
                    </a:lnTo>
                    <a:lnTo>
                      <a:pt x="31642" y="58255"/>
                    </a:lnTo>
                    <a:cubicBezTo>
                      <a:pt x="32356" y="56552"/>
                      <a:pt x="31344" y="55242"/>
                      <a:pt x="31761" y="53325"/>
                    </a:cubicBezTo>
                    <a:lnTo>
                      <a:pt x="31761" y="53325"/>
                    </a:lnTo>
                    <a:cubicBezTo>
                      <a:pt x="32424" y="53503"/>
                      <a:pt x="33072" y="53586"/>
                      <a:pt x="33697" y="53586"/>
                    </a:cubicBezTo>
                    <a:cubicBezTo>
                      <a:pt x="38216" y="53586"/>
                      <a:pt x="41564" y="49259"/>
                      <a:pt x="40988" y="45253"/>
                    </a:cubicBezTo>
                    <a:cubicBezTo>
                      <a:pt x="42417" y="44122"/>
                      <a:pt x="43584" y="42562"/>
                      <a:pt x="43179" y="40669"/>
                    </a:cubicBezTo>
                    <a:cubicBezTo>
                      <a:pt x="43429" y="38704"/>
                      <a:pt x="41834" y="36168"/>
                      <a:pt x="39726" y="35454"/>
                    </a:cubicBezTo>
                    <a:cubicBezTo>
                      <a:pt x="40858" y="32335"/>
                      <a:pt x="41536" y="29037"/>
                      <a:pt x="37464" y="24286"/>
                    </a:cubicBezTo>
                    <a:cubicBezTo>
                      <a:pt x="38452" y="22953"/>
                      <a:pt x="38726" y="21083"/>
                      <a:pt x="38417" y="19583"/>
                    </a:cubicBezTo>
                    <a:cubicBezTo>
                      <a:pt x="39107" y="18738"/>
                      <a:pt x="39595" y="17690"/>
                      <a:pt x="39786" y="16535"/>
                    </a:cubicBezTo>
                    <a:cubicBezTo>
                      <a:pt x="40060" y="14368"/>
                      <a:pt x="39167" y="12785"/>
                      <a:pt x="39572" y="10665"/>
                    </a:cubicBezTo>
                    <a:cubicBezTo>
                      <a:pt x="39441" y="7308"/>
                      <a:pt x="36738" y="3569"/>
                      <a:pt x="33190" y="3510"/>
                    </a:cubicBezTo>
                    <a:cubicBezTo>
                      <a:pt x="32116" y="2535"/>
                      <a:pt x="30640" y="1818"/>
                      <a:pt x="29156" y="1818"/>
                    </a:cubicBezTo>
                    <a:cubicBezTo>
                      <a:pt x="29044" y="1818"/>
                      <a:pt x="28932" y="1823"/>
                      <a:pt x="28820" y="1831"/>
                    </a:cubicBezTo>
                    <a:cubicBezTo>
                      <a:pt x="27713" y="843"/>
                      <a:pt x="26058" y="152"/>
                      <a:pt x="24475" y="128"/>
                    </a:cubicBezTo>
                    <a:cubicBezTo>
                      <a:pt x="23825" y="288"/>
                      <a:pt x="23251" y="344"/>
                      <a:pt x="22726" y="344"/>
                    </a:cubicBezTo>
                    <a:cubicBezTo>
                      <a:pt x="21433" y="344"/>
                      <a:pt x="20436" y="1"/>
                      <a:pt x="19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4728779" y="1468315"/>
                <a:ext cx="443656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0549" extrusionOk="0">
                    <a:moveTo>
                      <a:pt x="3858" y="1"/>
                    </a:moveTo>
                    <a:cubicBezTo>
                      <a:pt x="3603" y="1"/>
                      <a:pt x="3323" y="63"/>
                      <a:pt x="3013" y="201"/>
                    </a:cubicBezTo>
                    <a:cubicBezTo>
                      <a:pt x="1" y="1535"/>
                      <a:pt x="1310" y="8155"/>
                      <a:pt x="4549" y="10036"/>
                    </a:cubicBezTo>
                    <a:cubicBezTo>
                      <a:pt x="5173" y="10401"/>
                      <a:pt x="5910" y="10548"/>
                      <a:pt x="6693" y="10548"/>
                    </a:cubicBezTo>
                    <a:cubicBezTo>
                      <a:pt x="9973" y="10548"/>
                      <a:pt x="14062" y="7964"/>
                      <a:pt x="14062" y="7964"/>
                    </a:cubicBezTo>
                    <a:lnTo>
                      <a:pt x="13360" y="4011"/>
                    </a:lnTo>
                    <a:cubicBezTo>
                      <a:pt x="13360" y="4011"/>
                      <a:pt x="9556" y="5100"/>
                      <a:pt x="7895" y="5100"/>
                    </a:cubicBezTo>
                    <a:cubicBezTo>
                      <a:pt x="7693" y="5100"/>
                      <a:pt x="7522" y="5083"/>
                      <a:pt x="7395" y="5047"/>
                    </a:cubicBezTo>
                    <a:cubicBezTo>
                      <a:pt x="6348" y="4737"/>
                      <a:pt x="6077" y="1"/>
                      <a:pt x="3858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5330943" y="1430708"/>
                <a:ext cx="585663" cy="505273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6015" extrusionOk="0">
                    <a:moveTo>
                      <a:pt x="5599" y="0"/>
                    </a:moveTo>
                    <a:cubicBezTo>
                      <a:pt x="3417" y="0"/>
                      <a:pt x="2001" y="881"/>
                      <a:pt x="2001" y="881"/>
                    </a:cubicBezTo>
                    <a:cubicBezTo>
                      <a:pt x="0" y="7870"/>
                      <a:pt x="9597" y="16014"/>
                      <a:pt x="9597" y="16014"/>
                    </a:cubicBezTo>
                    <a:cubicBezTo>
                      <a:pt x="13824" y="15276"/>
                      <a:pt x="18562" y="8990"/>
                      <a:pt x="12812" y="3358"/>
                    </a:cubicBezTo>
                    <a:cubicBezTo>
                      <a:pt x="10105" y="702"/>
                      <a:pt x="7547" y="0"/>
                      <a:pt x="5599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5024403" y="1458503"/>
                <a:ext cx="863271" cy="1055568"/>
              </a:xfrm>
              <a:custGeom>
                <a:avLst/>
                <a:gdLst/>
                <a:ahLst/>
                <a:cxnLst/>
                <a:rect l="l" t="t" r="r" b="b"/>
                <a:pathLst>
                  <a:path w="27362" h="33457" extrusionOk="0">
                    <a:moveTo>
                      <a:pt x="11717" y="0"/>
                    </a:moveTo>
                    <a:lnTo>
                      <a:pt x="6061" y="524"/>
                    </a:lnTo>
                    <a:cubicBezTo>
                      <a:pt x="1" y="9859"/>
                      <a:pt x="1823" y="18634"/>
                      <a:pt x="3001" y="22206"/>
                    </a:cubicBezTo>
                    <a:cubicBezTo>
                      <a:pt x="2299" y="24908"/>
                      <a:pt x="2025" y="28956"/>
                      <a:pt x="4418" y="33457"/>
                    </a:cubicBezTo>
                    <a:lnTo>
                      <a:pt x="8252" y="33457"/>
                    </a:lnTo>
                    <a:cubicBezTo>
                      <a:pt x="8252" y="33457"/>
                      <a:pt x="8192" y="28159"/>
                      <a:pt x="9145" y="23730"/>
                    </a:cubicBezTo>
                    <a:lnTo>
                      <a:pt x="10705" y="23694"/>
                    </a:lnTo>
                    <a:lnTo>
                      <a:pt x="10705" y="23694"/>
                    </a:lnTo>
                    <a:cubicBezTo>
                      <a:pt x="10300" y="26289"/>
                      <a:pt x="10443" y="29718"/>
                      <a:pt x="12431" y="33457"/>
                    </a:cubicBezTo>
                    <a:lnTo>
                      <a:pt x="16265" y="33457"/>
                    </a:lnTo>
                    <a:cubicBezTo>
                      <a:pt x="16265" y="33457"/>
                      <a:pt x="16217" y="28730"/>
                      <a:pt x="17015" y="24468"/>
                    </a:cubicBezTo>
                    <a:cubicBezTo>
                      <a:pt x="17945" y="26039"/>
                      <a:pt x="19426" y="27054"/>
                      <a:pt x="21199" y="27054"/>
                    </a:cubicBezTo>
                    <a:cubicBezTo>
                      <a:pt x="21831" y="27054"/>
                      <a:pt x="22500" y="26925"/>
                      <a:pt x="23194" y="26647"/>
                    </a:cubicBezTo>
                    <a:cubicBezTo>
                      <a:pt x="27338" y="24992"/>
                      <a:pt x="24766" y="18729"/>
                      <a:pt x="25564" y="18515"/>
                    </a:cubicBezTo>
                    <a:cubicBezTo>
                      <a:pt x="27362" y="18022"/>
                      <a:pt x="26935" y="16208"/>
                      <a:pt x="25395" y="16208"/>
                    </a:cubicBezTo>
                    <a:cubicBezTo>
                      <a:pt x="25334" y="16208"/>
                      <a:pt x="25271" y="16211"/>
                      <a:pt x="25206" y="16217"/>
                    </a:cubicBezTo>
                    <a:cubicBezTo>
                      <a:pt x="21349" y="16586"/>
                      <a:pt x="26183" y="25277"/>
                      <a:pt x="22039" y="25301"/>
                    </a:cubicBezTo>
                    <a:cubicBezTo>
                      <a:pt x="22033" y="25301"/>
                      <a:pt x="22028" y="25301"/>
                      <a:pt x="22022" y="25301"/>
                    </a:cubicBezTo>
                    <a:cubicBezTo>
                      <a:pt x="19688" y="25301"/>
                      <a:pt x="18573" y="22962"/>
                      <a:pt x="18051" y="20932"/>
                    </a:cubicBezTo>
                    <a:cubicBezTo>
                      <a:pt x="24218" y="4608"/>
                      <a:pt x="11717" y="0"/>
                      <a:pt x="11717" y="0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5108515" y="1662159"/>
                <a:ext cx="383616" cy="482336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5288" extrusionOk="0">
                    <a:moveTo>
                      <a:pt x="6392" y="0"/>
                    </a:moveTo>
                    <a:cubicBezTo>
                      <a:pt x="1886" y="0"/>
                      <a:pt x="0" y="9632"/>
                      <a:pt x="3145" y="13298"/>
                    </a:cubicBezTo>
                    <a:cubicBezTo>
                      <a:pt x="4372" y="14732"/>
                      <a:pt x="5628" y="15288"/>
                      <a:pt x="6747" y="15288"/>
                    </a:cubicBezTo>
                    <a:cubicBezTo>
                      <a:pt x="8639" y="15288"/>
                      <a:pt x="10142" y="13703"/>
                      <a:pt x="10456" y="12095"/>
                    </a:cubicBezTo>
                    <a:cubicBezTo>
                      <a:pt x="10456" y="12095"/>
                      <a:pt x="12158" y="1189"/>
                      <a:pt x="7122" y="82"/>
                    </a:cubicBezTo>
                    <a:cubicBezTo>
                      <a:pt x="6872" y="27"/>
                      <a:pt x="6628" y="0"/>
                      <a:pt x="6392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5122082" y="2245739"/>
                <a:ext cx="12431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6" extrusionOk="0">
                    <a:moveTo>
                      <a:pt x="284" y="0"/>
                    </a:moveTo>
                    <a:cubicBezTo>
                      <a:pt x="255" y="0"/>
                      <a:pt x="229" y="12"/>
                      <a:pt x="215" y="40"/>
                    </a:cubicBezTo>
                    <a:cubicBezTo>
                      <a:pt x="48" y="242"/>
                      <a:pt x="1" y="897"/>
                      <a:pt x="1" y="968"/>
                    </a:cubicBezTo>
                    <a:cubicBezTo>
                      <a:pt x="1" y="1028"/>
                      <a:pt x="36" y="1064"/>
                      <a:pt x="84" y="1075"/>
                    </a:cubicBezTo>
                    <a:lnTo>
                      <a:pt x="96" y="1075"/>
                    </a:lnTo>
                    <a:cubicBezTo>
                      <a:pt x="143" y="1075"/>
                      <a:pt x="179" y="1028"/>
                      <a:pt x="191" y="980"/>
                    </a:cubicBezTo>
                    <a:cubicBezTo>
                      <a:pt x="203" y="718"/>
                      <a:pt x="263" y="266"/>
                      <a:pt x="358" y="147"/>
                    </a:cubicBezTo>
                    <a:cubicBezTo>
                      <a:pt x="393" y="111"/>
                      <a:pt x="382" y="52"/>
                      <a:pt x="346" y="16"/>
                    </a:cubicBezTo>
                    <a:cubicBezTo>
                      <a:pt x="326" y="6"/>
                      <a:pt x="304" y="0"/>
                      <a:pt x="28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5141990" y="2269591"/>
                <a:ext cx="12431" cy="3375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0" extrusionOk="0">
                    <a:moveTo>
                      <a:pt x="292" y="0"/>
                    </a:moveTo>
                    <a:cubicBezTo>
                      <a:pt x="264" y="0"/>
                      <a:pt x="236" y="13"/>
                      <a:pt x="215" y="34"/>
                    </a:cubicBezTo>
                    <a:cubicBezTo>
                      <a:pt x="60" y="236"/>
                      <a:pt x="13" y="903"/>
                      <a:pt x="13" y="974"/>
                    </a:cubicBezTo>
                    <a:cubicBezTo>
                      <a:pt x="1" y="1022"/>
                      <a:pt x="48" y="1070"/>
                      <a:pt x="96" y="1070"/>
                    </a:cubicBezTo>
                    <a:lnTo>
                      <a:pt x="108" y="1070"/>
                    </a:lnTo>
                    <a:cubicBezTo>
                      <a:pt x="155" y="1070"/>
                      <a:pt x="191" y="1034"/>
                      <a:pt x="191" y="986"/>
                    </a:cubicBezTo>
                    <a:cubicBezTo>
                      <a:pt x="215" y="724"/>
                      <a:pt x="274" y="272"/>
                      <a:pt x="370" y="153"/>
                    </a:cubicBezTo>
                    <a:cubicBezTo>
                      <a:pt x="394" y="117"/>
                      <a:pt x="394" y="57"/>
                      <a:pt x="346" y="22"/>
                    </a:cubicBezTo>
                    <a:cubicBezTo>
                      <a:pt x="331" y="7"/>
                      <a:pt x="312" y="0"/>
                      <a:pt x="29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5123217" y="2301141"/>
                <a:ext cx="10916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4" extrusionOk="0">
                    <a:moveTo>
                      <a:pt x="177" y="1"/>
                    </a:moveTo>
                    <a:cubicBezTo>
                      <a:pt x="143" y="1"/>
                      <a:pt x="113" y="23"/>
                      <a:pt x="96" y="58"/>
                    </a:cubicBezTo>
                    <a:cubicBezTo>
                      <a:pt x="0" y="296"/>
                      <a:pt x="131" y="951"/>
                      <a:pt x="143" y="1022"/>
                    </a:cubicBezTo>
                    <a:cubicBezTo>
                      <a:pt x="155" y="1058"/>
                      <a:pt x="191" y="1093"/>
                      <a:pt x="238" y="1093"/>
                    </a:cubicBezTo>
                    <a:lnTo>
                      <a:pt x="262" y="1093"/>
                    </a:lnTo>
                    <a:cubicBezTo>
                      <a:pt x="310" y="1082"/>
                      <a:pt x="346" y="1022"/>
                      <a:pt x="334" y="974"/>
                    </a:cubicBezTo>
                    <a:cubicBezTo>
                      <a:pt x="274" y="724"/>
                      <a:pt x="215" y="272"/>
                      <a:pt x="274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4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5149498" y="2324267"/>
                <a:ext cx="11295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7" extrusionOk="0">
                    <a:moveTo>
                      <a:pt x="203" y="0"/>
                    </a:moveTo>
                    <a:cubicBezTo>
                      <a:pt x="164" y="0"/>
                      <a:pt x="128" y="23"/>
                      <a:pt x="108" y="63"/>
                    </a:cubicBezTo>
                    <a:cubicBezTo>
                      <a:pt x="1" y="301"/>
                      <a:pt x="144" y="944"/>
                      <a:pt x="156" y="1015"/>
                    </a:cubicBezTo>
                    <a:cubicBezTo>
                      <a:pt x="167" y="1063"/>
                      <a:pt x="203" y="1087"/>
                      <a:pt x="251" y="1087"/>
                    </a:cubicBezTo>
                    <a:lnTo>
                      <a:pt x="275" y="1087"/>
                    </a:lnTo>
                    <a:cubicBezTo>
                      <a:pt x="322" y="1075"/>
                      <a:pt x="358" y="1027"/>
                      <a:pt x="346" y="980"/>
                    </a:cubicBezTo>
                    <a:cubicBezTo>
                      <a:pt x="286" y="730"/>
                      <a:pt x="227" y="265"/>
                      <a:pt x="275" y="134"/>
                    </a:cubicBezTo>
                    <a:cubicBezTo>
                      <a:pt x="298" y="87"/>
                      <a:pt x="275" y="27"/>
                      <a:pt x="227" y="3"/>
                    </a:cubicBezTo>
                    <a:cubicBezTo>
                      <a:pt x="219" y="1"/>
                      <a:pt x="211" y="0"/>
                      <a:pt x="2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5126593" y="2352820"/>
                <a:ext cx="10916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7" extrusionOk="0">
                    <a:moveTo>
                      <a:pt x="201" y="0"/>
                    </a:moveTo>
                    <a:cubicBezTo>
                      <a:pt x="160" y="0"/>
                      <a:pt x="115" y="23"/>
                      <a:pt x="96" y="63"/>
                    </a:cubicBezTo>
                    <a:cubicBezTo>
                      <a:pt x="0" y="301"/>
                      <a:pt x="131" y="944"/>
                      <a:pt x="155" y="1015"/>
                    </a:cubicBezTo>
                    <a:cubicBezTo>
                      <a:pt x="155" y="1063"/>
                      <a:pt x="203" y="1087"/>
                      <a:pt x="239" y="1087"/>
                    </a:cubicBezTo>
                    <a:lnTo>
                      <a:pt x="262" y="1087"/>
                    </a:lnTo>
                    <a:cubicBezTo>
                      <a:pt x="310" y="1075"/>
                      <a:pt x="346" y="1027"/>
                      <a:pt x="334" y="979"/>
                    </a:cubicBezTo>
                    <a:cubicBezTo>
                      <a:pt x="274" y="729"/>
                      <a:pt x="215" y="265"/>
                      <a:pt x="274" y="134"/>
                    </a:cubicBezTo>
                    <a:cubicBezTo>
                      <a:pt x="286" y="86"/>
                      <a:pt x="274" y="27"/>
                      <a:pt x="227" y="3"/>
                    </a:cubicBezTo>
                    <a:cubicBezTo>
                      <a:pt x="218" y="1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5149498" y="2373264"/>
                <a:ext cx="1129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4" extrusionOk="0">
                    <a:moveTo>
                      <a:pt x="189" y="1"/>
                    </a:moveTo>
                    <a:cubicBezTo>
                      <a:pt x="156" y="1"/>
                      <a:pt x="125" y="23"/>
                      <a:pt x="108" y="58"/>
                    </a:cubicBezTo>
                    <a:cubicBezTo>
                      <a:pt x="1" y="296"/>
                      <a:pt x="144" y="939"/>
                      <a:pt x="156" y="1010"/>
                    </a:cubicBezTo>
                    <a:cubicBezTo>
                      <a:pt x="167" y="1058"/>
                      <a:pt x="203" y="1093"/>
                      <a:pt x="251" y="1093"/>
                    </a:cubicBezTo>
                    <a:cubicBezTo>
                      <a:pt x="263" y="1093"/>
                      <a:pt x="263" y="1093"/>
                      <a:pt x="275" y="1082"/>
                    </a:cubicBezTo>
                    <a:cubicBezTo>
                      <a:pt x="322" y="1070"/>
                      <a:pt x="358" y="1022"/>
                      <a:pt x="346" y="974"/>
                    </a:cubicBezTo>
                    <a:cubicBezTo>
                      <a:pt x="286" y="724"/>
                      <a:pt x="227" y="272"/>
                      <a:pt x="275" y="129"/>
                    </a:cubicBezTo>
                    <a:cubicBezTo>
                      <a:pt x="298" y="81"/>
                      <a:pt x="275" y="22"/>
                      <a:pt x="227" y="10"/>
                    </a:cubicBezTo>
                    <a:cubicBezTo>
                      <a:pt x="214" y="4"/>
                      <a:pt x="201" y="1"/>
                      <a:pt x="18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5140475" y="2406549"/>
                <a:ext cx="15460" cy="3353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63" extrusionOk="0">
                    <a:moveTo>
                      <a:pt x="137" y="0"/>
                    </a:moveTo>
                    <a:cubicBezTo>
                      <a:pt x="96" y="0"/>
                      <a:pt x="59" y="34"/>
                      <a:pt x="49" y="86"/>
                    </a:cubicBezTo>
                    <a:cubicBezTo>
                      <a:pt x="1" y="336"/>
                      <a:pt x="263" y="943"/>
                      <a:pt x="299" y="1015"/>
                    </a:cubicBezTo>
                    <a:cubicBezTo>
                      <a:pt x="311" y="1050"/>
                      <a:pt x="346" y="1062"/>
                      <a:pt x="382" y="1062"/>
                    </a:cubicBezTo>
                    <a:lnTo>
                      <a:pt x="418" y="1062"/>
                    </a:lnTo>
                    <a:cubicBezTo>
                      <a:pt x="465" y="1039"/>
                      <a:pt x="489" y="979"/>
                      <a:pt x="465" y="931"/>
                    </a:cubicBezTo>
                    <a:cubicBezTo>
                      <a:pt x="358" y="693"/>
                      <a:pt x="203" y="265"/>
                      <a:pt x="227" y="122"/>
                    </a:cubicBezTo>
                    <a:cubicBezTo>
                      <a:pt x="239" y="62"/>
                      <a:pt x="203" y="15"/>
                      <a:pt x="156" y="3"/>
                    </a:cubicBezTo>
                    <a:cubicBezTo>
                      <a:pt x="150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5377132" y="2239524"/>
                <a:ext cx="12431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82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3" y="975"/>
                    </a:cubicBezTo>
                    <a:cubicBezTo>
                      <a:pt x="1" y="1034"/>
                      <a:pt x="49" y="1070"/>
                      <a:pt x="96" y="1082"/>
                    </a:cubicBezTo>
                    <a:cubicBezTo>
                      <a:pt x="156" y="1082"/>
                      <a:pt x="191" y="1034"/>
                      <a:pt x="191" y="987"/>
                    </a:cubicBezTo>
                    <a:cubicBezTo>
                      <a:pt x="215" y="725"/>
                      <a:pt x="275" y="272"/>
                      <a:pt x="370" y="153"/>
                    </a:cubicBezTo>
                    <a:cubicBezTo>
                      <a:pt x="394" y="118"/>
                      <a:pt x="394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5397418" y="2263565"/>
                <a:ext cx="12431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1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" y="975"/>
                    </a:cubicBezTo>
                    <a:cubicBezTo>
                      <a:pt x="1" y="1022"/>
                      <a:pt x="37" y="1070"/>
                      <a:pt x="96" y="1070"/>
                    </a:cubicBezTo>
                    <a:cubicBezTo>
                      <a:pt x="144" y="1070"/>
                      <a:pt x="191" y="1034"/>
                      <a:pt x="191" y="987"/>
                    </a:cubicBezTo>
                    <a:cubicBezTo>
                      <a:pt x="203" y="725"/>
                      <a:pt x="275" y="272"/>
                      <a:pt x="358" y="153"/>
                    </a:cubicBezTo>
                    <a:cubicBezTo>
                      <a:pt x="394" y="118"/>
                      <a:pt x="382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5378268" y="2295146"/>
                <a:ext cx="10916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3" extrusionOk="0">
                    <a:moveTo>
                      <a:pt x="187" y="0"/>
                    </a:moveTo>
                    <a:cubicBezTo>
                      <a:pt x="151" y="0"/>
                      <a:pt x="117" y="22"/>
                      <a:pt x="108" y="57"/>
                    </a:cubicBezTo>
                    <a:cubicBezTo>
                      <a:pt x="1" y="295"/>
                      <a:pt x="144" y="938"/>
                      <a:pt x="155" y="1022"/>
                    </a:cubicBezTo>
                    <a:cubicBezTo>
                      <a:pt x="167" y="1057"/>
                      <a:pt x="203" y="1093"/>
                      <a:pt x="251" y="1093"/>
                    </a:cubicBezTo>
                    <a:lnTo>
                      <a:pt x="263" y="1093"/>
                    </a:lnTo>
                    <a:cubicBezTo>
                      <a:pt x="322" y="1081"/>
                      <a:pt x="346" y="1022"/>
                      <a:pt x="334" y="974"/>
                    </a:cubicBezTo>
                    <a:cubicBezTo>
                      <a:pt x="286" y="724"/>
                      <a:pt x="215" y="271"/>
                      <a:pt x="274" y="129"/>
                    </a:cubicBezTo>
                    <a:cubicBezTo>
                      <a:pt x="298" y="81"/>
                      <a:pt x="274" y="21"/>
                      <a:pt x="227" y="9"/>
                    </a:cubicBezTo>
                    <a:cubicBezTo>
                      <a:pt x="214" y="3"/>
                      <a:pt x="200" y="0"/>
                      <a:pt x="18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5404927" y="2318241"/>
                <a:ext cx="10948" cy="3432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88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87"/>
                      <a:pt x="251" y="1087"/>
                    </a:cubicBezTo>
                    <a:lnTo>
                      <a:pt x="263" y="1087"/>
                    </a:ln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8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5382022" y="2346762"/>
                <a:ext cx="10916" cy="3435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9" extrusionOk="0">
                    <a:moveTo>
                      <a:pt x="182" y="1"/>
                    </a:moveTo>
                    <a:cubicBezTo>
                      <a:pt x="143" y="1"/>
                      <a:pt x="105" y="18"/>
                      <a:pt x="96" y="64"/>
                    </a:cubicBezTo>
                    <a:cubicBezTo>
                      <a:pt x="1" y="290"/>
                      <a:pt x="132" y="945"/>
                      <a:pt x="144" y="1017"/>
                    </a:cubicBezTo>
                    <a:cubicBezTo>
                      <a:pt x="155" y="1064"/>
                      <a:pt x="191" y="1088"/>
                      <a:pt x="239" y="1088"/>
                    </a:cubicBezTo>
                    <a:lnTo>
                      <a:pt x="263" y="1088"/>
                    </a:lnTo>
                    <a:cubicBezTo>
                      <a:pt x="310" y="1076"/>
                      <a:pt x="346" y="1029"/>
                      <a:pt x="334" y="981"/>
                    </a:cubicBezTo>
                    <a:cubicBezTo>
                      <a:pt x="275" y="719"/>
                      <a:pt x="203" y="267"/>
                      <a:pt x="263" y="136"/>
                    </a:cubicBezTo>
                    <a:cubicBezTo>
                      <a:pt x="286" y="88"/>
                      <a:pt x="263" y="28"/>
                      <a:pt x="215" y="5"/>
                    </a:cubicBezTo>
                    <a:cubicBezTo>
                      <a:pt x="204" y="2"/>
                      <a:pt x="193" y="1"/>
                      <a:pt x="18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5404927" y="2367080"/>
                <a:ext cx="10948" cy="3467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99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99"/>
                      <a:pt x="251" y="1099"/>
                    </a:cubicBezTo>
                    <a:cubicBezTo>
                      <a:pt x="251" y="1099"/>
                      <a:pt x="263" y="1099"/>
                      <a:pt x="263" y="1087"/>
                    </a:cubicBez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7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5395557" y="2400618"/>
                <a:ext cx="15428" cy="3344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60" extrusionOk="0">
                    <a:moveTo>
                      <a:pt x="167" y="0"/>
                    </a:moveTo>
                    <a:cubicBezTo>
                      <a:pt x="107" y="0"/>
                      <a:pt x="60" y="24"/>
                      <a:pt x="60" y="84"/>
                    </a:cubicBezTo>
                    <a:cubicBezTo>
                      <a:pt x="0" y="334"/>
                      <a:pt x="274" y="941"/>
                      <a:pt x="298" y="1012"/>
                    </a:cubicBezTo>
                    <a:cubicBezTo>
                      <a:pt x="322" y="1048"/>
                      <a:pt x="346" y="1060"/>
                      <a:pt x="381" y="1060"/>
                    </a:cubicBezTo>
                    <a:lnTo>
                      <a:pt x="429" y="1060"/>
                    </a:lnTo>
                    <a:cubicBezTo>
                      <a:pt x="477" y="1036"/>
                      <a:pt x="488" y="977"/>
                      <a:pt x="477" y="929"/>
                    </a:cubicBezTo>
                    <a:cubicBezTo>
                      <a:pt x="369" y="691"/>
                      <a:pt x="215" y="262"/>
                      <a:pt x="238" y="119"/>
                    </a:cubicBezTo>
                    <a:cubicBezTo>
                      <a:pt x="250" y="60"/>
                      <a:pt x="215" y="12"/>
                      <a:pt x="16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5483455" y="1574860"/>
                <a:ext cx="176964" cy="35922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1386" extrusionOk="0">
                    <a:moveTo>
                      <a:pt x="1388" y="1"/>
                    </a:moveTo>
                    <a:cubicBezTo>
                      <a:pt x="1060" y="1"/>
                      <a:pt x="727" y="170"/>
                      <a:pt x="727" y="170"/>
                    </a:cubicBezTo>
                    <a:cubicBezTo>
                      <a:pt x="727" y="170"/>
                      <a:pt x="0" y="3289"/>
                      <a:pt x="417" y="5778"/>
                    </a:cubicBezTo>
                    <a:cubicBezTo>
                      <a:pt x="1120" y="10016"/>
                      <a:pt x="5049" y="11386"/>
                      <a:pt x="5049" y="11386"/>
                    </a:cubicBezTo>
                    <a:lnTo>
                      <a:pt x="5608" y="9969"/>
                    </a:lnTo>
                    <a:cubicBezTo>
                      <a:pt x="941" y="8207"/>
                      <a:pt x="1834" y="170"/>
                      <a:pt x="1834" y="170"/>
                    </a:cubicBezTo>
                    <a:cubicBezTo>
                      <a:pt x="1715" y="43"/>
                      <a:pt x="1552" y="1"/>
                      <a:pt x="1388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5451148" y="1551134"/>
                <a:ext cx="364813" cy="289219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9167" extrusionOk="0">
                    <a:moveTo>
                      <a:pt x="4143" y="1"/>
                    </a:moveTo>
                    <a:cubicBezTo>
                      <a:pt x="3256" y="1"/>
                      <a:pt x="2656" y="89"/>
                      <a:pt x="2656" y="89"/>
                    </a:cubicBezTo>
                    <a:lnTo>
                      <a:pt x="3441" y="3101"/>
                    </a:lnTo>
                    <a:cubicBezTo>
                      <a:pt x="3441" y="3101"/>
                      <a:pt x="4652" y="2903"/>
                      <a:pt x="5854" y="2903"/>
                    </a:cubicBezTo>
                    <a:cubicBezTo>
                      <a:pt x="6958" y="2903"/>
                      <a:pt x="8056" y="3070"/>
                      <a:pt x="8204" y="3708"/>
                    </a:cubicBezTo>
                    <a:cubicBezTo>
                      <a:pt x="8286" y="4050"/>
                      <a:pt x="8006" y="4175"/>
                      <a:pt x="7526" y="4175"/>
                    </a:cubicBezTo>
                    <a:cubicBezTo>
                      <a:pt x="6216" y="4175"/>
                      <a:pt x="3416" y="3244"/>
                      <a:pt x="2417" y="3244"/>
                    </a:cubicBezTo>
                    <a:cubicBezTo>
                      <a:pt x="2354" y="3244"/>
                      <a:pt x="2299" y="3248"/>
                      <a:pt x="2251" y="3256"/>
                    </a:cubicBezTo>
                    <a:cubicBezTo>
                      <a:pt x="1155" y="3446"/>
                      <a:pt x="0" y="4863"/>
                      <a:pt x="1084" y="7220"/>
                    </a:cubicBezTo>
                    <a:cubicBezTo>
                      <a:pt x="1607" y="8351"/>
                      <a:pt x="4048" y="9167"/>
                      <a:pt x="6426" y="9167"/>
                    </a:cubicBezTo>
                    <a:cubicBezTo>
                      <a:pt x="9032" y="9167"/>
                      <a:pt x="11562" y="8187"/>
                      <a:pt x="11407" y="5565"/>
                    </a:cubicBezTo>
                    <a:cubicBezTo>
                      <a:pt x="11128" y="658"/>
                      <a:pt x="6567" y="1"/>
                      <a:pt x="4143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5430861" y="1650769"/>
                <a:ext cx="114211" cy="137211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349" extrusionOk="0">
                    <a:moveTo>
                      <a:pt x="1491" y="0"/>
                    </a:moveTo>
                    <a:cubicBezTo>
                      <a:pt x="1345" y="0"/>
                      <a:pt x="1221" y="36"/>
                      <a:pt x="1132" y="121"/>
                    </a:cubicBezTo>
                    <a:cubicBezTo>
                      <a:pt x="1048" y="205"/>
                      <a:pt x="1013" y="300"/>
                      <a:pt x="1024" y="407"/>
                    </a:cubicBezTo>
                    <a:cubicBezTo>
                      <a:pt x="1060" y="669"/>
                      <a:pt x="1405" y="979"/>
                      <a:pt x="1775" y="1253"/>
                    </a:cubicBezTo>
                    <a:cubicBezTo>
                      <a:pt x="1403" y="1123"/>
                      <a:pt x="1004" y="1021"/>
                      <a:pt x="685" y="1021"/>
                    </a:cubicBezTo>
                    <a:cubicBezTo>
                      <a:pt x="534" y="1021"/>
                      <a:pt x="401" y="1044"/>
                      <a:pt x="298" y="1098"/>
                    </a:cubicBezTo>
                    <a:cubicBezTo>
                      <a:pt x="179" y="1157"/>
                      <a:pt x="96" y="1264"/>
                      <a:pt x="72" y="1407"/>
                    </a:cubicBezTo>
                    <a:cubicBezTo>
                      <a:pt x="1" y="1848"/>
                      <a:pt x="441" y="2241"/>
                      <a:pt x="941" y="2538"/>
                    </a:cubicBezTo>
                    <a:cubicBezTo>
                      <a:pt x="822" y="2538"/>
                      <a:pt x="703" y="2550"/>
                      <a:pt x="608" y="2598"/>
                    </a:cubicBezTo>
                    <a:cubicBezTo>
                      <a:pt x="453" y="2669"/>
                      <a:pt x="358" y="2800"/>
                      <a:pt x="322" y="2979"/>
                    </a:cubicBezTo>
                    <a:cubicBezTo>
                      <a:pt x="131" y="3896"/>
                      <a:pt x="2096" y="4336"/>
                      <a:pt x="2191" y="4348"/>
                    </a:cubicBezTo>
                    <a:lnTo>
                      <a:pt x="2203" y="4348"/>
                    </a:lnTo>
                    <a:cubicBezTo>
                      <a:pt x="2251" y="4348"/>
                      <a:pt x="2287" y="4324"/>
                      <a:pt x="2298" y="4277"/>
                    </a:cubicBezTo>
                    <a:cubicBezTo>
                      <a:pt x="2310" y="4229"/>
                      <a:pt x="2275" y="4182"/>
                      <a:pt x="2227" y="4170"/>
                    </a:cubicBezTo>
                    <a:cubicBezTo>
                      <a:pt x="1703" y="4051"/>
                      <a:pt x="382" y="3634"/>
                      <a:pt x="501" y="3027"/>
                    </a:cubicBezTo>
                    <a:cubicBezTo>
                      <a:pt x="536" y="2908"/>
                      <a:pt x="596" y="2824"/>
                      <a:pt x="691" y="2777"/>
                    </a:cubicBezTo>
                    <a:cubicBezTo>
                      <a:pt x="765" y="2739"/>
                      <a:pt x="858" y="2724"/>
                      <a:pt x="960" y="2724"/>
                    </a:cubicBezTo>
                    <a:cubicBezTo>
                      <a:pt x="1120" y="2724"/>
                      <a:pt x="1303" y="2761"/>
                      <a:pt x="1477" y="2812"/>
                    </a:cubicBezTo>
                    <a:cubicBezTo>
                      <a:pt x="1846" y="2979"/>
                      <a:pt x="2144" y="3086"/>
                      <a:pt x="2179" y="3086"/>
                    </a:cubicBezTo>
                    <a:cubicBezTo>
                      <a:pt x="2192" y="3093"/>
                      <a:pt x="2205" y="3095"/>
                      <a:pt x="2217" y="3095"/>
                    </a:cubicBezTo>
                    <a:cubicBezTo>
                      <a:pt x="2251" y="3095"/>
                      <a:pt x="2281" y="3073"/>
                      <a:pt x="2298" y="3039"/>
                    </a:cubicBezTo>
                    <a:cubicBezTo>
                      <a:pt x="2310" y="2991"/>
                      <a:pt x="2298" y="2943"/>
                      <a:pt x="2251" y="2919"/>
                    </a:cubicBezTo>
                    <a:cubicBezTo>
                      <a:pt x="2227" y="2908"/>
                      <a:pt x="1906" y="2741"/>
                      <a:pt x="1536" y="2634"/>
                    </a:cubicBezTo>
                    <a:cubicBezTo>
                      <a:pt x="905" y="2336"/>
                      <a:pt x="191" y="1896"/>
                      <a:pt x="262" y="1443"/>
                    </a:cubicBezTo>
                    <a:cubicBezTo>
                      <a:pt x="274" y="1360"/>
                      <a:pt x="322" y="1300"/>
                      <a:pt x="393" y="1264"/>
                    </a:cubicBezTo>
                    <a:cubicBezTo>
                      <a:pt x="468" y="1225"/>
                      <a:pt x="567" y="1209"/>
                      <a:pt x="684" y="1209"/>
                    </a:cubicBezTo>
                    <a:cubicBezTo>
                      <a:pt x="1282" y="1209"/>
                      <a:pt x="2333" y="1651"/>
                      <a:pt x="2751" y="1860"/>
                    </a:cubicBezTo>
                    <a:cubicBezTo>
                      <a:pt x="2762" y="1863"/>
                      <a:pt x="2774" y="1864"/>
                      <a:pt x="2786" y="1864"/>
                    </a:cubicBezTo>
                    <a:cubicBezTo>
                      <a:pt x="2825" y="1864"/>
                      <a:pt x="2864" y="1849"/>
                      <a:pt x="2882" y="1812"/>
                    </a:cubicBezTo>
                    <a:cubicBezTo>
                      <a:pt x="2906" y="1765"/>
                      <a:pt x="2882" y="1705"/>
                      <a:pt x="2834" y="1681"/>
                    </a:cubicBezTo>
                    <a:cubicBezTo>
                      <a:pt x="2239" y="1360"/>
                      <a:pt x="1263" y="729"/>
                      <a:pt x="1215" y="383"/>
                    </a:cubicBezTo>
                    <a:cubicBezTo>
                      <a:pt x="1203" y="336"/>
                      <a:pt x="1215" y="300"/>
                      <a:pt x="1251" y="264"/>
                    </a:cubicBezTo>
                    <a:cubicBezTo>
                      <a:pt x="1307" y="213"/>
                      <a:pt x="1389" y="190"/>
                      <a:pt x="1491" y="190"/>
                    </a:cubicBezTo>
                    <a:cubicBezTo>
                      <a:pt x="1975" y="190"/>
                      <a:pt x="2895" y="707"/>
                      <a:pt x="3465" y="1110"/>
                    </a:cubicBezTo>
                    <a:cubicBezTo>
                      <a:pt x="3479" y="1124"/>
                      <a:pt x="3497" y="1130"/>
                      <a:pt x="3516" y="1130"/>
                    </a:cubicBezTo>
                    <a:cubicBezTo>
                      <a:pt x="3544" y="1130"/>
                      <a:pt x="3575" y="1115"/>
                      <a:pt x="3596" y="1086"/>
                    </a:cubicBezTo>
                    <a:cubicBezTo>
                      <a:pt x="3620" y="1050"/>
                      <a:pt x="3620" y="991"/>
                      <a:pt x="3572" y="955"/>
                    </a:cubicBezTo>
                    <a:cubicBezTo>
                      <a:pt x="3414" y="846"/>
                      <a:pt x="2200" y="0"/>
                      <a:pt x="149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5004148" y="1568203"/>
                <a:ext cx="158917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1395" extrusionOk="0">
                    <a:moveTo>
                      <a:pt x="5036" y="0"/>
                    </a:moveTo>
                    <a:cubicBezTo>
                      <a:pt x="5036" y="0"/>
                      <a:pt x="0" y="4037"/>
                      <a:pt x="2441" y="11394"/>
                    </a:cubicBezTo>
                    <a:cubicBezTo>
                      <a:pt x="2441" y="11394"/>
                      <a:pt x="2572" y="4382"/>
                      <a:pt x="5036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4772350" y="1421180"/>
                <a:ext cx="124370" cy="10197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232" extrusionOk="0">
                    <a:moveTo>
                      <a:pt x="3180" y="0"/>
                    </a:moveTo>
                    <a:cubicBezTo>
                      <a:pt x="3137" y="0"/>
                      <a:pt x="3101" y="12"/>
                      <a:pt x="3073" y="29"/>
                    </a:cubicBezTo>
                    <a:cubicBezTo>
                      <a:pt x="2835" y="171"/>
                      <a:pt x="2763" y="838"/>
                      <a:pt x="2751" y="1410"/>
                    </a:cubicBezTo>
                    <a:cubicBezTo>
                      <a:pt x="2585" y="862"/>
                      <a:pt x="2311" y="207"/>
                      <a:pt x="1918" y="64"/>
                    </a:cubicBezTo>
                    <a:cubicBezTo>
                      <a:pt x="1870" y="44"/>
                      <a:pt x="1828" y="36"/>
                      <a:pt x="1790" y="36"/>
                    </a:cubicBezTo>
                    <a:cubicBezTo>
                      <a:pt x="1715" y="36"/>
                      <a:pt x="1660" y="68"/>
                      <a:pt x="1620" y="100"/>
                    </a:cubicBezTo>
                    <a:cubicBezTo>
                      <a:pt x="1430" y="255"/>
                      <a:pt x="1370" y="683"/>
                      <a:pt x="1370" y="1136"/>
                    </a:cubicBezTo>
                    <a:cubicBezTo>
                      <a:pt x="1215" y="683"/>
                      <a:pt x="977" y="267"/>
                      <a:pt x="644" y="207"/>
                    </a:cubicBezTo>
                    <a:cubicBezTo>
                      <a:pt x="632" y="206"/>
                      <a:pt x="620" y="205"/>
                      <a:pt x="608" y="205"/>
                    </a:cubicBezTo>
                    <a:cubicBezTo>
                      <a:pt x="528" y="205"/>
                      <a:pt x="456" y="240"/>
                      <a:pt x="394" y="302"/>
                    </a:cubicBezTo>
                    <a:cubicBezTo>
                      <a:pt x="1" y="719"/>
                      <a:pt x="477" y="2910"/>
                      <a:pt x="537" y="3160"/>
                    </a:cubicBezTo>
                    <a:cubicBezTo>
                      <a:pt x="549" y="3196"/>
                      <a:pt x="584" y="3231"/>
                      <a:pt x="632" y="3231"/>
                    </a:cubicBezTo>
                    <a:lnTo>
                      <a:pt x="644" y="3231"/>
                    </a:lnTo>
                    <a:cubicBezTo>
                      <a:pt x="703" y="3219"/>
                      <a:pt x="727" y="3160"/>
                      <a:pt x="715" y="3112"/>
                    </a:cubicBezTo>
                    <a:cubicBezTo>
                      <a:pt x="513" y="2219"/>
                      <a:pt x="287" y="695"/>
                      <a:pt x="537" y="421"/>
                    </a:cubicBezTo>
                    <a:cubicBezTo>
                      <a:pt x="560" y="398"/>
                      <a:pt x="584" y="398"/>
                      <a:pt x="608" y="398"/>
                    </a:cubicBezTo>
                    <a:cubicBezTo>
                      <a:pt x="1096" y="469"/>
                      <a:pt x="1382" y="1791"/>
                      <a:pt x="1442" y="2303"/>
                    </a:cubicBezTo>
                    <a:cubicBezTo>
                      <a:pt x="1453" y="2350"/>
                      <a:pt x="1501" y="2386"/>
                      <a:pt x="1549" y="2386"/>
                    </a:cubicBezTo>
                    <a:cubicBezTo>
                      <a:pt x="1608" y="2374"/>
                      <a:pt x="1644" y="2326"/>
                      <a:pt x="1632" y="2279"/>
                    </a:cubicBezTo>
                    <a:cubicBezTo>
                      <a:pt x="1549" y="1588"/>
                      <a:pt x="1489" y="445"/>
                      <a:pt x="1739" y="243"/>
                    </a:cubicBezTo>
                    <a:cubicBezTo>
                      <a:pt x="1753" y="236"/>
                      <a:pt x="1767" y="229"/>
                      <a:pt x="1787" y="229"/>
                    </a:cubicBezTo>
                    <a:cubicBezTo>
                      <a:pt x="1802" y="229"/>
                      <a:pt x="1821" y="233"/>
                      <a:pt x="1846" y="243"/>
                    </a:cubicBezTo>
                    <a:cubicBezTo>
                      <a:pt x="2346" y="433"/>
                      <a:pt x="2680" y="1767"/>
                      <a:pt x="2763" y="2267"/>
                    </a:cubicBezTo>
                    <a:cubicBezTo>
                      <a:pt x="2775" y="2326"/>
                      <a:pt x="2823" y="2350"/>
                      <a:pt x="2870" y="2350"/>
                    </a:cubicBezTo>
                    <a:cubicBezTo>
                      <a:pt x="2918" y="2338"/>
                      <a:pt x="2954" y="2303"/>
                      <a:pt x="2954" y="2255"/>
                    </a:cubicBezTo>
                    <a:cubicBezTo>
                      <a:pt x="2906" y="1469"/>
                      <a:pt x="2954" y="314"/>
                      <a:pt x="3168" y="195"/>
                    </a:cubicBezTo>
                    <a:cubicBezTo>
                      <a:pt x="3174" y="195"/>
                      <a:pt x="3183" y="192"/>
                      <a:pt x="3196" y="192"/>
                    </a:cubicBezTo>
                    <a:cubicBezTo>
                      <a:pt x="3210" y="192"/>
                      <a:pt x="3227" y="195"/>
                      <a:pt x="3251" y="207"/>
                    </a:cubicBezTo>
                    <a:cubicBezTo>
                      <a:pt x="3680" y="481"/>
                      <a:pt x="3751" y="2279"/>
                      <a:pt x="3739" y="2946"/>
                    </a:cubicBezTo>
                    <a:cubicBezTo>
                      <a:pt x="3739" y="2993"/>
                      <a:pt x="3775" y="3041"/>
                      <a:pt x="3835" y="3041"/>
                    </a:cubicBezTo>
                    <a:cubicBezTo>
                      <a:pt x="3870" y="3041"/>
                      <a:pt x="3930" y="3005"/>
                      <a:pt x="3930" y="2946"/>
                    </a:cubicBezTo>
                    <a:cubicBezTo>
                      <a:pt x="3930" y="2696"/>
                      <a:pt x="3942" y="433"/>
                      <a:pt x="3347" y="52"/>
                    </a:cubicBezTo>
                    <a:cubicBezTo>
                      <a:pt x="3284" y="15"/>
                      <a:pt x="3227" y="0"/>
                      <a:pt x="31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5129590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36" y="1"/>
                    </a:moveTo>
                    <a:cubicBezTo>
                      <a:pt x="2416" y="1"/>
                      <a:pt x="2397" y="7"/>
                      <a:pt x="2382" y="22"/>
                    </a:cubicBezTo>
                    <a:cubicBezTo>
                      <a:pt x="2299" y="82"/>
                      <a:pt x="2108" y="225"/>
                      <a:pt x="1906" y="403"/>
                    </a:cubicBezTo>
                    <a:cubicBezTo>
                      <a:pt x="1388" y="781"/>
                      <a:pt x="788" y="1151"/>
                      <a:pt x="451" y="1151"/>
                    </a:cubicBezTo>
                    <a:cubicBezTo>
                      <a:pt x="385" y="1151"/>
                      <a:pt x="329" y="1137"/>
                      <a:pt x="286" y="1106"/>
                    </a:cubicBezTo>
                    <a:cubicBezTo>
                      <a:pt x="203" y="1046"/>
                      <a:pt x="191" y="975"/>
                      <a:pt x="203" y="939"/>
                    </a:cubicBezTo>
                    <a:cubicBezTo>
                      <a:pt x="203" y="665"/>
                      <a:pt x="691" y="296"/>
                      <a:pt x="882" y="177"/>
                    </a:cubicBezTo>
                    <a:cubicBezTo>
                      <a:pt x="929" y="153"/>
                      <a:pt x="941" y="94"/>
                      <a:pt x="906" y="46"/>
                    </a:cubicBezTo>
                    <a:cubicBezTo>
                      <a:pt x="891" y="17"/>
                      <a:pt x="864" y="2"/>
                      <a:pt x="834" y="2"/>
                    </a:cubicBezTo>
                    <a:cubicBezTo>
                      <a:pt x="814" y="2"/>
                      <a:pt x="793" y="8"/>
                      <a:pt x="775" y="22"/>
                    </a:cubicBezTo>
                    <a:cubicBezTo>
                      <a:pt x="703" y="70"/>
                      <a:pt x="25" y="510"/>
                      <a:pt x="13" y="927"/>
                    </a:cubicBezTo>
                    <a:cubicBezTo>
                      <a:pt x="1" y="1022"/>
                      <a:pt x="36" y="1153"/>
                      <a:pt x="179" y="1261"/>
                    </a:cubicBezTo>
                    <a:cubicBezTo>
                      <a:pt x="248" y="1311"/>
                      <a:pt x="335" y="1333"/>
                      <a:pt x="435" y="1333"/>
                    </a:cubicBezTo>
                    <a:cubicBezTo>
                      <a:pt x="665" y="1333"/>
                      <a:pt x="964" y="1216"/>
                      <a:pt x="1263" y="1058"/>
                    </a:cubicBezTo>
                    <a:lnTo>
                      <a:pt x="1263" y="1058"/>
                    </a:lnTo>
                    <a:cubicBezTo>
                      <a:pt x="1108" y="1249"/>
                      <a:pt x="1001" y="1451"/>
                      <a:pt x="1037" y="1594"/>
                    </a:cubicBezTo>
                    <a:cubicBezTo>
                      <a:pt x="1060" y="1677"/>
                      <a:pt x="1120" y="1796"/>
                      <a:pt x="1334" y="1844"/>
                    </a:cubicBezTo>
                    <a:cubicBezTo>
                      <a:pt x="1399" y="1857"/>
                      <a:pt x="1465" y="1864"/>
                      <a:pt x="1532" y="1864"/>
                    </a:cubicBezTo>
                    <a:cubicBezTo>
                      <a:pt x="1822" y="1864"/>
                      <a:pt x="2128" y="1746"/>
                      <a:pt x="2418" y="1582"/>
                    </a:cubicBezTo>
                    <a:cubicBezTo>
                      <a:pt x="2441" y="1665"/>
                      <a:pt x="2501" y="1773"/>
                      <a:pt x="2680" y="1856"/>
                    </a:cubicBezTo>
                    <a:cubicBezTo>
                      <a:pt x="2775" y="1892"/>
                      <a:pt x="2882" y="1915"/>
                      <a:pt x="2977" y="1915"/>
                    </a:cubicBezTo>
                    <a:cubicBezTo>
                      <a:pt x="3811" y="1915"/>
                      <a:pt x="4930" y="701"/>
                      <a:pt x="4978" y="641"/>
                    </a:cubicBezTo>
                    <a:cubicBezTo>
                      <a:pt x="5013" y="606"/>
                      <a:pt x="5013" y="546"/>
                      <a:pt x="4978" y="510"/>
                    </a:cubicBezTo>
                    <a:cubicBezTo>
                      <a:pt x="4960" y="493"/>
                      <a:pt x="4936" y="484"/>
                      <a:pt x="4912" y="484"/>
                    </a:cubicBezTo>
                    <a:cubicBezTo>
                      <a:pt x="4888" y="484"/>
                      <a:pt x="4864" y="493"/>
                      <a:pt x="4847" y="510"/>
                    </a:cubicBezTo>
                    <a:cubicBezTo>
                      <a:pt x="4509" y="879"/>
                      <a:pt x="3595" y="1723"/>
                      <a:pt x="2984" y="1723"/>
                    </a:cubicBezTo>
                    <a:cubicBezTo>
                      <a:pt x="2905" y="1723"/>
                      <a:pt x="2830" y="1709"/>
                      <a:pt x="2763" y="1677"/>
                    </a:cubicBezTo>
                    <a:cubicBezTo>
                      <a:pt x="2596" y="1606"/>
                      <a:pt x="2596" y="1534"/>
                      <a:pt x="2596" y="1511"/>
                    </a:cubicBezTo>
                    <a:cubicBezTo>
                      <a:pt x="2596" y="1487"/>
                      <a:pt x="2596" y="1475"/>
                      <a:pt x="2596" y="1463"/>
                    </a:cubicBezTo>
                    <a:cubicBezTo>
                      <a:pt x="3120" y="1118"/>
                      <a:pt x="3537" y="677"/>
                      <a:pt x="3573" y="641"/>
                    </a:cubicBezTo>
                    <a:cubicBezTo>
                      <a:pt x="3596" y="606"/>
                      <a:pt x="3608" y="558"/>
                      <a:pt x="3573" y="522"/>
                    </a:cubicBezTo>
                    <a:cubicBezTo>
                      <a:pt x="3557" y="499"/>
                      <a:pt x="3532" y="486"/>
                      <a:pt x="3503" y="486"/>
                    </a:cubicBezTo>
                    <a:cubicBezTo>
                      <a:pt x="3487" y="486"/>
                      <a:pt x="3470" y="490"/>
                      <a:pt x="3454" y="499"/>
                    </a:cubicBezTo>
                    <a:cubicBezTo>
                      <a:pt x="3358" y="546"/>
                      <a:pt x="2632" y="939"/>
                      <a:pt x="2453" y="1332"/>
                    </a:cubicBezTo>
                    <a:cubicBezTo>
                      <a:pt x="2153" y="1522"/>
                      <a:pt x="1828" y="1670"/>
                      <a:pt x="1541" y="1670"/>
                    </a:cubicBezTo>
                    <a:cubicBezTo>
                      <a:pt x="1486" y="1670"/>
                      <a:pt x="1433" y="1665"/>
                      <a:pt x="1382" y="1653"/>
                    </a:cubicBezTo>
                    <a:cubicBezTo>
                      <a:pt x="1287" y="1630"/>
                      <a:pt x="1239" y="1606"/>
                      <a:pt x="1227" y="1558"/>
                    </a:cubicBezTo>
                    <a:cubicBezTo>
                      <a:pt x="1179" y="1356"/>
                      <a:pt x="1596" y="915"/>
                      <a:pt x="2049" y="522"/>
                    </a:cubicBezTo>
                    <a:cubicBezTo>
                      <a:pt x="2275" y="356"/>
                      <a:pt x="2441" y="213"/>
                      <a:pt x="2501" y="165"/>
                    </a:cubicBezTo>
                    <a:cubicBezTo>
                      <a:pt x="2537" y="129"/>
                      <a:pt x="2537" y="82"/>
                      <a:pt x="2513" y="34"/>
                    </a:cubicBezTo>
                    <a:cubicBezTo>
                      <a:pt x="2492" y="13"/>
                      <a:pt x="2463" y="1"/>
                      <a:pt x="2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5389531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24" y="1"/>
                    </a:moveTo>
                    <a:cubicBezTo>
                      <a:pt x="2404" y="1"/>
                      <a:pt x="2385" y="7"/>
                      <a:pt x="2370" y="22"/>
                    </a:cubicBezTo>
                    <a:cubicBezTo>
                      <a:pt x="2287" y="82"/>
                      <a:pt x="2108" y="225"/>
                      <a:pt x="1894" y="403"/>
                    </a:cubicBezTo>
                    <a:cubicBezTo>
                      <a:pt x="1376" y="781"/>
                      <a:pt x="776" y="1151"/>
                      <a:pt x="446" y="1151"/>
                    </a:cubicBezTo>
                    <a:cubicBezTo>
                      <a:pt x="382" y="1151"/>
                      <a:pt x="328" y="1137"/>
                      <a:pt x="287" y="1106"/>
                    </a:cubicBezTo>
                    <a:cubicBezTo>
                      <a:pt x="191" y="1046"/>
                      <a:pt x="191" y="975"/>
                      <a:pt x="191" y="939"/>
                    </a:cubicBezTo>
                    <a:cubicBezTo>
                      <a:pt x="191" y="665"/>
                      <a:pt x="679" y="296"/>
                      <a:pt x="870" y="177"/>
                    </a:cubicBezTo>
                    <a:cubicBezTo>
                      <a:pt x="918" y="153"/>
                      <a:pt x="930" y="94"/>
                      <a:pt x="906" y="46"/>
                    </a:cubicBezTo>
                    <a:cubicBezTo>
                      <a:pt x="884" y="17"/>
                      <a:pt x="854" y="2"/>
                      <a:pt x="825" y="2"/>
                    </a:cubicBezTo>
                    <a:cubicBezTo>
                      <a:pt x="807" y="2"/>
                      <a:pt x="789" y="8"/>
                      <a:pt x="775" y="22"/>
                    </a:cubicBezTo>
                    <a:cubicBezTo>
                      <a:pt x="691" y="70"/>
                      <a:pt x="13" y="510"/>
                      <a:pt x="1" y="927"/>
                    </a:cubicBezTo>
                    <a:cubicBezTo>
                      <a:pt x="1" y="1022"/>
                      <a:pt x="25" y="1153"/>
                      <a:pt x="168" y="1261"/>
                    </a:cubicBezTo>
                    <a:cubicBezTo>
                      <a:pt x="240" y="1311"/>
                      <a:pt x="328" y="1333"/>
                      <a:pt x="428" y="1333"/>
                    </a:cubicBezTo>
                    <a:cubicBezTo>
                      <a:pt x="659" y="1333"/>
                      <a:pt x="952" y="1216"/>
                      <a:pt x="1251" y="1058"/>
                    </a:cubicBezTo>
                    <a:lnTo>
                      <a:pt x="1251" y="1058"/>
                    </a:lnTo>
                    <a:cubicBezTo>
                      <a:pt x="1096" y="1249"/>
                      <a:pt x="1001" y="1451"/>
                      <a:pt x="1025" y="1594"/>
                    </a:cubicBezTo>
                    <a:cubicBezTo>
                      <a:pt x="1049" y="1677"/>
                      <a:pt x="1120" y="1796"/>
                      <a:pt x="1322" y="1844"/>
                    </a:cubicBezTo>
                    <a:cubicBezTo>
                      <a:pt x="1387" y="1857"/>
                      <a:pt x="1454" y="1864"/>
                      <a:pt x="1521" y="1864"/>
                    </a:cubicBezTo>
                    <a:cubicBezTo>
                      <a:pt x="1814" y="1864"/>
                      <a:pt x="2125" y="1746"/>
                      <a:pt x="2406" y="1582"/>
                    </a:cubicBezTo>
                    <a:cubicBezTo>
                      <a:pt x="2430" y="1665"/>
                      <a:pt x="2489" y="1773"/>
                      <a:pt x="2668" y="1856"/>
                    </a:cubicBezTo>
                    <a:cubicBezTo>
                      <a:pt x="2763" y="1892"/>
                      <a:pt x="2870" y="1915"/>
                      <a:pt x="2965" y="1915"/>
                    </a:cubicBezTo>
                    <a:cubicBezTo>
                      <a:pt x="3799" y="1915"/>
                      <a:pt x="4918" y="701"/>
                      <a:pt x="4978" y="641"/>
                    </a:cubicBezTo>
                    <a:cubicBezTo>
                      <a:pt x="5013" y="606"/>
                      <a:pt x="5001" y="546"/>
                      <a:pt x="4966" y="510"/>
                    </a:cubicBezTo>
                    <a:cubicBezTo>
                      <a:pt x="4948" y="493"/>
                      <a:pt x="4924" y="484"/>
                      <a:pt x="4900" y="484"/>
                    </a:cubicBezTo>
                    <a:cubicBezTo>
                      <a:pt x="4876" y="484"/>
                      <a:pt x="4853" y="493"/>
                      <a:pt x="4835" y="510"/>
                    </a:cubicBezTo>
                    <a:cubicBezTo>
                      <a:pt x="4498" y="879"/>
                      <a:pt x="3592" y="1723"/>
                      <a:pt x="2976" y="1723"/>
                    </a:cubicBezTo>
                    <a:cubicBezTo>
                      <a:pt x="2895" y="1723"/>
                      <a:pt x="2820" y="1709"/>
                      <a:pt x="2751" y="1677"/>
                    </a:cubicBezTo>
                    <a:cubicBezTo>
                      <a:pt x="2584" y="1606"/>
                      <a:pt x="2584" y="1534"/>
                      <a:pt x="2584" y="1511"/>
                    </a:cubicBezTo>
                    <a:cubicBezTo>
                      <a:pt x="2584" y="1487"/>
                      <a:pt x="2584" y="1475"/>
                      <a:pt x="2596" y="1463"/>
                    </a:cubicBezTo>
                    <a:cubicBezTo>
                      <a:pt x="3120" y="1118"/>
                      <a:pt x="3525" y="677"/>
                      <a:pt x="3561" y="641"/>
                    </a:cubicBezTo>
                    <a:cubicBezTo>
                      <a:pt x="3597" y="606"/>
                      <a:pt x="3597" y="558"/>
                      <a:pt x="3561" y="522"/>
                    </a:cubicBezTo>
                    <a:cubicBezTo>
                      <a:pt x="3545" y="499"/>
                      <a:pt x="3520" y="486"/>
                      <a:pt x="3491" y="486"/>
                    </a:cubicBezTo>
                    <a:cubicBezTo>
                      <a:pt x="3475" y="486"/>
                      <a:pt x="3459" y="490"/>
                      <a:pt x="3442" y="499"/>
                    </a:cubicBezTo>
                    <a:cubicBezTo>
                      <a:pt x="3358" y="546"/>
                      <a:pt x="2620" y="939"/>
                      <a:pt x="2442" y="1332"/>
                    </a:cubicBezTo>
                    <a:cubicBezTo>
                      <a:pt x="2141" y="1522"/>
                      <a:pt x="1816" y="1670"/>
                      <a:pt x="1529" y="1670"/>
                    </a:cubicBezTo>
                    <a:cubicBezTo>
                      <a:pt x="1474" y="1670"/>
                      <a:pt x="1421" y="1665"/>
                      <a:pt x="1370" y="1653"/>
                    </a:cubicBezTo>
                    <a:cubicBezTo>
                      <a:pt x="1275" y="1630"/>
                      <a:pt x="1227" y="1606"/>
                      <a:pt x="1215" y="1558"/>
                    </a:cubicBezTo>
                    <a:cubicBezTo>
                      <a:pt x="1168" y="1356"/>
                      <a:pt x="1584" y="915"/>
                      <a:pt x="2037" y="522"/>
                    </a:cubicBezTo>
                    <a:cubicBezTo>
                      <a:pt x="2263" y="356"/>
                      <a:pt x="2430" y="213"/>
                      <a:pt x="2489" y="165"/>
                    </a:cubicBezTo>
                    <a:cubicBezTo>
                      <a:pt x="2525" y="129"/>
                      <a:pt x="2525" y="82"/>
                      <a:pt x="2501" y="34"/>
                    </a:cubicBezTo>
                    <a:cubicBezTo>
                      <a:pt x="2480" y="13"/>
                      <a:pt x="2452" y="1"/>
                      <a:pt x="242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5721437" y="1927652"/>
                <a:ext cx="188543" cy="160653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5092" extrusionOk="0">
                    <a:moveTo>
                      <a:pt x="3960" y="0"/>
                    </a:moveTo>
                    <a:cubicBezTo>
                      <a:pt x="3633" y="0"/>
                      <a:pt x="3320" y="143"/>
                      <a:pt x="3097" y="338"/>
                    </a:cubicBezTo>
                    <a:lnTo>
                      <a:pt x="3097" y="338"/>
                    </a:lnTo>
                    <a:cubicBezTo>
                      <a:pt x="2880" y="233"/>
                      <a:pt x="2608" y="159"/>
                      <a:pt x="2280" y="144"/>
                    </a:cubicBezTo>
                    <a:cubicBezTo>
                      <a:pt x="2252" y="143"/>
                      <a:pt x="2225" y="142"/>
                      <a:pt x="2199" y="142"/>
                    </a:cubicBezTo>
                    <a:cubicBezTo>
                      <a:pt x="1297" y="142"/>
                      <a:pt x="1178" y="954"/>
                      <a:pt x="1231" y="1618"/>
                    </a:cubicBezTo>
                    <a:lnTo>
                      <a:pt x="1231" y="1618"/>
                    </a:lnTo>
                    <a:cubicBezTo>
                      <a:pt x="1218" y="1617"/>
                      <a:pt x="1206" y="1617"/>
                      <a:pt x="1193" y="1617"/>
                    </a:cubicBezTo>
                    <a:cubicBezTo>
                      <a:pt x="1123" y="1617"/>
                      <a:pt x="1049" y="1626"/>
                      <a:pt x="970" y="1644"/>
                    </a:cubicBezTo>
                    <a:cubicBezTo>
                      <a:pt x="1" y="1866"/>
                      <a:pt x="659" y="4850"/>
                      <a:pt x="1730" y="4850"/>
                    </a:cubicBezTo>
                    <a:cubicBezTo>
                      <a:pt x="1750" y="4850"/>
                      <a:pt x="1771" y="4849"/>
                      <a:pt x="1792" y="4847"/>
                    </a:cubicBezTo>
                    <a:cubicBezTo>
                      <a:pt x="1980" y="4827"/>
                      <a:pt x="2141" y="4778"/>
                      <a:pt x="2275" y="4712"/>
                    </a:cubicBezTo>
                    <a:lnTo>
                      <a:pt x="2275" y="4712"/>
                    </a:lnTo>
                    <a:cubicBezTo>
                      <a:pt x="2530" y="4928"/>
                      <a:pt x="2897" y="5092"/>
                      <a:pt x="3347" y="5092"/>
                    </a:cubicBezTo>
                    <a:cubicBezTo>
                      <a:pt x="3399" y="5092"/>
                      <a:pt x="3452" y="5090"/>
                      <a:pt x="3506" y="5085"/>
                    </a:cubicBezTo>
                    <a:cubicBezTo>
                      <a:pt x="4238" y="5024"/>
                      <a:pt x="4429" y="4689"/>
                      <a:pt x="4348" y="4352"/>
                    </a:cubicBezTo>
                    <a:lnTo>
                      <a:pt x="4348" y="4352"/>
                    </a:lnTo>
                    <a:cubicBezTo>
                      <a:pt x="4407" y="4338"/>
                      <a:pt x="4467" y="4321"/>
                      <a:pt x="4530" y="4299"/>
                    </a:cubicBezTo>
                    <a:cubicBezTo>
                      <a:pt x="5668" y="3899"/>
                      <a:pt x="5976" y="2978"/>
                      <a:pt x="5414" y="2416"/>
                    </a:cubicBezTo>
                    <a:lnTo>
                      <a:pt x="5414" y="2416"/>
                    </a:lnTo>
                    <a:cubicBezTo>
                      <a:pt x="5921" y="2057"/>
                      <a:pt x="5540" y="1054"/>
                      <a:pt x="4709" y="299"/>
                    </a:cubicBezTo>
                    <a:cubicBezTo>
                      <a:pt x="4475" y="86"/>
                      <a:pt x="4213" y="0"/>
                      <a:pt x="3960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5732132" y="1924686"/>
                <a:ext cx="173210" cy="16680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287" extrusionOk="0">
                    <a:moveTo>
                      <a:pt x="2774" y="548"/>
                    </a:moveTo>
                    <a:cubicBezTo>
                      <a:pt x="3167" y="750"/>
                      <a:pt x="3358" y="1084"/>
                      <a:pt x="3310" y="1274"/>
                    </a:cubicBezTo>
                    <a:cubicBezTo>
                      <a:pt x="3288" y="1369"/>
                      <a:pt x="3208" y="1419"/>
                      <a:pt x="3087" y="1419"/>
                    </a:cubicBezTo>
                    <a:cubicBezTo>
                      <a:pt x="3010" y="1419"/>
                      <a:pt x="2916" y="1399"/>
                      <a:pt x="2810" y="1357"/>
                    </a:cubicBezTo>
                    <a:cubicBezTo>
                      <a:pt x="2644" y="1298"/>
                      <a:pt x="2548" y="1203"/>
                      <a:pt x="2536" y="1072"/>
                    </a:cubicBezTo>
                    <a:cubicBezTo>
                      <a:pt x="2501" y="917"/>
                      <a:pt x="2596" y="714"/>
                      <a:pt x="2774" y="548"/>
                    </a:cubicBezTo>
                    <a:close/>
                    <a:moveTo>
                      <a:pt x="989" y="1822"/>
                    </a:moveTo>
                    <a:cubicBezTo>
                      <a:pt x="1298" y="1881"/>
                      <a:pt x="1453" y="2143"/>
                      <a:pt x="1453" y="2346"/>
                    </a:cubicBezTo>
                    <a:cubicBezTo>
                      <a:pt x="1441" y="2417"/>
                      <a:pt x="1417" y="2512"/>
                      <a:pt x="1286" y="2512"/>
                    </a:cubicBezTo>
                    <a:cubicBezTo>
                      <a:pt x="1239" y="2512"/>
                      <a:pt x="1179" y="2512"/>
                      <a:pt x="1120" y="2488"/>
                    </a:cubicBezTo>
                    <a:cubicBezTo>
                      <a:pt x="1096" y="2381"/>
                      <a:pt x="1024" y="2131"/>
                      <a:pt x="989" y="1822"/>
                    </a:cubicBezTo>
                    <a:close/>
                    <a:moveTo>
                      <a:pt x="4215" y="2227"/>
                    </a:moveTo>
                    <a:cubicBezTo>
                      <a:pt x="4334" y="2227"/>
                      <a:pt x="4537" y="2250"/>
                      <a:pt x="4763" y="2393"/>
                    </a:cubicBezTo>
                    <a:cubicBezTo>
                      <a:pt x="4810" y="2417"/>
                      <a:pt x="4870" y="2453"/>
                      <a:pt x="4918" y="2488"/>
                    </a:cubicBezTo>
                    <a:cubicBezTo>
                      <a:pt x="4810" y="2524"/>
                      <a:pt x="4691" y="2548"/>
                      <a:pt x="4549" y="2548"/>
                    </a:cubicBezTo>
                    <a:lnTo>
                      <a:pt x="4489" y="2548"/>
                    </a:lnTo>
                    <a:cubicBezTo>
                      <a:pt x="4037" y="2536"/>
                      <a:pt x="3882" y="2417"/>
                      <a:pt x="3882" y="2357"/>
                    </a:cubicBezTo>
                    <a:cubicBezTo>
                      <a:pt x="3882" y="2310"/>
                      <a:pt x="4001" y="2227"/>
                      <a:pt x="4215" y="2227"/>
                    </a:cubicBezTo>
                    <a:close/>
                    <a:moveTo>
                      <a:pt x="3144" y="3798"/>
                    </a:moveTo>
                    <a:cubicBezTo>
                      <a:pt x="3179" y="3798"/>
                      <a:pt x="3203" y="3798"/>
                      <a:pt x="3251" y="3810"/>
                    </a:cubicBezTo>
                    <a:cubicBezTo>
                      <a:pt x="3513" y="3881"/>
                      <a:pt x="3775" y="4120"/>
                      <a:pt x="3882" y="4370"/>
                    </a:cubicBezTo>
                    <a:cubicBezTo>
                      <a:pt x="3810" y="4382"/>
                      <a:pt x="3751" y="4382"/>
                      <a:pt x="3691" y="4382"/>
                    </a:cubicBezTo>
                    <a:cubicBezTo>
                      <a:pt x="3263" y="4382"/>
                      <a:pt x="3096" y="4155"/>
                      <a:pt x="3060" y="4084"/>
                    </a:cubicBezTo>
                    <a:cubicBezTo>
                      <a:pt x="3001" y="4001"/>
                      <a:pt x="2989" y="3905"/>
                      <a:pt x="3025" y="3858"/>
                    </a:cubicBezTo>
                    <a:cubicBezTo>
                      <a:pt x="3048" y="3822"/>
                      <a:pt x="3084" y="3798"/>
                      <a:pt x="3144" y="3798"/>
                    </a:cubicBezTo>
                    <a:close/>
                    <a:moveTo>
                      <a:pt x="1941" y="3846"/>
                    </a:moveTo>
                    <a:cubicBezTo>
                      <a:pt x="2143" y="3846"/>
                      <a:pt x="2286" y="3929"/>
                      <a:pt x="2322" y="4084"/>
                    </a:cubicBezTo>
                    <a:cubicBezTo>
                      <a:pt x="2358" y="4262"/>
                      <a:pt x="2251" y="4524"/>
                      <a:pt x="1953" y="4691"/>
                    </a:cubicBezTo>
                    <a:cubicBezTo>
                      <a:pt x="1679" y="4441"/>
                      <a:pt x="1584" y="4155"/>
                      <a:pt x="1643" y="4001"/>
                    </a:cubicBezTo>
                    <a:cubicBezTo>
                      <a:pt x="1679" y="3905"/>
                      <a:pt x="1762" y="3858"/>
                      <a:pt x="1905" y="3846"/>
                    </a:cubicBezTo>
                    <a:close/>
                    <a:moveTo>
                      <a:pt x="3620" y="191"/>
                    </a:moveTo>
                    <a:cubicBezTo>
                      <a:pt x="3870" y="191"/>
                      <a:pt x="4108" y="286"/>
                      <a:pt x="4310" y="464"/>
                    </a:cubicBezTo>
                    <a:cubicBezTo>
                      <a:pt x="4870" y="976"/>
                      <a:pt x="5239" y="1619"/>
                      <a:pt x="5215" y="2072"/>
                    </a:cubicBezTo>
                    <a:cubicBezTo>
                      <a:pt x="5203" y="2203"/>
                      <a:pt x="5156" y="2310"/>
                      <a:pt x="5084" y="2381"/>
                    </a:cubicBezTo>
                    <a:cubicBezTo>
                      <a:pt x="5013" y="2334"/>
                      <a:pt x="4941" y="2274"/>
                      <a:pt x="4858" y="2227"/>
                    </a:cubicBezTo>
                    <a:cubicBezTo>
                      <a:pt x="4584" y="2072"/>
                      <a:pt x="4358" y="2048"/>
                      <a:pt x="4215" y="2048"/>
                    </a:cubicBezTo>
                    <a:cubicBezTo>
                      <a:pt x="3929" y="2048"/>
                      <a:pt x="3703" y="2179"/>
                      <a:pt x="3691" y="2357"/>
                    </a:cubicBezTo>
                    <a:cubicBezTo>
                      <a:pt x="3691" y="2441"/>
                      <a:pt x="3751" y="2715"/>
                      <a:pt x="4489" y="2738"/>
                    </a:cubicBezTo>
                    <a:lnTo>
                      <a:pt x="4549" y="2738"/>
                    </a:lnTo>
                    <a:cubicBezTo>
                      <a:pt x="4751" y="2738"/>
                      <a:pt x="4930" y="2703"/>
                      <a:pt x="5060" y="2631"/>
                    </a:cubicBezTo>
                    <a:cubicBezTo>
                      <a:pt x="5227" y="2834"/>
                      <a:pt x="5299" y="3072"/>
                      <a:pt x="5239" y="3322"/>
                    </a:cubicBezTo>
                    <a:cubicBezTo>
                      <a:pt x="5144" y="3739"/>
                      <a:pt x="4739" y="4108"/>
                      <a:pt x="4168" y="4298"/>
                    </a:cubicBezTo>
                    <a:cubicBezTo>
                      <a:pt x="4132" y="4310"/>
                      <a:pt x="4096" y="4322"/>
                      <a:pt x="4072" y="4334"/>
                    </a:cubicBezTo>
                    <a:cubicBezTo>
                      <a:pt x="3953" y="4012"/>
                      <a:pt x="3632" y="3715"/>
                      <a:pt x="3286" y="3631"/>
                    </a:cubicBezTo>
                    <a:cubicBezTo>
                      <a:pt x="3238" y="3619"/>
                      <a:pt x="3192" y="3613"/>
                      <a:pt x="3149" y="3613"/>
                    </a:cubicBezTo>
                    <a:cubicBezTo>
                      <a:pt x="3022" y="3613"/>
                      <a:pt x="2920" y="3665"/>
                      <a:pt x="2858" y="3762"/>
                    </a:cubicBezTo>
                    <a:cubicBezTo>
                      <a:pt x="2798" y="3870"/>
                      <a:pt x="2810" y="4036"/>
                      <a:pt x="2894" y="4179"/>
                    </a:cubicBezTo>
                    <a:cubicBezTo>
                      <a:pt x="3043" y="4428"/>
                      <a:pt x="3343" y="4577"/>
                      <a:pt x="3709" y="4577"/>
                    </a:cubicBezTo>
                    <a:cubicBezTo>
                      <a:pt x="3780" y="4577"/>
                      <a:pt x="3854" y="4572"/>
                      <a:pt x="3929" y="4560"/>
                    </a:cubicBezTo>
                    <a:lnTo>
                      <a:pt x="3929" y="4560"/>
                    </a:lnTo>
                    <a:cubicBezTo>
                      <a:pt x="3941" y="4655"/>
                      <a:pt x="3917" y="4739"/>
                      <a:pt x="3858" y="4810"/>
                    </a:cubicBezTo>
                    <a:cubicBezTo>
                      <a:pt x="3751" y="4965"/>
                      <a:pt x="3513" y="5060"/>
                      <a:pt x="3167" y="5084"/>
                    </a:cubicBezTo>
                    <a:cubicBezTo>
                      <a:pt x="3111" y="5089"/>
                      <a:pt x="3056" y="5091"/>
                      <a:pt x="3002" y="5091"/>
                    </a:cubicBezTo>
                    <a:cubicBezTo>
                      <a:pt x="2665" y="5091"/>
                      <a:pt x="2364" y="4997"/>
                      <a:pt x="2108" y="4822"/>
                    </a:cubicBezTo>
                    <a:cubicBezTo>
                      <a:pt x="2405" y="4620"/>
                      <a:pt x="2572" y="4310"/>
                      <a:pt x="2513" y="4036"/>
                    </a:cubicBezTo>
                    <a:cubicBezTo>
                      <a:pt x="2453" y="3798"/>
                      <a:pt x="2239" y="3655"/>
                      <a:pt x="1941" y="3655"/>
                    </a:cubicBezTo>
                    <a:lnTo>
                      <a:pt x="1893" y="3667"/>
                    </a:lnTo>
                    <a:cubicBezTo>
                      <a:pt x="1596" y="3679"/>
                      <a:pt x="1501" y="3846"/>
                      <a:pt x="1465" y="3941"/>
                    </a:cubicBezTo>
                    <a:cubicBezTo>
                      <a:pt x="1381" y="4179"/>
                      <a:pt x="1512" y="4513"/>
                      <a:pt x="1774" y="4774"/>
                    </a:cubicBezTo>
                    <a:cubicBezTo>
                      <a:pt x="1667" y="4810"/>
                      <a:pt x="1560" y="4834"/>
                      <a:pt x="1441" y="4846"/>
                    </a:cubicBezTo>
                    <a:cubicBezTo>
                      <a:pt x="1421" y="4848"/>
                      <a:pt x="1401" y="4850"/>
                      <a:pt x="1382" y="4850"/>
                    </a:cubicBezTo>
                    <a:cubicBezTo>
                      <a:pt x="836" y="4850"/>
                      <a:pt x="378" y="3910"/>
                      <a:pt x="274" y="3036"/>
                    </a:cubicBezTo>
                    <a:cubicBezTo>
                      <a:pt x="215" y="2512"/>
                      <a:pt x="286" y="1917"/>
                      <a:pt x="655" y="1834"/>
                    </a:cubicBezTo>
                    <a:cubicBezTo>
                      <a:pt x="715" y="1822"/>
                      <a:pt x="762" y="1810"/>
                      <a:pt x="810" y="1810"/>
                    </a:cubicBezTo>
                    <a:cubicBezTo>
                      <a:pt x="846" y="2227"/>
                      <a:pt x="953" y="2572"/>
                      <a:pt x="953" y="2584"/>
                    </a:cubicBezTo>
                    <a:cubicBezTo>
                      <a:pt x="965" y="2608"/>
                      <a:pt x="989" y="2631"/>
                      <a:pt x="1012" y="2643"/>
                    </a:cubicBezTo>
                    <a:cubicBezTo>
                      <a:pt x="1111" y="2686"/>
                      <a:pt x="1203" y="2706"/>
                      <a:pt x="1284" y="2706"/>
                    </a:cubicBezTo>
                    <a:cubicBezTo>
                      <a:pt x="1495" y="2706"/>
                      <a:pt x="1635" y="2569"/>
                      <a:pt x="1643" y="2346"/>
                    </a:cubicBezTo>
                    <a:cubicBezTo>
                      <a:pt x="1643" y="2072"/>
                      <a:pt x="1417" y="1691"/>
                      <a:pt x="977" y="1631"/>
                    </a:cubicBezTo>
                    <a:cubicBezTo>
                      <a:pt x="965" y="1274"/>
                      <a:pt x="989" y="833"/>
                      <a:pt x="1239" y="572"/>
                    </a:cubicBezTo>
                    <a:cubicBezTo>
                      <a:pt x="1382" y="406"/>
                      <a:pt x="1588" y="332"/>
                      <a:pt x="1874" y="332"/>
                    </a:cubicBezTo>
                    <a:cubicBezTo>
                      <a:pt x="1896" y="332"/>
                      <a:pt x="1918" y="333"/>
                      <a:pt x="1941" y="333"/>
                    </a:cubicBezTo>
                    <a:cubicBezTo>
                      <a:pt x="2179" y="345"/>
                      <a:pt x="2405" y="381"/>
                      <a:pt x="2596" y="464"/>
                    </a:cubicBezTo>
                    <a:cubicBezTo>
                      <a:pt x="2405" y="667"/>
                      <a:pt x="2310" y="905"/>
                      <a:pt x="2346" y="1107"/>
                    </a:cubicBezTo>
                    <a:cubicBezTo>
                      <a:pt x="2370" y="1238"/>
                      <a:pt x="2453" y="1429"/>
                      <a:pt x="2739" y="1536"/>
                    </a:cubicBezTo>
                    <a:cubicBezTo>
                      <a:pt x="2866" y="1586"/>
                      <a:pt x="2984" y="1610"/>
                      <a:pt x="3086" y="1610"/>
                    </a:cubicBezTo>
                    <a:cubicBezTo>
                      <a:pt x="3300" y="1610"/>
                      <a:pt x="3449" y="1507"/>
                      <a:pt x="3489" y="1322"/>
                    </a:cubicBezTo>
                    <a:cubicBezTo>
                      <a:pt x="3548" y="1072"/>
                      <a:pt x="3370" y="679"/>
                      <a:pt x="2929" y="417"/>
                    </a:cubicBezTo>
                    <a:cubicBezTo>
                      <a:pt x="3144" y="274"/>
                      <a:pt x="3382" y="191"/>
                      <a:pt x="3620" y="191"/>
                    </a:cubicBezTo>
                    <a:close/>
                    <a:moveTo>
                      <a:pt x="3620" y="0"/>
                    </a:moveTo>
                    <a:cubicBezTo>
                      <a:pt x="3322" y="0"/>
                      <a:pt x="3001" y="119"/>
                      <a:pt x="2751" y="322"/>
                    </a:cubicBezTo>
                    <a:cubicBezTo>
                      <a:pt x="2513" y="214"/>
                      <a:pt x="2251" y="155"/>
                      <a:pt x="1953" y="143"/>
                    </a:cubicBezTo>
                    <a:cubicBezTo>
                      <a:pt x="1918" y="141"/>
                      <a:pt x="1884" y="140"/>
                      <a:pt x="1851" y="140"/>
                    </a:cubicBezTo>
                    <a:cubicBezTo>
                      <a:pt x="1522" y="140"/>
                      <a:pt x="1280" y="246"/>
                      <a:pt x="1096" y="441"/>
                    </a:cubicBezTo>
                    <a:cubicBezTo>
                      <a:pt x="869" y="691"/>
                      <a:pt x="762" y="1084"/>
                      <a:pt x="786" y="1619"/>
                    </a:cubicBezTo>
                    <a:cubicBezTo>
                      <a:pt x="739" y="1619"/>
                      <a:pt x="679" y="1631"/>
                      <a:pt x="619" y="1643"/>
                    </a:cubicBezTo>
                    <a:cubicBezTo>
                      <a:pt x="191" y="1750"/>
                      <a:pt x="0" y="2274"/>
                      <a:pt x="84" y="3060"/>
                    </a:cubicBezTo>
                    <a:cubicBezTo>
                      <a:pt x="199" y="4039"/>
                      <a:pt x="726" y="5040"/>
                      <a:pt x="1396" y="5040"/>
                    </a:cubicBezTo>
                    <a:cubicBezTo>
                      <a:pt x="1419" y="5040"/>
                      <a:pt x="1442" y="5039"/>
                      <a:pt x="1465" y="5036"/>
                    </a:cubicBezTo>
                    <a:cubicBezTo>
                      <a:pt x="1631" y="5024"/>
                      <a:pt x="1786" y="4977"/>
                      <a:pt x="1929" y="4917"/>
                    </a:cubicBezTo>
                    <a:cubicBezTo>
                      <a:pt x="2227" y="5155"/>
                      <a:pt x="2608" y="5286"/>
                      <a:pt x="3013" y="5286"/>
                    </a:cubicBezTo>
                    <a:cubicBezTo>
                      <a:pt x="3072" y="5286"/>
                      <a:pt x="3120" y="5275"/>
                      <a:pt x="3179" y="5275"/>
                    </a:cubicBezTo>
                    <a:cubicBezTo>
                      <a:pt x="3596" y="5239"/>
                      <a:pt x="3870" y="5120"/>
                      <a:pt x="4013" y="4917"/>
                    </a:cubicBezTo>
                    <a:cubicBezTo>
                      <a:pt x="4096" y="4798"/>
                      <a:pt x="4132" y="4655"/>
                      <a:pt x="4120" y="4513"/>
                    </a:cubicBezTo>
                    <a:cubicBezTo>
                      <a:pt x="4156" y="4501"/>
                      <a:pt x="4191" y="4489"/>
                      <a:pt x="4227" y="4477"/>
                    </a:cubicBezTo>
                    <a:cubicBezTo>
                      <a:pt x="4870" y="4251"/>
                      <a:pt x="5311" y="3834"/>
                      <a:pt x="5418" y="3370"/>
                    </a:cubicBezTo>
                    <a:cubicBezTo>
                      <a:pt x="5489" y="3060"/>
                      <a:pt x="5418" y="2762"/>
                      <a:pt x="5215" y="2512"/>
                    </a:cubicBezTo>
                    <a:cubicBezTo>
                      <a:pt x="5322" y="2405"/>
                      <a:pt x="5394" y="2250"/>
                      <a:pt x="5406" y="2072"/>
                    </a:cubicBezTo>
                    <a:cubicBezTo>
                      <a:pt x="5430" y="1572"/>
                      <a:pt x="5049" y="881"/>
                      <a:pt x="4429" y="322"/>
                    </a:cubicBezTo>
                    <a:cubicBezTo>
                      <a:pt x="4203" y="107"/>
                      <a:pt x="3917" y="0"/>
                      <a:pt x="362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4862709" y="814631"/>
                <a:ext cx="957101" cy="801338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25399" extrusionOk="0">
                    <a:moveTo>
                      <a:pt x="12424" y="0"/>
                    </a:moveTo>
                    <a:cubicBezTo>
                      <a:pt x="11323" y="0"/>
                      <a:pt x="10374" y="759"/>
                      <a:pt x="9794" y="1598"/>
                    </a:cubicBezTo>
                    <a:lnTo>
                      <a:pt x="9794" y="1598"/>
                    </a:lnTo>
                    <a:cubicBezTo>
                      <a:pt x="9583" y="1414"/>
                      <a:pt x="9290" y="1291"/>
                      <a:pt x="8900" y="1275"/>
                    </a:cubicBezTo>
                    <a:cubicBezTo>
                      <a:pt x="8845" y="1273"/>
                      <a:pt x="8790" y="1272"/>
                      <a:pt x="8736" y="1272"/>
                    </a:cubicBezTo>
                    <a:cubicBezTo>
                      <a:pt x="6944" y="1272"/>
                      <a:pt x="5972" y="2309"/>
                      <a:pt x="5457" y="3262"/>
                    </a:cubicBezTo>
                    <a:lnTo>
                      <a:pt x="5457" y="3262"/>
                    </a:lnTo>
                    <a:cubicBezTo>
                      <a:pt x="5403" y="3257"/>
                      <a:pt x="5347" y="3255"/>
                      <a:pt x="5291" y="3255"/>
                    </a:cubicBezTo>
                    <a:cubicBezTo>
                      <a:pt x="4688" y="3255"/>
                      <a:pt x="3987" y="3500"/>
                      <a:pt x="3364" y="4073"/>
                    </a:cubicBezTo>
                    <a:cubicBezTo>
                      <a:pt x="2638" y="4737"/>
                      <a:pt x="2395" y="6176"/>
                      <a:pt x="2525" y="7340"/>
                    </a:cubicBezTo>
                    <a:lnTo>
                      <a:pt x="2525" y="7340"/>
                    </a:lnTo>
                    <a:cubicBezTo>
                      <a:pt x="940" y="7511"/>
                      <a:pt x="1" y="10340"/>
                      <a:pt x="387" y="12229"/>
                    </a:cubicBezTo>
                    <a:cubicBezTo>
                      <a:pt x="485" y="12693"/>
                      <a:pt x="732" y="13020"/>
                      <a:pt x="1041" y="13236"/>
                    </a:cubicBezTo>
                    <a:lnTo>
                      <a:pt x="1041" y="13236"/>
                    </a:lnTo>
                    <a:cubicBezTo>
                      <a:pt x="312" y="14406"/>
                      <a:pt x="9" y="16391"/>
                      <a:pt x="1137" y="17730"/>
                    </a:cubicBezTo>
                    <a:cubicBezTo>
                      <a:pt x="1489" y="18149"/>
                      <a:pt x="1867" y="18341"/>
                      <a:pt x="2235" y="18384"/>
                    </a:cubicBezTo>
                    <a:lnTo>
                      <a:pt x="2235" y="18384"/>
                    </a:lnTo>
                    <a:cubicBezTo>
                      <a:pt x="2022" y="19817"/>
                      <a:pt x="3002" y="21585"/>
                      <a:pt x="4447" y="22123"/>
                    </a:cubicBezTo>
                    <a:cubicBezTo>
                      <a:pt x="4648" y="22197"/>
                      <a:pt x="4841" y="22231"/>
                      <a:pt x="5023" y="22231"/>
                    </a:cubicBezTo>
                    <a:cubicBezTo>
                      <a:pt x="5176" y="22231"/>
                      <a:pt x="5322" y="22207"/>
                      <a:pt x="5459" y="22164"/>
                    </a:cubicBezTo>
                    <a:lnTo>
                      <a:pt x="5459" y="22164"/>
                    </a:lnTo>
                    <a:cubicBezTo>
                      <a:pt x="5998" y="23304"/>
                      <a:pt x="7002" y="24375"/>
                      <a:pt x="8448" y="24647"/>
                    </a:cubicBezTo>
                    <a:cubicBezTo>
                      <a:pt x="8761" y="24707"/>
                      <a:pt x="9041" y="24734"/>
                      <a:pt x="9289" y="24734"/>
                    </a:cubicBezTo>
                    <a:cubicBezTo>
                      <a:pt x="10059" y="24734"/>
                      <a:pt x="10532" y="24472"/>
                      <a:pt x="10781" y="24100"/>
                    </a:cubicBezTo>
                    <a:lnTo>
                      <a:pt x="10781" y="24100"/>
                    </a:lnTo>
                    <a:cubicBezTo>
                      <a:pt x="11392" y="24565"/>
                      <a:pt x="12215" y="24985"/>
                      <a:pt x="13270" y="25242"/>
                    </a:cubicBezTo>
                    <a:cubicBezTo>
                      <a:pt x="13708" y="25351"/>
                      <a:pt x="14087" y="25399"/>
                      <a:pt x="14412" y="25399"/>
                    </a:cubicBezTo>
                    <a:cubicBezTo>
                      <a:pt x="15010" y="25399"/>
                      <a:pt x="15429" y="25236"/>
                      <a:pt x="15708" y="24983"/>
                    </a:cubicBezTo>
                    <a:lnTo>
                      <a:pt x="15708" y="24983"/>
                    </a:lnTo>
                    <a:cubicBezTo>
                      <a:pt x="15966" y="25125"/>
                      <a:pt x="16285" y="25219"/>
                      <a:pt x="16675" y="25242"/>
                    </a:cubicBezTo>
                    <a:cubicBezTo>
                      <a:pt x="16783" y="25249"/>
                      <a:pt x="16889" y="25252"/>
                      <a:pt x="16995" y="25252"/>
                    </a:cubicBezTo>
                    <a:cubicBezTo>
                      <a:pt x="18127" y="25252"/>
                      <a:pt x="19142" y="24873"/>
                      <a:pt x="19850" y="24343"/>
                    </a:cubicBezTo>
                    <a:lnTo>
                      <a:pt x="19850" y="24343"/>
                    </a:lnTo>
                    <a:cubicBezTo>
                      <a:pt x="20085" y="24577"/>
                      <a:pt x="20466" y="24730"/>
                      <a:pt x="21045" y="24730"/>
                    </a:cubicBezTo>
                    <a:cubicBezTo>
                      <a:pt x="21284" y="24730"/>
                      <a:pt x="21556" y="24704"/>
                      <a:pt x="21866" y="24647"/>
                    </a:cubicBezTo>
                    <a:cubicBezTo>
                      <a:pt x="24982" y="24074"/>
                      <a:pt x="26116" y="22028"/>
                      <a:pt x="25625" y="20451"/>
                    </a:cubicBezTo>
                    <a:lnTo>
                      <a:pt x="25625" y="20451"/>
                    </a:lnTo>
                    <a:cubicBezTo>
                      <a:pt x="25700" y="20443"/>
                      <a:pt x="25776" y="20433"/>
                      <a:pt x="25855" y="20420"/>
                    </a:cubicBezTo>
                    <a:cubicBezTo>
                      <a:pt x="28684" y="19964"/>
                      <a:pt x="28568" y="17106"/>
                      <a:pt x="27485" y="15430"/>
                    </a:cubicBezTo>
                    <a:lnTo>
                      <a:pt x="27485" y="15430"/>
                    </a:lnTo>
                    <a:cubicBezTo>
                      <a:pt x="29594" y="14793"/>
                      <a:pt x="30336" y="11527"/>
                      <a:pt x="28450" y="10161"/>
                    </a:cubicBezTo>
                    <a:lnTo>
                      <a:pt x="28450" y="10161"/>
                    </a:lnTo>
                    <a:cubicBezTo>
                      <a:pt x="29743" y="8907"/>
                      <a:pt x="29514" y="5821"/>
                      <a:pt x="27355" y="4109"/>
                    </a:cubicBezTo>
                    <a:cubicBezTo>
                      <a:pt x="26852" y="3710"/>
                      <a:pt x="26365" y="3550"/>
                      <a:pt x="25916" y="3550"/>
                    </a:cubicBezTo>
                    <a:cubicBezTo>
                      <a:pt x="25465" y="3550"/>
                      <a:pt x="25052" y="3711"/>
                      <a:pt x="24698" y="3955"/>
                    </a:cubicBezTo>
                    <a:lnTo>
                      <a:pt x="24698" y="3955"/>
                    </a:lnTo>
                    <a:cubicBezTo>
                      <a:pt x="24445" y="3262"/>
                      <a:pt x="23864" y="2562"/>
                      <a:pt x="22854" y="2085"/>
                    </a:cubicBezTo>
                    <a:cubicBezTo>
                      <a:pt x="22528" y="1928"/>
                      <a:pt x="22205" y="1861"/>
                      <a:pt x="21892" y="1861"/>
                    </a:cubicBezTo>
                    <a:cubicBezTo>
                      <a:pt x="21335" y="1861"/>
                      <a:pt x="20811" y="2076"/>
                      <a:pt x="20363" y="2390"/>
                    </a:cubicBezTo>
                    <a:lnTo>
                      <a:pt x="20363" y="2390"/>
                    </a:lnTo>
                    <a:cubicBezTo>
                      <a:pt x="20096" y="1452"/>
                      <a:pt x="19282" y="531"/>
                      <a:pt x="17687" y="215"/>
                    </a:cubicBezTo>
                    <a:cubicBezTo>
                      <a:pt x="17536" y="186"/>
                      <a:pt x="17389" y="171"/>
                      <a:pt x="17248" y="171"/>
                    </a:cubicBezTo>
                    <a:cubicBezTo>
                      <a:pt x="16306" y="171"/>
                      <a:pt x="15579" y="794"/>
                      <a:pt x="15110" y="1517"/>
                    </a:cubicBezTo>
                    <a:lnTo>
                      <a:pt x="15110" y="1517"/>
                    </a:lnTo>
                    <a:cubicBezTo>
                      <a:pt x="14868" y="1234"/>
                      <a:pt x="14539" y="930"/>
                      <a:pt x="14103" y="608"/>
                    </a:cubicBezTo>
                    <a:cubicBezTo>
                      <a:pt x="13524" y="178"/>
                      <a:pt x="12956" y="0"/>
                      <a:pt x="12424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4861762" y="811634"/>
                <a:ext cx="940253" cy="807301"/>
              </a:xfrm>
              <a:custGeom>
                <a:avLst/>
                <a:gdLst/>
                <a:ahLst/>
                <a:cxnLst/>
                <a:rect l="l" t="t" r="r" b="b"/>
                <a:pathLst>
                  <a:path w="29802" h="25588" extrusionOk="0">
                    <a:moveTo>
                      <a:pt x="15157" y="1775"/>
                    </a:moveTo>
                    <a:cubicBezTo>
                      <a:pt x="15753" y="2525"/>
                      <a:pt x="15669" y="3037"/>
                      <a:pt x="15550" y="3275"/>
                    </a:cubicBezTo>
                    <a:cubicBezTo>
                      <a:pt x="15404" y="3597"/>
                      <a:pt x="15113" y="3735"/>
                      <a:pt x="14889" y="3735"/>
                    </a:cubicBezTo>
                    <a:cubicBezTo>
                      <a:pt x="14839" y="3735"/>
                      <a:pt x="14793" y="3729"/>
                      <a:pt x="14752" y="3716"/>
                    </a:cubicBezTo>
                    <a:cubicBezTo>
                      <a:pt x="14705" y="3692"/>
                      <a:pt x="14681" y="3656"/>
                      <a:pt x="14657" y="3585"/>
                    </a:cubicBezTo>
                    <a:cubicBezTo>
                      <a:pt x="14550" y="3275"/>
                      <a:pt x="14705" y="2501"/>
                      <a:pt x="15157" y="1775"/>
                    </a:cubicBezTo>
                    <a:close/>
                    <a:moveTo>
                      <a:pt x="9835" y="1834"/>
                    </a:moveTo>
                    <a:cubicBezTo>
                      <a:pt x="10240" y="2251"/>
                      <a:pt x="10276" y="2930"/>
                      <a:pt x="10097" y="3394"/>
                    </a:cubicBezTo>
                    <a:cubicBezTo>
                      <a:pt x="10002" y="3656"/>
                      <a:pt x="9859" y="3811"/>
                      <a:pt x="9704" y="3811"/>
                    </a:cubicBezTo>
                    <a:cubicBezTo>
                      <a:pt x="9633" y="3811"/>
                      <a:pt x="9549" y="3775"/>
                      <a:pt x="9466" y="3704"/>
                    </a:cubicBezTo>
                    <a:cubicBezTo>
                      <a:pt x="9168" y="3442"/>
                      <a:pt x="9335" y="2620"/>
                      <a:pt x="9835" y="1834"/>
                    </a:cubicBezTo>
                    <a:close/>
                    <a:moveTo>
                      <a:pt x="20336" y="2644"/>
                    </a:moveTo>
                    <a:cubicBezTo>
                      <a:pt x="20479" y="3227"/>
                      <a:pt x="20396" y="3823"/>
                      <a:pt x="20134" y="4263"/>
                    </a:cubicBezTo>
                    <a:cubicBezTo>
                      <a:pt x="19955" y="4573"/>
                      <a:pt x="19705" y="4763"/>
                      <a:pt x="19408" y="4823"/>
                    </a:cubicBezTo>
                    <a:cubicBezTo>
                      <a:pt x="19360" y="4835"/>
                      <a:pt x="19312" y="4847"/>
                      <a:pt x="19277" y="4847"/>
                    </a:cubicBezTo>
                    <a:cubicBezTo>
                      <a:pt x="19122" y="4847"/>
                      <a:pt x="19074" y="4763"/>
                      <a:pt x="19062" y="4704"/>
                    </a:cubicBezTo>
                    <a:cubicBezTo>
                      <a:pt x="18943" y="4347"/>
                      <a:pt x="19443" y="3323"/>
                      <a:pt x="20336" y="2644"/>
                    </a:cubicBezTo>
                    <a:close/>
                    <a:moveTo>
                      <a:pt x="5549" y="3454"/>
                    </a:moveTo>
                    <a:cubicBezTo>
                      <a:pt x="5977" y="3501"/>
                      <a:pt x="6335" y="3692"/>
                      <a:pt x="6537" y="3978"/>
                    </a:cubicBezTo>
                    <a:cubicBezTo>
                      <a:pt x="6704" y="4228"/>
                      <a:pt x="6751" y="4525"/>
                      <a:pt x="6656" y="4859"/>
                    </a:cubicBezTo>
                    <a:cubicBezTo>
                      <a:pt x="6513" y="5359"/>
                      <a:pt x="6192" y="5656"/>
                      <a:pt x="5763" y="5656"/>
                    </a:cubicBezTo>
                    <a:cubicBezTo>
                      <a:pt x="5466" y="5656"/>
                      <a:pt x="5180" y="5513"/>
                      <a:pt x="5049" y="5311"/>
                    </a:cubicBezTo>
                    <a:cubicBezTo>
                      <a:pt x="5001" y="5228"/>
                      <a:pt x="4965" y="5109"/>
                      <a:pt x="5037" y="4966"/>
                    </a:cubicBezTo>
                    <a:cubicBezTo>
                      <a:pt x="5037" y="4954"/>
                      <a:pt x="5037" y="4942"/>
                      <a:pt x="5037" y="4930"/>
                    </a:cubicBezTo>
                    <a:cubicBezTo>
                      <a:pt x="5037" y="4930"/>
                      <a:pt x="5144" y="4216"/>
                      <a:pt x="5549" y="3454"/>
                    </a:cubicBezTo>
                    <a:close/>
                    <a:moveTo>
                      <a:pt x="24682" y="4204"/>
                    </a:moveTo>
                    <a:lnTo>
                      <a:pt x="24682" y="4204"/>
                    </a:lnTo>
                    <a:cubicBezTo>
                      <a:pt x="24861" y="4763"/>
                      <a:pt x="24813" y="5323"/>
                      <a:pt x="24575" y="5740"/>
                    </a:cubicBezTo>
                    <a:cubicBezTo>
                      <a:pt x="24408" y="6025"/>
                      <a:pt x="24170" y="6204"/>
                      <a:pt x="23873" y="6264"/>
                    </a:cubicBezTo>
                    <a:cubicBezTo>
                      <a:pt x="23837" y="6264"/>
                      <a:pt x="23813" y="6275"/>
                      <a:pt x="23789" y="6275"/>
                    </a:cubicBezTo>
                    <a:cubicBezTo>
                      <a:pt x="23682" y="6275"/>
                      <a:pt x="23623" y="6228"/>
                      <a:pt x="23587" y="6133"/>
                    </a:cubicBezTo>
                    <a:cubicBezTo>
                      <a:pt x="23480" y="5764"/>
                      <a:pt x="23896" y="4799"/>
                      <a:pt x="24682" y="4204"/>
                    </a:cubicBezTo>
                    <a:close/>
                    <a:moveTo>
                      <a:pt x="2656" y="7514"/>
                    </a:moveTo>
                    <a:cubicBezTo>
                      <a:pt x="2799" y="7514"/>
                      <a:pt x="2929" y="7526"/>
                      <a:pt x="3072" y="7561"/>
                    </a:cubicBezTo>
                    <a:cubicBezTo>
                      <a:pt x="3906" y="7776"/>
                      <a:pt x="4382" y="8085"/>
                      <a:pt x="4406" y="8407"/>
                    </a:cubicBezTo>
                    <a:cubicBezTo>
                      <a:pt x="4418" y="8645"/>
                      <a:pt x="4168" y="8883"/>
                      <a:pt x="3775" y="9026"/>
                    </a:cubicBezTo>
                    <a:cubicBezTo>
                      <a:pt x="3703" y="9062"/>
                      <a:pt x="3632" y="9073"/>
                      <a:pt x="3572" y="9073"/>
                    </a:cubicBezTo>
                    <a:cubicBezTo>
                      <a:pt x="3132" y="9073"/>
                      <a:pt x="2787" y="8466"/>
                      <a:pt x="2656" y="7514"/>
                    </a:cubicBezTo>
                    <a:close/>
                    <a:moveTo>
                      <a:pt x="26718" y="9740"/>
                    </a:moveTo>
                    <a:cubicBezTo>
                      <a:pt x="27099" y="9740"/>
                      <a:pt x="27564" y="9871"/>
                      <a:pt x="28064" y="10109"/>
                    </a:cubicBezTo>
                    <a:cubicBezTo>
                      <a:pt x="28147" y="10157"/>
                      <a:pt x="28242" y="10216"/>
                      <a:pt x="28326" y="10264"/>
                    </a:cubicBezTo>
                    <a:cubicBezTo>
                      <a:pt x="28052" y="10502"/>
                      <a:pt x="27730" y="10645"/>
                      <a:pt x="27373" y="10693"/>
                    </a:cubicBezTo>
                    <a:cubicBezTo>
                      <a:pt x="27231" y="10713"/>
                      <a:pt x="27095" y="10722"/>
                      <a:pt x="26968" y="10722"/>
                    </a:cubicBezTo>
                    <a:cubicBezTo>
                      <a:pt x="26483" y="10722"/>
                      <a:pt x="26114" y="10585"/>
                      <a:pt x="25992" y="10359"/>
                    </a:cubicBezTo>
                    <a:cubicBezTo>
                      <a:pt x="25920" y="10252"/>
                      <a:pt x="25920" y="10145"/>
                      <a:pt x="25980" y="10038"/>
                    </a:cubicBezTo>
                    <a:cubicBezTo>
                      <a:pt x="26099" y="9847"/>
                      <a:pt x="26373" y="9740"/>
                      <a:pt x="26718" y="9740"/>
                    </a:cubicBezTo>
                    <a:close/>
                    <a:moveTo>
                      <a:pt x="2358" y="12467"/>
                    </a:moveTo>
                    <a:cubicBezTo>
                      <a:pt x="2525" y="12467"/>
                      <a:pt x="2679" y="12526"/>
                      <a:pt x="2822" y="12645"/>
                    </a:cubicBezTo>
                    <a:cubicBezTo>
                      <a:pt x="3001" y="12788"/>
                      <a:pt x="3191" y="13003"/>
                      <a:pt x="3120" y="13205"/>
                    </a:cubicBezTo>
                    <a:cubicBezTo>
                      <a:pt x="3037" y="13431"/>
                      <a:pt x="2668" y="13586"/>
                      <a:pt x="2203" y="13586"/>
                    </a:cubicBezTo>
                    <a:cubicBezTo>
                      <a:pt x="1846" y="13586"/>
                      <a:pt x="1489" y="13491"/>
                      <a:pt x="1203" y="13312"/>
                    </a:cubicBezTo>
                    <a:cubicBezTo>
                      <a:pt x="1548" y="12776"/>
                      <a:pt x="1977" y="12467"/>
                      <a:pt x="2358" y="12467"/>
                    </a:cubicBezTo>
                    <a:close/>
                    <a:moveTo>
                      <a:pt x="25873" y="14443"/>
                    </a:moveTo>
                    <a:cubicBezTo>
                      <a:pt x="26075" y="14443"/>
                      <a:pt x="26409" y="14515"/>
                      <a:pt x="26813" y="14848"/>
                    </a:cubicBezTo>
                    <a:cubicBezTo>
                      <a:pt x="27016" y="15015"/>
                      <a:pt x="27194" y="15229"/>
                      <a:pt x="27361" y="15467"/>
                    </a:cubicBezTo>
                    <a:cubicBezTo>
                      <a:pt x="27194" y="15515"/>
                      <a:pt x="27004" y="15539"/>
                      <a:pt x="26813" y="15539"/>
                    </a:cubicBezTo>
                    <a:lnTo>
                      <a:pt x="26718" y="15539"/>
                    </a:lnTo>
                    <a:cubicBezTo>
                      <a:pt x="25694" y="15539"/>
                      <a:pt x="25397" y="15217"/>
                      <a:pt x="25325" y="15074"/>
                    </a:cubicBezTo>
                    <a:cubicBezTo>
                      <a:pt x="25254" y="14955"/>
                      <a:pt x="25254" y="14824"/>
                      <a:pt x="25325" y="14705"/>
                    </a:cubicBezTo>
                    <a:cubicBezTo>
                      <a:pt x="25420" y="14550"/>
                      <a:pt x="25623" y="14443"/>
                      <a:pt x="25873" y="14443"/>
                    </a:cubicBezTo>
                    <a:close/>
                    <a:moveTo>
                      <a:pt x="4084" y="16717"/>
                    </a:moveTo>
                    <a:cubicBezTo>
                      <a:pt x="4215" y="16717"/>
                      <a:pt x="4263" y="16765"/>
                      <a:pt x="4263" y="16884"/>
                    </a:cubicBezTo>
                    <a:cubicBezTo>
                      <a:pt x="4263" y="17348"/>
                      <a:pt x="3370" y="18396"/>
                      <a:pt x="2418" y="18396"/>
                    </a:cubicBezTo>
                    <a:lnTo>
                      <a:pt x="2370" y="18396"/>
                    </a:lnTo>
                    <a:cubicBezTo>
                      <a:pt x="2501" y="17717"/>
                      <a:pt x="2906" y="17205"/>
                      <a:pt x="3537" y="16896"/>
                    </a:cubicBezTo>
                    <a:cubicBezTo>
                      <a:pt x="3822" y="16753"/>
                      <a:pt x="4001" y="16717"/>
                      <a:pt x="4084" y="16717"/>
                    </a:cubicBezTo>
                    <a:close/>
                    <a:moveTo>
                      <a:pt x="23968" y="19051"/>
                    </a:moveTo>
                    <a:cubicBezTo>
                      <a:pt x="24135" y="19051"/>
                      <a:pt x="24408" y="19110"/>
                      <a:pt x="24777" y="19420"/>
                    </a:cubicBezTo>
                    <a:cubicBezTo>
                      <a:pt x="25123" y="19706"/>
                      <a:pt x="25385" y="20063"/>
                      <a:pt x="25528" y="20456"/>
                    </a:cubicBezTo>
                    <a:cubicBezTo>
                      <a:pt x="25408" y="20468"/>
                      <a:pt x="25289" y="20480"/>
                      <a:pt x="25170" y="20480"/>
                    </a:cubicBezTo>
                    <a:cubicBezTo>
                      <a:pt x="24123" y="20480"/>
                      <a:pt x="23742" y="20027"/>
                      <a:pt x="23634" y="19837"/>
                    </a:cubicBezTo>
                    <a:cubicBezTo>
                      <a:pt x="23515" y="19634"/>
                      <a:pt x="23503" y="19408"/>
                      <a:pt x="23599" y="19241"/>
                    </a:cubicBezTo>
                    <a:cubicBezTo>
                      <a:pt x="23670" y="19122"/>
                      <a:pt x="23801" y="19051"/>
                      <a:pt x="23968" y="19051"/>
                    </a:cubicBezTo>
                    <a:close/>
                    <a:moveTo>
                      <a:pt x="5954" y="19158"/>
                    </a:moveTo>
                    <a:cubicBezTo>
                      <a:pt x="6573" y="19194"/>
                      <a:pt x="6728" y="19670"/>
                      <a:pt x="6775" y="19956"/>
                    </a:cubicBezTo>
                    <a:cubicBezTo>
                      <a:pt x="6870" y="20753"/>
                      <a:pt x="6370" y="21825"/>
                      <a:pt x="5537" y="22146"/>
                    </a:cubicBezTo>
                    <a:cubicBezTo>
                      <a:pt x="5073" y="21111"/>
                      <a:pt x="4989" y="20027"/>
                      <a:pt x="5335" y="19491"/>
                    </a:cubicBezTo>
                    <a:cubicBezTo>
                      <a:pt x="5477" y="19265"/>
                      <a:pt x="5668" y="19158"/>
                      <a:pt x="5918" y="19158"/>
                    </a:cubicBezTo>
                    <a:close/>
                    <a:moveTo>
                      <a:pt x="9811" y="21861"/>
                    </a:moveTo>
                    <a:cubicBezTo>
                      <a:pt x="9871" y="21861"/>
                      <a:pt x="9930" y="21873"/>
                      <a:pt x="9990" y="21885"/>
                    </a:cubicBezTo>
                    <a:cubicBezTo>
                      <a:pt x="10335" y="21980"/>
                      <a:pt x="10669" y="22325"/>
                      <a:pt x="10823" y="22789"/>
                    </a:cubicBezTo>
                    <a:cubicBezTo>
                      <a:pt x="11002" y="23242"/>
                      <a:pt x="10978" y="23706"/>
                      <a:pt x="10788" y="24051"/>
                    </a:cubicBezTo>
                    <a:cubicBezTo>
                      <a:pt x="9764" y="23242"/>
                      <a:pt x="9442" y="22373"/>
                      <a:pt x="9561" y="22027"/>
                    </a:cubicBezTo>
                    <a:cubicBezTo>
                      <a:pt x="9597" y="21908"/>
                      <a:pt x="9680" y="21861"/>
                      <a:pt x="9811" y="21861"/>
                    </a:cubicBezTo>
                    <a:close/>
                    <a:moveTo>
                      <a:pt x="20467" y="22158"/>
                    </a:moveTo>
                    <a:cubicBezTo>
                      <a:pt x="20563" y="22158"/>
                      <a:pt x="20634" y="22230"/>
                      <a:pt x="20706" y="22349"/>
                    </a:cubicBezTo>
                    <a:cubicBezTo>
                      <a:pt x="21003" y="22920"/>
                      <a:pt x="20694" y="23694"/>
                      <a:pt x="19896" y="24313"/>
                    </a:cubicBezTo>
                    <a:cubicBezTo>
                      <a:pt x="19563" y="23921"/>
                      <a:pt x="19622" y="23325"/>
                      <a:pt x="19813" y="22885"/>
                    </a:cubicBezTo>
                    <a:cubicBezTo>
                      <a:pt x="19979" y="22468"/>
                      <a:pt x="20253" y="22158"/>
                      <a:pt x="20467" y="22158"/>
                    </a:cubicBezTo>
                    <a:close/>
                    <a:moveTo>
                      <a:pt x="15372" y="22349"/>
                    </a:moveTo>
                    <a:cubicBezTo>
                      <a:pt x="15419" y="22349"/>
                      <a:pt x="15455" y="22361"/>
                      <a:pt x="15502" y="22385"/>
                    </a:cubicBezTo>
                    <a:cubicBezTo>
                      <a:pt x="15776" y="22539"/>
                      <a:pt x="16038" y="23063"/>
                      <a:pt x="16110" y="23611"/>
                    </a:cubicBezTo>
                    <a:cubicBezTo>
                      <a:pt x="16145" y="23932"/>
                      <a:pt x="16145" y="24540"/>
                      <a:pt x="15729" y="24956"/>
                    </a:cubicBezTo>
                    <a:cubicBezTo>
                      <a:pt x="14895" y="24456"/>
                      <a:pt x="14812" y="23456"/>
                      <a:pt x="14955" y="22885"/>
                    </a:cubicBezTo>
                    <a:cubicBezTo>
                      <a:pt x="15038" y="22563"/>
                      <a:pt x="15205" y="22349"/>
                      <a:pt x="15372" y="22349"/>
                    </a:cubicBezTo>
                    <a:close/>
                    <a:moveTo>
                      <a:pt x="12466" y="191"/>
                    </a:moveTo>
                    <a:cubicBezTo>
                      <a:pt x="13014" y="191"/>
                      <a:pt x="13562" y="382"/>
                      <a:pt x="14086" y="775"/>
                    </a:cubicBezTo>
                    <a:cubicBezTo>
                      <a:pt x="14467" y="1061"/>
                      <a:pt x="14788" y="1346"/>
                      <a:pt x="15026" y="1620"/>
                    </a:cubicBezTo>
                    <a:cubicBezTo>
                      <a:pt x="14574" y="2346"/>
                      <a:pt x="14336" y="3227"/>
                      <a:pt x="14479" y="3656"/>
                    </a:cubicBezTo>
                    <a:cubicBezTo>
                      <a:pt x="14538" y="3811"/>
                      <a:pt x="14621" y="3870"/>
                      <a:pt x="14693" y="3894"/>
                    </a:cubicBezTo>
                    <a:cubicBezTo>
                      <a:pt x="14752" y="3918"/>
                      <a:pt x="14824" y="3930"/>
                      <a:pt x="14895" y="3930"/>
                    </a:cubicBezTo>
                    <a:cubicBezTo>
                      <a:pt x="15229" y="3930"/>
                      <a:pt x="15574" y="3692"/>
                      <a:pt x="15729" y="3358"/>
                    </a:cubicBezTo>
                    <a:cubicBezTo>
                      <a:pt x="15860" y="3073"/>
                      <a:pt x="15967" y="2465"/>
                      <a:pt x="15264" y="1608"/>
                    </a:cubicBezTo>
                    <a:cubicBezTo>
                      <a:pt x="15598" y="1120"/>
                      <a:pt x="16264" y="370"/>
                      <a:pt x="17277" y="370"/>
                    </a:cubicBezTo>
                    <a:cubicBezTo>
                      <a:pt x="17419" y="370"/>
                      <a:pt x="17562" y="382"/>
                      <a:pt x="17705" y="406"/>
                    </a:cubicBezTo>
                    <a:cubicBezTo>
                      <a:pt x="19027" y="668"/>
                      <a:pt x="19967" y="1418"/>
                      <a:pt x="20289" y="2454"/>
                    </a:cubicBezTo>
                    <a:cubicBezTo>
                      <a:pt x="19324" y="3156"/>
                      <a:pt x="18729" y="4287"/>
                      <a:pt x="18884" y="4763"/>
                    </a:cubicBezTo>
                    <a:cubicBezTo>
                      <a:pt x="18940" y="4942"/>
                      <a:pt x="19079" y="5032"/>
                      <a:pt x="19282" y="5032"/>
                    </a:cubicBezTo>
                    <a:cubicBezTo>
                      <a:pt x="19335" y="5032"/>
                      <a:pt x="19393" y="5026"/>
                      <a:pt x="19455" y="5013"/>
                    </a:cubicBezTo>
                    <a:cubicBezTo>
                      <a:pt x="19801" y="4942"/>
                      <a:pt x="20086" y="4716"/>
                      <a:pt x="20301" y="4370"/>
                    </a:cubicBezTo>
                    <a:cubicBezTo>
                      <a:pt x="20598" y="3859"/>
                      <a:pt x="20682" y="3180"/>
                      <a:pt x="20503" y="2525"/>
                    </a:cubicBezTo>
                    <a:cubicBezTo>
                      <a:pt x="20968" y="2210"/>
                      <a:pt x="21455" y="2050"/>
                      <a:pt x="21930" y="2050"/>
                    </a:cubicBezTo>
                    <a:cubicBezTo>
                      <a:pt x="22245" y="2050"/>
                      <a:pt x="22554" y="2121"/>
                      <a:pt x="22849" y="2263"/>
                    </a:cubicBezTo>
                    <a:cubicBezTo>
                      <a:pt x="23706" y="2668"/>
                      <a:pt x="24337" y="3287"/>
                      <a:pt x="24623" y="4013"/>
                    </a:cubicBezTo>
                    <a:cubicBezTo>
                      <a:pt x="23789" y="4621"/>
                      <a:pt x="23265" y="5704"/>
                      <a:pt x="23408" y="6192"/>
                    </a:cubicBezTo>
                    <a:cubicBezTo>
                      <a:pt x="23468" y="6371"/>
                      <a:pt x="23599" y="6466"/>
                      <a:pt x="23789" y="6466"/>
                    </a:cubicBezTo>
                    <a:cubicBezTo>
                      <a:pt x="23825" y="6466"/>
                      <a:pt x="23861" y="6454"/>
                      <a:pt x="23908" y="6454"/>
                    </a:cubicBezTo>
                    <a:cubicBezTo>
                      <a:pt x="24254" y="6395"/>
                      <a:pt x="24551" y="6168"/>
                      <a:pt x="24742" y="5835"/>
                    </a:cubicBezTo>
                    <a:cubicBezTo>
                      <a:pt x="25016" y="5359"/>
                      <a:pt x="25051" y="4716"/>
                      <a:pt x="24849" y="4097"/>
                    </a:cubicBezTo>
                    <a:cubicBezTo>
                      <a:pt x="25202" y="3861"/>
                      <a:pt x="25574" y="3744"/>
                      <a:pt x="25950" y="3744"/>
                    </a:cubicBezTo>
                    <a:cubicBezTo>
                      <a:pt x="26411" y="3744"/>
                      <a:pt x="26879" y="3921"/>
                      <a:pt x="27325" y="4275"/>
                    </a:cubicBezTo>
                    <a:cubicBezTo>
                      <a:pt x="28421" y="5144"/>
                      <a:pt x="29111" y="6478"/>
                      <a:pt x="29183" y="7847"/>
                    </a:cubicBezTo>
                    <a:cubicBezTo>
                      <a:pt x="29230" y="8788"/>
                      <a:pt x="28968" y="9621"/>
                      <a:pt x="28468" y="10133"/>
                    </a:cubicBezTo>
                    <a:cubicBezTo>
                      <a:pt x="28361" y="10074"/>
                      <a:pt x="28254" y="10002"/>
                      <a:pt x="28147" y="9955"/>
                    </a:cubicBezTo>
                    <a:cubicBezTo>
                      <a:pt x="27623" y="9693"/>
                      <a:pt x="27135" y="9550"/>
                      <a:pt x="26718" y="9550"/>
                    </a:cubicBezTo>
                    <a:cubicBezTo>
                      <a:pt x="26301" y="9550"/>
                      <a:pt x="25968" y="9693"/>
                      <a:pt x="25825" y="9943"/>
                    </a:cubicBezTo>
                    <a:cubicBezTo>
                      <a:pt x="25730" y="10109"/>
                      <a:pt x="25730" y="10300"/>
                      <a:pt x="25825" y="10455"/>
                    </a:cubicBezTo>
                    <a:cubicBezTo>
                      <a:pt x="25996" y="10750"/>
                      <a:pt x="26411" y="10915"/>
                      <a:pt x="26959" y="10915"/>
                    </a:cubicBezTo>
                    <a:cubicBezTo>
                      <a:pt x="27097" y="10915"/>
                      <a:pt x="27244" y="10905"/>
                      <a:pt x="27397" y="10883"/>
                    </a:cubicBezTo>
                    <a:cubicBezTo>
                      <a:pt x="27814" y="10824"/>
                      <a:pt x="28183" y="10657"/>
                      <a:pt x="28492" y="10383"/>
                    </a:cubicBezTo>
                    <a:cubicBezTo>
                      <a:pt x="29254" y="10967"/>
                      <a:pt x="29599" y="11955"/>
                      <a:pt x="29421" y="13038"/>
                    </a:cubicBezTo>
                    <a:cubicBezTo>
                      <a:pt x="29230" y="14169"/>
                      <a:pt x="28504" y="15098"/>
                      <a:pt x="27552" y="15419"/>
                    </a:cubicBezTo>
                    <a:cubicBezTo>
                      <a:pt x="27373" y="15134"/>
                      <a:pt x="27159" y="14896"/>
                      <a:pt x="26932" y="14705"/>
                    </a:cubicBezTo>
                    <a:cubicBezTo>
                      <a:pt x="26492" y="14336"/>
                      <a:pt x="26111" y="14253"/>
                      <a:pt x="25873" y="14253"/>
                    </a:cubicBezTo>
                    <a:cubicBezTo>
                      <a:pt x="25551" y="14253"/>
                      <a:pt x="25289" y="14396"/>
                      <a:pt x="25158" y="14622"/>
                    </a:cubicBezTo>
                    <a:cubicBezTo>
                      <a:pt x="25051" y="14788"/>
                      <a:pt x="25051" y="15003"/>
                      <a:pt x="25158" y="15181"/>
                    </a:cubicBezTo>
                    <a:cubicBezTo>
                      <a:pt x="25278" y="15384"/>
                      <a:pt x="25647" y="15729"/>
                      <a:pt x="26718" y="15729"/>
                    </a:cubicBezTo>
                    <a:lnTo>
                      <a:pt x="26825" y="15729"/>
                    </a:lnTo>
                    <a:cubicBezTo>
                      <a:pt x="27052" y="15729"/>
                      <a:pt x="27266" y="15693"/>
                      <a:pt x="27480" y="15634"/>
                    </a:cubicBezTo>
                    <a:cubicBezTo>
                      <a:pt x="28040" y="16551"/>
                      <a:pt x="28385" y="17932"/>
                      <a:pt x="27909" y="19027"/>
                    </a:cubicBezTo>
                    <a:cubicBezTo>
                      <a:pt x="27564" y="19777"/>
                      <a:pt x="26861" y="20265"/>
                      <a:pt x="25873" y="20420"/>
                    </a:cubicBezTo>
                    <a:cubicBezTo>
                      <a:pt x="25825" y="20432"/>
                      <a:pt x="25766" y="20432"/>
                      <a:pt x="25718" y="20444"/>
                    </a:cubicBezTo>
                    <a:cubicBezTo>
                      <a:pt x="25563" y="19991"/>
                      <a:pt x="25289" y="19587"/>
                      <a:pt x="24897" y="19277"/>
                    </a:cubicBezTo>
                    <a:cubicBezTo>
                      <a:pt x="24575" y="19003"/>
                      <a:pt x="24242" y="18860"/>
                      <a:pt x="23968" y="18860"/>
                    </a:cubicBezTo>
                    <a:cubicBezTo>
                      <a:pt x="23730" y="18860"/>
                      <a:pt x="23539" y="18968"/>
                      <a:pt x="23432" y="19146"/>
                    </a:cubicBezTo>
                    <a:cubicBezTo>
                      <a:pt x="23301" y="19372"/>
                      <a:pt x="23325" y="19670"/>
                      <a:pt x="23468" y="19920"/>
                    </a:cubicBezTo>
                    <a:cubicBezTo>
                      <a:pt x="23599" y="20146"/>
                      <a:pt x="24015" y="20658"/>
                      <a:pt x="25170" y="20658"/>
                    </a:cubicBezTo>
                    <a:cubicBezTo>
                      <a:pt x="25313" y="20658"/>
                      <a:pt x="25444" y="20658"/>
                      <a:pt x="25587" y="20646"/>
                    </a:cubicBezTo>
                    <a:lnTo>
                      <a:pt x="25587" y="20646"/>
                    </a:lnTo>
                    <a:cubicBezTo>
                      <a:pt x="25766" y="21301"/>
                      <a:pt x="25659" y="22004"/>
                      <a:pt x="25278" y="22647"/>
                    </a:cubicBezTo>
                    <a:cubicBezTo>
                      <a:pt x="24670" y="23647"/>
                      <a:pt x="23468" y="24361"/>
                      <a:pt x="21884" y="24659"/>
                    </a:cubicBezTo>
                    <a:cubicBezTo>
                      <a:pt x="21587" y="24706"/>
                      <a:pt x="21313" y="24730"/>
                      <a:pt x="21075" y="24730"/>
                    </a:cubicBezTo>
                    <a:cubicBezTo>
                      <a:pt x="20622" y="24730"/>
                      <a:pt x="20265" y="24635"/>
                      <a:pt x="20027" y="24444"/>
                    </a:cubicBezTo>
                    <a:cubicBezTo>
                      <a:pt x="20884" y="23766"/>
                      <a:pt x="21217" y="22920"/>
                      <a:pt x="20860" y="22254"/>
                    </a:cubicBezTo>
                    <a:cubicBezTo>
                      <a:pt x="20741" y="22027"/>
                      <a:pt x="20575" y="21980"/>
                      <a:pt x="20467" y="21980"/>
                    </a:cubicBezTo>
                    <a:cubicBezTo>
                      <a:pt x="20122" y="21980"/>
                      <a:pt x="19801" y="22397"/>
                      <a:pt x="19634" y="22813"/>
                    </a:cubicBezTo>
                    <a:cubicBezTo>
                      <a:pt x="19432" y="23301"/>
                      <a:pt x="19360" y="23968"/>
                      <a:pt x="19741" y="24432"/>
                    </a:cubicBezTo>
                    <a:cubicBezTo>
                      <a:pt x="18991" y="24956"/>
                      <a:pt x="18003" y="25254"/>
                      <a:pt x="17015" y="25254"/>
                    </a:cubicBezTo>
                    <a:lnTo>
                      <a:pt x="16717" y="25254"/>
                    </a:lnTo>
                    <a:cubicBezTo>
                      <a:pt x="16407" y="25230"/>
                      <a:pt x="16134" y="25171"/>
                      <a:pt x="15895" y="25052"/>
                    </a:cubicBezTo>
                    <a:cubicBezTo>
                      <a:pt x="16336" y="24575"/>
                      <a:pt x="16336" y="23944"/>
                      <a:pt x="16288" y="23587"/>
                    </a:cubicBezTo>
                    <a:cubicBezTo>
                      <a:pt x="16217" y="22968"/>
                      <a:pt x="15931" y="22408"/>
                      <a:pt x="15586" y="22218"/>
                    </a:cubicBezTo>
                    <a:cubicBezTo>
                      <a:pt x="15514" y="22182"/>
                      <a:pt x="15443" y="22158"/>
                      <a:pt x="15372" y="22158"/>
                    </a:cubicBezTo>
                    <a:cubicBezTo>
                      <a:pt x="15110" y="22158"/>
                      <a:pt x="14883" y="22420"/>
                      <a:pt x="14776" y="22837"/>
                    </a:cubicBezTo>
                    <a:cubicBezTo>
                      <a:pt x="14621" y="23456"/>
                      <a:pt x="14717" y="24528"/>
                      <a:pt x="15574" y="25087"/>
                    </a:cubicBezTo>
                    <a:cubicBezTo>
                      <a:pt x="15293" y="25298"/>
                      <a:pt x="14908" y="25401"/>
                      <a:pt x="14434" y="25401"/>
                    </a:cubicBezTo>
                    <a:cubicBezTo>
                      <a:pt x="14105" y="25401"/>
                      <a:pt x="13733" y="25352"/>
                      <a:pt x="13324" y="25254"/>
                    </a:cubicBezTo>
                    <a:cubicBezTo>
                      <a:pt x="12407" y="25028"/>
                      <a:pt x="11597" y="24659"/>
                      <a:pt x="10942" y="24171"/>
                    </a:cubicBezTo>
                    <a:cubicBezTo>
                      <a:pt x="11169" y="23778"/>
                      <a:pt x="11192" y="23242"/>
                      <a:pt x="11014" y="22718"/>
                    </a:cubicBezTo>
                    <a:cubicBezTo>
                      <a:pt x="10823" y="22206"/>
                      <a:pt x="10454" y="21825"/>
                      <a:pt x="10049" y="21706"/>
                    </a:cubicBezTo>
                    <a:cubicBezTo>
                      <a:pt x="9968" y="21683"/>
                      <a:pt x="9892" y="21672"/>
                      <a:pt x="9823" y="21672"/>
                    </a:cubicBezTo>
                    <a:cubicBezTo>
                      <a:pt x="9608" y="21672"/>
                      <a:pt x="9455" y="21779"/>
                      <a:pt x="9383" y="21968"/>
                    </a:cubicBezTo>
                    <a:cubicBezTo>
                      <a:pt x="9228" y="22444"/>
                      <a:pt x="9668" y="23409"/>
                      <a:pt x="10680" y="24218"/>
                    </a:cubicBezTo>
                    <a:cubicBezTo>
                      <a:pt x="10414" y="24562"/>
                      <a:pt x="9937" y="24738"/>
                      <a:pt x="9303" y="24738"/>
                    </a:cubicBezTo>
                    <a:cubicBezTo>
                      <a:pt x="9058" y="24738"/>
                      <a:pt x="8790" y="24712"/>
                      <a:pt x="8502" y="24659"/>
                    </a:cubicBezTo>
                    <a:cubicBezTo>
                      <a:pt x="7299" y="24432"/>
                      <a:pt x="6251" y="23575"/>
                      <a:pt x="5632" y="22313"/>
                    </a:cubicBezTo>
                    <a:cubicBezTo>
                      <a:pt x="6525" y="21968"/>
                      <a:pt x="7073" y="20789"/>
                      <a:pt x="6966" y="19932"/>
                    </a:cubicBezTo>
                    <a:cubicBezTo>
                      <a:pt x="6882" y="19349"/>
                      <a:pt x="6525" y="19003"/>
                      <a:pt x="5966" y="18979"/>
                    </a:cubicBezTo>
                    <a:lnTo>
                      <a:pt x="5918" y="18979"/>
                    </a:lnTo>
                    <a:cubicBezTo>
                      <a:pt x="5608" y="18979"/>
                      <a:pt x="5346" y="19122"/>
                      <a:pt x="5180" y="19384"/>
                    </a:cubicBezTo>
                    <a:cubicBezTo>
                      <a:pt x="4811" y="19980"/>
                      <a:pt x="4882" y="21123"/>
                      <a:pt x="5370" y="22206"/>
                    </a:cubicBezTo>
                    <a:cubicBezTo>
                      <a:pt x="5272" y="22227"/>
                      <a:pt x="5173" y="22238"/>
                      <a:pt x="5073" y="22238"/>
                    </a:cubicBezTo>
                    <a:cubicBezTo>
                      <a:pt x="4892" y="22238"/>
                      <a:pt x="4709" y="22203"/>
                      <a:pt x="4525" y="22135"/>
                    </a:cubicBezTo>
                    <a:cubicBezTo>
                      <a:pt x="3191" y="21646"/>
                      <a:pt x="2191" y="20003"/>
                      <a:pt x="2346" y="18587"/>
                    </a:cubicBezTo>
                    <a:lnTo>
                      <a:pt x="2418" y="18587"/>
                    </a:lnTo>
                    <a:cubicBezTo>
                      <a:pt x="3513" y="18587"/>
                      <a:pt x="4453" y="17444"/>
                      <a:pt x="4453" y="16884"/>
                    </a:cubicBezTo>
                    <a:cubicBezTo>
                      <a:pt x="4453" y="16670"/>
                      <a:pt x="4323" y="16539"/>
                      <a:pt x="4084" y="16539"/>
                    </a:cubicBezTo>
                    <a:cubicBezTo>
                      <a:pt x="3930" y="16539"/>
                      <a:pt x="3715" y="16598"/>
                      <a:pt x="3453" y="16729"/>
                    </a:cubicBezTo>
                    <a:cubicBezTo>
                      <a:pt x="2763" y="17063"/>
                      <a:pt x="2322" y="17634"/>
                      <a:pt x="2191" y="18372"/>
                    </a:cubicBezTo>
                    <a:cubicBezTo>
                      <a:pt x="1846" y="18313"/>
                      <a:pt x="1525" y="18110"/>
                      <a:pt x="1239" y="17765"/>
                    </a:cubicBezTo>
                    <a:cubicBezTo>
                      <a:pt x="203" y="16539"/>
                      <a:pt x="382" y="14693"/>
                      <a:pt x="1108" y="13467"/>
                    </a:cubicBezTo>
                    <a:lnTo>
                      <a:pt x="1108" y="13467"/>
                    </a:lnTo>
                    <a:cubicBezTo>
                      <a:pt x="1417" y="13669"/>
                      <a:pt x="1810" y="13776"/>
                      <a:pt x="2203" y="13776"/>
                    </a:cubicBezTo>
                    <a:cubicBezTo>
                      <a:pt x="2751" y="13776"/>
                      <a:pt x="3191" y="13574"/>
                      <a:pt x="3299" y="13276"/>
                    </a:cubicBezTo>
                    <a:cubicBezTo>
                      <a:pt x="3358" y="13098"/>
                      <a:pt x="3346" y="12836"/>
                      <a:pt x="2953" y="12502"/>
                    </a:cubicBezTo>
                    <a:cubicBezTo>
                      <a:pt x="2763" y="12360"/>
                      <a:pt x="2572" y="12276"/>
                      <a:pt x="2358" y="12276"/>
                    </a:cubicBezTo>
                    <a:cubicBezTo>
                      <a:pt x="1917" y="12276"/>
                      <a:pt x="1441" y="12622"/>
                      <a:pt x="1048" y="13205"/>
                    </a:cubicBezTo>
                    <a:cubicBezTo>
                      <a:pt x="774" y="12979"/>
                      <a:pt x="596" y="12681"/>
                      <a:pt x="524" y="12312"/>
                    </a:cubicBezTo>
                    <a:cubicBezTo>
                      <a:pt x="262" y="11050"/>
                      <a:pt x="608" y="9359"/>
                      <a:pt x="1334" y="8371"/>
                    </a:cubicBezTo>
                    <a:cubicBezTo>
                      <a:pt x="1667" y="7907"/>
                      <a:pt x="2060" y="7621"/>
                      <a:pt x="2477" y="7538"/>
                    </a:cubicBezTo>
                    <a:cubicBezTo>
                      <a:pt x="2620" y="8609"/>
                      <a:pt x="3037" y="9264"/>
                      <a:pt x="3572" y="9264"/>
                    </a:cubicBezTo>
                    <a:cubicBezTo>
                      <a:pt x="3668" y="9264"/>
                      <a:pt x="3751" y="9240"/>
                      <a:pt x="3846" y="9216"/>
                    </a:cubicBezTo>
                    <a:cubicBezTo>
                      <a:pt x="4323" y="9038"/>
                      <a:pt x="4608" y="8728"/>
                      <a:pt x="4596" y="8407"/>
                    </a:cubicBezTo>
                    <a:cubicBezTo>
                      <a:pt x="4573" y="8109"/>
                      <a:pt x="4311" y="7692"/>
                      <a:pt x="3120" y="7383"/>
                    </a:cubicBezTo>
                    <a:cubicBezTo>
                      <a:pt x="2993" y="7353"/>
                      <a:pt x="2857" y="7332"/>
                      <a:pt x="2727" y="7332"/>
                    </a:cubicBezTo>
                    <a:cubicBezTo>
                      <a:pt x="2699" y="7332"/>
                      <a:pt x="2671" y="7333"/>
                      <a:pt x="2644" y="7335"/>
                    </a:cubicBezTo>
                    <a:cubicBezTo>
                      <a:pt x="2548" y="6275"/>
                      <a:pt x="2751" y="4882"/>
                      <a:pt x="3453" y="4240"/>
                    </a:cubicBezTo>
                    <a:cubicBezTo>
                      <a:pt x="4013" y="3728"/>
                      <a:pt x="4680" y="3454"/>
                      <a:pt x="5323" y="3454"/>
                    </a:cubicBezTo>
                    <a:lnTo>
                      <a:pt x="5346" y="3454"/>
                    </a:lnTo>
                    <a:cubicBezTo>
                      <a:pt x="4989" y="4156"/>
                      <a:pt x="4870" y="4787"/>
                      <a:pt x="4858" y="4894"/>
                    </a:cubicBezTo>
                    <a:cubicBezTo>
                      <a:pt x="4787" y="5061"/>
                      <a:pt x="4799" y="5252"/>
                      <a:pt x="4894" y="5418"/>
                    </a:cubicBezTo>
                    <a:cubicBezTo>
                      <a:pt x="5061" y="5668"/>
                      <a:pt x="5406" y="5847"/>
                      <a:pt x="5763" y="5847"/>
                    </a:cubicBezTo>
                    <a:cubicBezTo>
                      <a:pt x="6001" y="5847"/>
                      <a:pt x="6609" y="5752"/>
                      <a:pt x="6847" y="4918"/>
                    </a:cubicBezTo>
                    <a:cubicBezTo>
                      <a:pt x="6954" y="4525"/>
                      <a:pt x="6894" y="4168"/>
                      <a:pt x="6692" y="3870"/>
                    </a:cubicBezTo>
                    <a:cubicBezTo>
                      <a:pt x="6478" y="3561"/>
                      <a:pt x="6097" y="3347"/>
                      <a:pt x="5644" y="3287"/>
                    </a:cubicBezTo>
                    <a:cubicBezTo>
                      <a:pt x="6139" y="2436"/>
                      <a:pt x="7078" y="1474"/>
                      <a:pt x="8751" y="1474"/>
                    </a:cubicBezTo>
                    <a:cubicBezTo>
                      <a:pt x="8810" y="1474"/>
                      <a:pt x="8870" y="1475"/>
                      <a:pt x="8930" y="1477"/>
                    </a:cubicBezTo>
                    <a:cubicBezTo>
                      <a:pt x="9240" y="1489"/>
                      <a:pt x="9502" y="1573"/>
                      <a:pt x="9704" y="1715"/>
                    </a:cubicBezTo>
                    <a:cubicBezTo>
                      <a:pt x="9097" y="2620"/>
                      <a:pt x="8954" y="3513"/>
                      <a:pt x="9347" y="3847"/>
                    </a:cubicBezTo>
                    <a:cubicBezTo>
                      <a:pt x="9466" y="3954"/>
                      <a:pt x="9585" y="4001"/>
                      <a:pt x="9704" y="4001"/>
                    </a:cubicBezTo>
                    <a:cubicBezTo>
                      <a:pt x="9942" y="4001"/>
                      <a:pt x="10157" y="3811"/>
                      <a:pt x="10276" y="3466"/>
                    </a:cubicBezTo>
                    <a:cubicBezTo>
                      <a:pt x="10478" y="2942"/>
                      <a:pt x="10419" y="2156"/>
                      <a:pt x="9954" y="1680"/>
                    </a:cubicBezTo>
                    <a:cubicBezTo>
                      <a:pt x="10621" y="751"/>
                      <a:pt x="11562" y="191"/>
                      <a:pt x="12466" y="191"/>
                    </a:cubicBezTo>
                    <a:close/>
                    <a:moveTo>
                      <a:pt x="12454" y="1"/>
                    </a:moveTo>
                    <a:cubicBezTo>
                      <a:pt x="11502" y="1"/>
                      <a:pt x="10514" y="584"/>
                      <a:pt x="9811" y="1561"/>
                    </a:cubicBezTo>
                    <a:cubicBezTo>
                      <a:pt x="9573" y="1382"/>
                      <a:pt x="9276" y="1299"/>
                      <a:pt x="8930" y="1287"/>
                    </a:cubicBezTo>
                    <a:cubicBezTo>
                      <a:pt x="8870" y="1285"/>
                      <a:pt x="8810" y="1283"/>
                      <a:pt x="8751" y="1283"/>
                    </a:cubicBezTo>
                    <a:cubicBezTo>
                      <a:pt x="6926" y="1283"/>
                      <a:pt x="5949" y="2340"/>
                      <a:pt x="5442" y="3263"/>
                    </a:cubicBezTo>
                    <a:cubicBezTo>
                      <a:pt x="5406" y="3251"/>
                      <a:pt x="5358" y="3251"/>
                      <a:pt x="5323" y="3251"/>
                    </a:cubicBezTo>
                    <a:cubicBezTo>
                      <a:pt x="4632" y="3251"/>
                      <a:pt x="3918" y="3549"/>
                      <a:pt x="3334" y="4097"/>
                    </a:cubicBezTo>
                    <a:cubicBezTo>
                      <a:pt x="2572" y="4787"/>
                      <a:pt x="2346" y="6252"/>
                      <a:pt x="2453" y="7347"/>
                    </a:cubicBezTo>
                    <a:cubicBezTo>
                      <a:pt x="1989" y="7430"/>
                      <a:pt x="1548" y="7740"/>
                      <a:pt x="1179" y="8252"/>
                    </a:cubicBezTo>
                    <a:cubicBezTo>
                      <a:pt x="417" y="9300"/>
                      <a:pt x="60" y="11014"/>
                      <a:pt x="334" y="12336"/>
                    </a:cubicBezTo>
                    <a:cubicBezTo>
                      <a:pt x="417" y="12764"/>
                      <a:pt x="632" y="13110"/>
                      <a:pt x="953" y="13360"/>
                    </a:cubicBezTo>
                    <a:cubicBezTo>
                      <a:pt x="191" y="14646"/>
                      <a:pt x="1" y="16586"/>
                      <a:pt x="1096" y="17884"/>
                    </a:cubicBezTo>
                    <a:cubicBezTo>
                      <a:pt x="1405" y="18265"/>
                      <a:pt x="1763" y="18491"/>
                      <a:pt x="2156" y="18563"/>
                    </a:cubicBezTo>
                    <a:cubicBezTo>
                      <a:pt x="1989" y="20051"/>
                      <a:pt x="3049" y="21789"/>
                      <a:pt x="4453" y="22313"/>
                    </a:cubicBezTo>
                    <a:cubicBezTo>
                      <a:pt x="4654" y="22385"/>
                      <a:pt x="4859" y="22422"/>
                      <a:pt x="5058" y="22422"/>
                    </a:cubicBezTo>
                    <a:cubicBezTo>
                      <a:pt x="5190" y="22422"/>
                      <a:pt x="5319" y="22406"/>
                      <a:pt x="5442" y="22373"/>
                    </a:cubicBezTo>
                    <a:cubicBezTo>
                      <a:pt x="6097" y="23706"/>
                      <a:pt x="7192" y="24599"/>
                      <a:pt x="8466" y="24837"/>
                    </a:cubicBezTo>
                    <a:cubicBezTo>
                      <a:pt x="8764" y="24897"/>
                      <a:pt x="9061" y="24921"/>
                      <a:pt x="9311" y="24921"/>
                    </a:cubicBezTo>
                    <a:cubicBezTo>
                      <a:pt x="10157" y="24921"/>
                      <a:pt x="10609" y="24623"/>
                      <a:pt x="10835" y="24325"/>
                    </a:cubicBezTo>
                    <a:cubicBezTo>
                      <a:pt x="11514" y="24825"/>
                      <a:pt x="12335" y="25206"/>
                      <a:pt x="13276" y="25433"/>
                    </a:cubicBezTo>
                    <a:cubicBezTo>
                      <a:pt x="13705" y="25540"/>
                      <a:pt x="14098" y="25587"/>
                      <a:pt x="14443" y="25587"/>
                    </a:cubicBezTo>
                    <a:cubicBezTo>
                      <a:pt x="14991" y="25587"/>
                      <a:pt x="15431" y="25456"/>
                      <a:pt x="15753" y="25194"/>
                    </a:cubicBezTo>
                    <a:cubicBezTo>
                      <a:pt x="16026" y="25337"/>
                      <a:pt x="16348" y="25421"/>
                      <a:pt x="16705" y="25433"/>
                    </a:cubicBezTo>
                    <a:cubicBezTo>
                      <a:pt x="16812" y="25445"/>
                      <a:pt x="16919" y="25445"/>
                      <a:pt x="17026" y="25445"/>
                    </a:cubicBezTo>
                    <a:cubicBezTo>
                      <a:pt x="18062" y="25445"/>
                      <a:pt x="19086" y="25123"/>
                      <a:pt x="19872" y="24563"/>
                    </a:cubicBezTo>
                    <a:cubicBezTo>
                      <a:pt x="20158" y="24802"/>
                      <a:pt x="20563" y="24921"/>
                      <a:pt x="21075" y="24921"/>
                    </a:cubicBezTo>
                    <a:cubicBezTo>
                      <a:pt x="21337" y="24921"/>
                      <a:pt x="21610" y="24897"/>
                      <a:pt x="21920" y="24837"/>
                    </a:cubicBezTo>
                    <a:cubicBezTo>
                      <a:pt x="23551" y="24540"/>
                      <a:pt x="24801" y="23790"/>
                      <a:pt x="25432" y="22742"/>
                    </a:cubicBezTo>
                    <a:cubicBezTo>
                      <a:pt x="25849" y="22075"/>
                      <a:pt x="25968" y="21325"/>
                      <a:pt x="25778" y="20622"/>
                    </a:cubicBezTo>
                    <a:cubicBezTo>
                      <a:pt x="25825" y="20622"/>
                      <a:pt x="25861" y="20611"/>
                      <a:pt x="25909" y="20611"/>
                    </a:cubicBezTo>
                    <a:cubicBezTo>
                      <a:pt x="26956" y="20444"/>
                      <a:pt x="27718" y="19920"/>
                      <a:pt x="28075" y="19098"/>
                    </a:cubicBezTo>
                    <a:cubicBezTo>
                      <a:pt x="28587" y="17967"/>
                      <a:pt x="28242" y="16539"/>
                      <a:pt x="27659" y="15586"/>
                    </a:cubicBezTo>
                    <a:cubicBezTo>
                      <a:pt x="28659" y="15229"/>
                      <a:pt x="29421" y="14253"/>
                      <a:pt x="29611" y="13074"/>
                    </a:cubicBezTo>
                    <a:cubicBezTo>
                      <a:pt x="29802" y="11931"/>
                      <a:pt x="29433" y="10883"/>
                      <a:pt x="28623" y="10252"/>
                    </a:cubicBezTo>
                    <a:cubicBezTo>
                      <a:pt x="29147" y="9693"/>
                      <a:pt x="29421" y="8823"/>
                      <a:pt x="29373" y="7835"/>
                    </a:cubicBezTo>
                    <a:cubicBezTo>
                      <a:pt x="29302" y="6418"/>
                      <a:pt x="28576" y="5025"/>
                      <a:pt x="27444" y="4132"/>
                    </a:cubicBezTo>
                    <a:cubicBezTo>
                      <a:pt x="26957" y="3745"/>
                      <a:pt x="26447" y="3553"/>
                      <a:pt x="25942" y="3553"/>
                    </a:cubicBezTo>
                    <a:cubicBezTo>
                      <a:pt x="25547" y="3553"/>
                      <a:pt x="25154" y="3671"/>
                      <a:pt x="24777" y="3906"/>
                    </a:cubicBezTo>
                    <a:cubicBezTo>
                      <a:pt x="24468" y="3156"/>
                      <a:pt x="23813" y="2513"/>
                      <a:pt x="22932" y="2096"/>
                    </a:cubicBezTo>
                    <a:cubicBezTo>
                      <a:pt x="22611" y="1941"/>
                      <a:pt x="22274" y="1865"/>
                      <a:pt x="21933" y="1865"/>
                    </a:cubicBezTo>
                    <a:cubicBezTo>
                      <a:pt x="21439" y="1865"/>
                      <a:pt x="20935" y="2025"/>
                      <a:pt x="20455" y="2335"/>
                    </a:cubicBezTo>
                    <a:cubicBezTo>
                      <a:pt x="20086" y="1263"/>
                      <a:pt x="19110" y="489"/>
                      <a:pt x="17729" y="227"/>
                    </a:cubicBezTo>
                    <a:cubicBezTo>
                      <a:pt x="17586" y="191"/>
                      <a:pt x="17431" y="180"/>
                      <a:pt x="17277" y="180"/>
                    </a:cubicBezTo>
                    <a:cubicBezTo>
                      <a:pt x="16205" y="180"/>
                      <a:pt x="15491" y="942"/>
                      <a:pt x="15133" y="1453"/>
                    </a:cubicBezTo>
                    <a:cubicBezTo>
                      <a:pt x="14883" y="1180"/>
                      <a:pt x="14574" y="906"/>
                      <a:pt x="14193" y="620"/>
                    </a:cubicBezTo>
                    <a:cubicBezTo>
                      <a:pt x="13633" y="203"/>
                      <a:pt x="13050" y="1"/>
                      <a:pt x="1245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4953415" y="937676"/>
                <a:ext cx="670658" cy="559981"/>
              </a:xfrm>
              <a:custGeom>
                <a:avLst/>
                <a:gdLst/>
                <a:ahLst/>
                <a:cxnLst/>
                <a:rect l="l" t="t" r="r" b="b"/>
                <a:pathLst>
                  <a:path w="21257" h="17749" extrusionOk="0">
                    <a:moveTo>
                      <a:pt x="6970" y="1"/>
                    </a:moveTo>
                    <a:cubicBezTo>
                      <a:pt x="6923" y="1"/>
                      <a:pt x="6874" y="7"/>
                      <a:pt x="6823" y="18"/>
                    </a:cubicBezTo>
                    <a:cubicBezTo>
                      <a:pt x="5323" y="352"/>
                      <a:pt x="1" y="16306"/>
                      <a:pt x="10752" y="17699"/>
                    </a:cubicBezTo>
                    <a:cubicBezTo>
                      <a:pt x="11006" y="17732"/>
                      <a:pt x="11255" y="17748"/>
                      <a:pt x="11500" y="17748"/>
                    </a:cubicBezTo>
                    <a:cubicBezTo>
                      <a:pt x="17865" y="17748"/>
                      <a:pt x="21256" y="6905"/>
                      <a:pt x="20408" y="2685"/>
                    </a:cubicBezTo>
                    <a:cubicBezTo>
                      <a:pt x="20220" y="1749"/>
                      <a:pt x="19954" y="1381"/>
                      <a:pt x="19653" y="1381"/>
                    </a:cubicBezTo>
                    <a:cubicBezTo>
                      <a:pt x="18545" y="1381"/>
                      <a:pt x="16955" y="6364"/>
                      <a:pt x="16955" y="6364"/>
                    </a:cubicBezTo>
                    <a:lnTo>
                      <a:pt x="7930" y="4566"/>
                    </a:lnTo>
                    <a:cubicBezTo>
                      <a:pt x="7930" y="4566"/>
                      <a:pt x="8297" y="1"/>
                      <a:pt x="6970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5241530" y="1099307"/>
                <a:ext cx="155542" cy="228517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243" extrusionOk="0">
                    <a:moveTo>
                      <a:pt x="828" y="1"/>
                    </a:moveTo>
                    <a:cubicBezTo>
                      <a:pt x="787" y="1"/>
                      <a:pt x="749" y="35"/>
                      <a:pt x="739" y="86"/>
                    </a:cubicBezTo>
                    <a:lnTo>
                      <a:pt x="1" y="6516"/>
                    </a:lnTo>
                    <a:cubicBezTo>
                      <a:pt x="1" y="6563"/>
                      <a:pt x="36" y="6611"/>
                      <a:pt x="84" y="6623"/>
                    </a:cubicBezTo>
                    <a:lnTo>
                      <a:pt x="3275" y="7242"/>
                    </a:lnTo>
                    <a:lnTo>
                      <a:pt x="3287" y="7242"/>
                    </a:lnTo>
                    <a:cubicBezTo>
                      <a:pt x="3335" y="7242"/>
                      <a:pt x="3370" y="7218"/>
                      <a:pt x="3382" y="7171"/>
                    </a:cubicBezTo>
                    <a:lnTo>
                      <a:pt x="4918" y="741"/>
                    </a:lnTo>
                    <a:cubicBezTo>
                      <a:pt x="4930" y="694"/>
                      <a:pt x="4906" y="646"/>
                      <a:pt x="4847" y="634"/>
                    </a:cubicBezTo>
                    <a:cubicBezTo>
                      <a:pt x="4838" y="632"/>
                      <a:pt x="4830" y="631"/>
                      <a:pt x="4822" y="631"/>
                    </a:cubicBezTo>
                    <a:cubicBezTo>
                      <a:pt x="4784" y="631"/>
                      <a:pt x="4749" y="654"/>
                      <a:pt x="4739" y="694"/>
                    </a:cubicBezTo>
                    <a:lnTo>
                      <a:pt x="3215" y="7040"/>
                    </a:lnTo>
                    <a:lnTo>
                      <a:pt x="203" y="6456"/>
                    </a:lnTo>
                    <a:lnTo>
                      <a:pt x="929" y="110"/>
                    </a:lnTo>
                    <a:cubicBezTo>
                      <a:pt x="941" y="51"/>
                      <a:pt x="894" y="3"/>
                      <a:pt x="846" y="3"/>
                    </a:cubicBezTo>
                    <a:cubicBezTo>
                      <a:pt x="840" y="2"/>
                      <a:pt x="834" y="1"/>
                      <a:pt x="82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5228752" y="1299618"/>
                <a:ext cx="13714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420" extrusionOk="0">
                    <a:moveTo>
                      <a:pt x="1" y="0"/>
                    </a:moveTo>
                    <a:cubicBezTo>
                      <a:pt x="1" y="0"/>
                      <a:pt x="394" y="2346"/>
                      <a:pt x="1835" y="2417"/>
                    </a:cubicBezTo>
                    <a:cubicBezTo>
                      <a:pt x="1872" y="2419"/>
                      <a:pt x="1909" y="2420"/>
                      <a:pt x="1946" y="2420"/>
                    </a:cubicBezTo>
                    <a:cubicBezTo>
                      <a:pt x="3550" y="2420"/>
                      <a:pt x="4347" y="679"/>
                      <a:pt x="4347" y="67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5167166" y="1181274"/>
                <a:ext cx="38712" cy="7704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442" extrusionOk="0">
                    <a:moveTo>
                      <a:pt x="1143" y="1"/>
                    </a:moveTo>
                    <a:cubicBezTo>
                      <a:pt x="1084" y="1"/>
                      <a:pt x="1036" y="36"/>
                      <a:pt x="1036" y="84"/>
                    </a:cubicBezTo>
                    <a:cubicBezTo>
                      <a:pt x="953" y="1215"/>
                      <a:pt x="739" y="2227"/>
                      <a:pt x="584" y="2251"/>
                    </a:cubicBezTo>
                    <a:cubicBezTo>
                      <a:pt x="441" y="2227"/>
                      <a:pt x="250" y="1310"/>
                      <a:pt x="191" y="286"/>
                    </a:cubicBezTo>
                    <a:cubicBezTo>
                      <a:pt x="191" y="244"/>
                      <a:pt x="153" y="201"/>
                      <a:pt x="102" y="201"/>
                    </a:cubicBezTo>
                    <a:cubicBezTo>
                      <a:pt x="96" y="201"/>
                      <a:pt x="90" y="202"/>
                      <a:pt x="84" y="203"/>
                    </a:cubicBezTo>
                    <a:cubicBezTo>
                      <a:pt x="36" y="203"/>
                      <a:pt x="0" y="251"/>
                      <a:pt x="0" y="298"/>
                    </a:cubicBezTo>
                    <a:cubicBezTo>
                      <a:pt x="24" y="596"/>
                      <a:pt x="131" y="2120"/>
                      <a:pt x="441" y="2394"/>
                    </a:cubicBezTo>
                    <a:cubicBezTo>
                      <a:pt x="500" y="2430"/>
                      <a:pt x="548" y="2441"/>
                      <a:pt x="584" y="2441"/>
                    </a:cubicBezTo>
                    <a:lnTo>
                      <a:pt x="596" y="2441"/>
                    </a:lnTo>
                    <a:cubicBezTo>
                      <a:pt x="1000" y="2406"/>
                      <a:pt x="1167" y="798"/>
                      <a:pt x="1227" y="108"/>
                    </a:cubicBezTo>
                    <a:cubicBezTo>
                      <a:pt x="1227" y="48"/>
                      <a:pt x="1191" y="13"/>
                      <a:pt x="114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5405684" y="1231564"/>
                <a:ext cx="54518" cy="7183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77" extrusionOk="0">
                    <a:moveTo>
                      <a:pt x="280" y="0"/>
                    </a:moveTo>
                    <a:cubicBezTo>
                      <a:pt x="229" y="0"/>
                      <a:pt x="191" y="43"/>
                      <a:pt x="191" y="85"/>
                    </a:cubicBezTo>
                    <a:cubicBezTo>
                      <a:pt x="156" y="395"/>
                      <a:pt x="1" y="1943"/>
                      <a:pt x="275" y="2217"/>
                    </a:cubicBezTo>
                    <a:cubicBezTo>
                      <a:pt x="310" y="2252"/>
                      <a:pt x="358" y="2276"/>
                      <a:pt x="406" y="2276"/>
                    </a:cubicBezTo>
                    <a:lnTo>
                      <a:pt x="418" y="2276"/>
                    </a:lnTo>
                    <a:cubicBezTo>
                      <a:pt x="810" y="2240"/>
                      <a:pt x="1501" y="705"/>
                      <a:pt x="1703" y="240"/>
                    </a:cubicBezTo>
                    <a:cubicBezTo>
                      <a:pt x="1727" y="193"/>
                      <a:pt x="1703" y="133"/>
                      <a:pt x="1656" y="121"/>
                    </a:cubicBezTo>
                    <a:cubicBezTo>
                      <a:pt x="1643" y="115"/>
                      <a:pt x="1629" y="112"/>
                      <a:pt x="1616" y="112"/>
                    </a:cubicBezTo>
                    <a:cubicBezTo>
                      <a:pt x="1580" y="112"/>
                      <a:pt x="1545" y="134"/>
                      <a:pt x="1537" y="169"/>
                    </a:cubicBezTo>
                    <a:cubicBezTo>
                      <a:pt x="1144" y="1074"/>
                      <a:pt x="596" y="2074"/>
                      <a:pt x="418" y="2086"/>
                    </a:cubicBezTo>
                    <a:cubicBezTo>
                      <a:pt x="287" y="2014"/>
                      <a:pt x="275" y="1109"/>
                      <a:pt x="382" y="109"/>
                    </a:cubicBezTo>
                    <a:cubicBezTo>
                      <a:pt x="382" y="50"/>
                      <a:pt x="346" y="2"/>
                      <a:pt x="298" y="2"/>
                    </a:cubicBezTo>
                    <a:cubicBezTo>
                      <a:pt x="292" y="1"/>
                      <a:pt x="286" y="0"/>
                      <a:pt x="2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5262574" y="1381111"/>
                <a:ext cx="43224" cy="6202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66" extrusionOk="0">
                    <a:moveTo>
                      <a:pt x="96" y="1"/>
                    </a:moveTo>
                    <a:cubicBezTo>
                      <a:pt x="48" y="13"/>
                      <a:pt x="1" y="48"/>
                      <a:pt x="1" y="96"/>
                    </a:cubicBezTo>
                    <a:cubicBezTo>
                      <a:pt x="1" y="632"/>
                      <a:pt x="36" y="1894"/>
                      <a:pt x="417" y="1953"/>
                    </a:cubicBezTo>
                    <a:cubicBezTo>
                      <a:pt x="441" y="1965"/>
                      <a:pt x="453" y="1965"/>
                      <a:pt x="465" y="1965"/>
                    </a:cubicBezTo>
                    <a:cubicBezTo>
                      <a:pt x="643" y="1965"/>
                      <a:pt x="905" y="1727"/>
                      <a:pt x="1346" y="406"/>
                    </a:cubicBezTo>
                    <a:cubicBezTo>
                      <a:pt x="1370" y="358"/>
                      <a:pt x="1346" y="310"/>
                      <a:pt x="1298" y="286"/>
                    </a:cubicBezTo>
                    <a:cubicBezTo>
                      <a:pt x="1288" y="284"/>
                      <a:pt x="1278" y="283"/>
                      <a:pt x="1269" y="283"/>
                    </a:cubicBezTo>
                    <a:cubicBezTo>
                      <a:pt x="1223" y="283"/>
                      <a:pt x="1189" y="307"/>
                      <a:pt x="1179" y="346"/>
                    </a:cubicBezTo>
                    <a:cubicBezTo>
                      <a:pt x="691" y="1763"/>
                      <a:pt x="477" y="1775"/>
                      <a:pt x="453" y="1775"/>
                    </a:cubicBezTo>
                    <a:cubicBezTo>
                      <a:pt x="310" y="1751"/>
                      <a:pt x="191" y="965"/>
                      <a:pt x="191" y="96"/>
                    </a:cubicBezTo>
                    <a:cubicBezTo>
                      <a:pt x="191" y="48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5112333" y="1290531"/>
                <a:ext cx="81525" cy="2000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34" extrusionOk="0">
                    <a:moveTo>
                      <a:pt x="100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21"/>
                      <a:pt x="36" y="169"/>
                      <a:pt x="83" y="181"/>
                    </a:cubicBezTo>
                    <a:lnTo>
                      <a:pt x="2465" y="633"/>
                    </a:lnTo>
                    <a:lnTo>
                      <a:pt x="2488" y="633"/>
                    </a:lnTo>
                    <a:cubicBezTo>
                      <a:pt x="2524" y="633"/>
                      <a:pt x="2572" y="610"/>
                      <a:pt x="2572" y="562"/>
                    </a:cubicBezTo>
                    <a:cubicBezTo>
                      <a:pt x="2584" y="514"/>
                      <a:pt x="2548" y="467"/>
                      <a:pt x="2500" y="455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5107442" y="1310439"/>
                <a:ext cx="87930" cy="2076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658" extrusionOk="0">
                    <a:moveTo>
                      <a:pt x="101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33"/>
                      <a:pt x="36" y="181"/>
                      <a:pt x="95" y="193"/>
                    </a:cubicBezTo>
                    <a:lnTo>
                      <a:pt x="2667" y="657"/>
                    </a:lnTo>
                    <a:lnTo>
                      <a:pt x="2679" y="657"/>
                    </a:lnTo>
                    <a:cubicBezTo>
                      <a:pt x="2727" y="657"/>
                      <a:pt x="2762" y="622"/>
                      <a:pt x="2774" y="574"/>
                    </a:cubicBezTo>
                    <a:cubicBezTo>
                      <a:pt x="2786" y="526"/>
                      <a:pt x="2751" y="479"/>
                      <a:pt x="2703" y="467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5112333" y="1332556"/>
                <a:ext cx="81904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6" extrusionOk="0">
                    <a:moveTo>
                      <a:pt x="95" y="1"/>
                    </a:moveTo>
                    <a:cubicBezTo>
                      <a:pt x="57" y="1"/>
                      <a:pt x="22" y="26"/>
                      <a:pt x="12" y="75"/>
                    </a:cubicBezTo>
                    <a:cubicBezTo>
                      <a:pt x="0" y="123"/>
                      <a:pt x="24" y="171"/>
                      <a:pt x="83" y="182"/>
                    </a:cubicBezTo>
                    <a:lnTo>
                      <a:pt x="2465" y="754"/>
                    </a:lnTo>
                    <a:cubicBezTo>
                      <a:pt x="2477" y="754"/>
                      <a:pt x="2488" y="766"/>
                      <a:pt x="2488" y="766"/>
                    </a:cubicBezTo>
                    <a:cubicBezTo>
                      <a:pt x="2536" y="766"/>
                      <a:pt x="2572" y="730"/>
                      <a:pt x="2584" y="682"/>
                    </a:cubicBezTo>
                    <a:cubicBezTo>
                      <a:pt x="2596" y="635"/>
                      <a:pt x="2560" y="587"/>
                      <a:pt x="2512" y="575"/>
                    </a:cubicBezTo>
                    <a:lnTo>
                      <a:pt x="119" y="4"/>
                    </a:lnTo>
                    <a:cubicBezTo>
                      <a:pt x="111" y="2"/>
                      <a:pt x="103" y="1"/>
                      <a:pt x="9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5376027" y="1339339"/>
                <a:ext cx="8190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47" extrusionOk="0">
                    <a:moveTo>
                      <a:pt x="108" y="1"/>
                    </a:moveTo>
                    <a:cubicBezTo>
                      <a:pt x="60" y="1"/>
                      <a:pt x="22" y="33"/>
                      <a:pt x="12" y="75"/>
                    </a:cubicBezTo>
                    <a:cubicBezTo>
                      <a:pt x="0" y="134"/>
                      <a:pt x="36" y="182"/>
                      <a:pt x="95" y="194"/>
                    </a:cubicBezTo>
                    <a:lnTo>
                      <a:pt x="2477" y="646"/>
                    </a:lnTo>
                    <a:lnTo>
                      <a:pt x="2489" y="646"/>
                    </a:lnTo>
                    <a:cubicBezTo>
                      <a:pt x="2536" y="646"/>
                      <a:pt x="2572" y="610"/>
                      <a:pt x="2584" y="563"/>
                    </a:cubicBezTo>
                    <a:cubicBezTo>
                      <a:pt x="2596" y="515"/>
                      <a:pt x="2560" y="467"/>
                      <a:pt x="2512" y="456"/>
                    </a:cubicBezTo>
                    <a:lnTo>
                      <a:pt x="131" y="3"/>
                    </a:lnTo>
                    <a:cubicBezTo>
                      <a:pt x="123" y="2"/>
                      <a:pt x="116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5371516" y="1359342"/>
                <a:ext cx="87551" cy="20697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56" extrusionOk="0">
                    <a:moveTo>
                      <a:pt x="119" y="0"/>
                    </a:moveTo>
                    <a:cubicBezTo>
                      <a:pt x="60" y="0"/>
                      <a:pt x="12" y="36"/>
                      <a:pt x="12" y="84"/>
                    </a:cubicBezTo>
                    <a:cubicBezTo>
                      <a:pt x="0" y="131"/>
                      <a:pt x="36" y="179"/>
                      <a:pt x="84" y="191"/>
                    </a:cubicBezTo>
                    <a:lnTo>
                      <a:pt x="2655" y="655"/>
                    </a:lnTo>
                    <a:lnTo>
                      <a:pt x="2679" y="655"/>
                    </a:lnTo>
                    <a:cubicBezTo>
                      <a:pt x="2715" y="655"/>
                      <a:pt x="2763" y="619"/>
                      <a:pt x="2774" y="584"/>
                    </a:cubicBezTo>
                    <a:cubicBezTo>
                      <a:pt x="2774" y="524"/>
                      <a:pt x="2739" y="476"/>
                      <a:pt x="2691" y="465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5376027" y="1381427"/>
                <a:ext cx="81904" cy="24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5" extrusionOk="0">
                    <a:moveTo>
                      <a:pt x="108" y="0"/>
                    </a:moveTo>
                    <a:cubicBezTo>
                      <a:pt x="60" y="0"/>
                      <a:pt x="22" y="33"/>
                      <a:pt x="12" y="74"/>
                    </a:cubicBezTo>
                    <a:cubicBezTo>
                      <a:pt x="0" y="122"/>
                      <a:pt x="36" y="181"/>
                      <a:pt x="84" y="193"/>
                    </a:cubicBezTo>
                    <a:lnTo>
                      <a:pt x="2477" y="765"/>
                    </a:lnTo>
                    <a:lnTo>
                      <a:pt x="2501" y="765"/>
                    </a:lnTo>
                    <a:cubicBezTo>
                      <a:pt x="2536" y="765"/>
                      <a:pt x="2572" y="741"/>
                      <a:pt x="2584" y="693"/>
                    </a:cubicBezTo>
                    <a:cubicBezTo>
                      <a:pt x="2596" y="646"/>
                      <a:pt x="2572" y="586"/>
                      <a:pt x="2512" y="574"/>
                    </a:cubicBezTo>
                    <a:lnTo>
                      <a:pt x="131" y="3"/>
                    </a:lnTo>
                    <a:cubicBezTo>
                      <a:pt x="123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5157765" y="980773"/>
                <a:ext cx="25966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010" extrusionOk="0">
                    <a:moveTo>
                      <a:pt x="100" y="0"/>
                    </a:moveTo>
                    <a:cubicBezTo>
                      <a:pt x="87" y="0"/>
                      <a:pt x="73" y="3"/>
                      <a:pt x="60" y="10"/>
                    </a:cubicBezTo>
                    <a:cubicBezTo>
                      <a:pt x="13" y="33"/>
                      <a:pt x="1" y="93"/>
                      <a:pt x="24" y="141"/>
                    </a:cubicBezTo>
                    <a:cubicBezTo>
                      <a:pt x="24" y="152"/>
                      <a:pt x="620" y="1343"/>
                      <a:pt x="251" y="2903"/>
                    </a:cubicBezTo>
                    <a:cubicBezTo>
                      <a:pt x="239" y="2950"/>
                      <a:pt x="263" y="2998"/>
                      <a:pt x="310" y="3010"/>
                    </a:cubicBezTo>
                    <a:lnTo>
                      <a:pt x="334" y="3010"/>
                    </a:lnTo>
                    <a:cubicBezTo>
                      <a:pt x="382" y="3010"/>
                      <a:pt x="417" y="2986"/>
                      <a:pt x="429" y="2939"/>
                    </a:cubicBezTo>
                    <a:cubicBezTo>
                      <a:pt x="822" y="1319"/>
                      <a:pt x="215" y="105"/>
                      <a:pt x="191" y="57"/>
                    </a:cubicBezTo>
                    <a:cubicBezTo>
                      <a:pt x="174" y="22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5522136" y="1061289"/>
                <a:ext cx="50764" cy="86226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733" extrusionOk="0">
                    <a:moveTo>
                      <a:pt x="1500" y="1"/>
                    </a:moveTo>
                    <a:cubicBezTo>
                      <a:pt x="1478" y="1"/>
                      <a:pt x="1457" y="7"/>
                      <a:pt x="1441" y="17"/>
                    </a:cubicBezTo>
                    <a:cubicBezTo>
                      <a:pt x="1394" y="65"/>
                      <a:pt x="167" y="1113"/>
                      <a:pt x="1" y="2637"/>
                    </a:cubicBezTo>
                    <a:cubicBezTo>
                      <a:pt x="1" y="2684"/>
                      <a:pt x="36" y="2732"/>
                      <a:pt x="84" y="2732"/>
                    </a:cubicBezTo>
                    <a:lnTo>
                      <a:pt x="96" y="2732"/>
                    </a:lnTo>
                    <a:cubicBezTo>
                      <a:pt x="144" y="2732"/>
                      <a:pt x="191" y="2696"/>
                      <a:pt x="191" y="2649"/>
                    </a:cubicBezTo>
                    <a:cubicBezTo>
                      <a:pt x="346" y="1208"/>
                      <a:pt x="1549" y="172"/>
                      <a:pt x="1560" y="172"/>
                    </a:cubicBezTo>
                    <a:cubicBezTo>
                      <a:pt x="1596" y="137"/>
                      <a:pt x="1608" y="77"/>
                      <a:pt x="1572" y="29"/>
                    </a:cubicBezTo>
                    <a:cubicBezTo>
                      <a:pt x="1553" y="10"/>
                      <a:pt x="1526" y="1"/>
                      <a:pt x="15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5574351" y="1792965"/>
                <a:ext cx="33475" cy="1492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73" extrusionOk="0">
                    <a:moveTo>
                      <a:pt x="107" y="0"/>
                    </a:moveTo>
                    <a:cubicBezTo>
                      <a:pt x="81" y="0"/>
                      <a:pt x="56" y="13"/>
                      <a:pt x="36" y="32"/>
                    </a:cubicBezTo>
                    <a:cubicBezTo>
                      <a:pt x="1" y="67"/>
                      <a:pt x="1" y="127"/>
                      <a:pt x="36" y="163"/>
                    </a:cubicBezTo>
                    <a:cubicBezTo>
                      <a:pt x="215" y="341"/>
                      <a:pt x="870" y="448"/>
                      <a:pt x="941" y="460"/>
                    </a:cubicBezTo>
                    <a:cubicBezTo>
                      <a:pt x="953" y="472"/>
                      <a:pt x="953" y="472"/>
                      <a:pt x="965" y="472"/>
                    </a:cubicBezTo>
                    <a:cubicBezTo>
                      <a:pt x="1013" y="472"/>
                      <a:pt x="1048" y="436"/>
                      <a:pt x="1060" y="389"/>
                    </a:cubicBezTo>
                    <a:cubicBezTo>
                      <a:pt x="1060" y="329"/>
                      <a:pt x="1025" y="282"/>
                      <a:pt x="977" y="282"/>
                    </a:cubicBezTo>
                    <a:cubicBezTo>
                      <a:pt x="727" y="234"/>
                      <a:pt x="275" y="127"/>
                      <a:pt x="167" y="32"/>
                    </a:cubicBezTo>
                    <a:cubicBezTo>
                      <a:pt x="151" y="10"/>
                      <a:pt x="129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5600285" y="1775455"/>
                <a:ext cx="33443" cy="1476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68" extrusionOk="0">
                    <a:moveTo>
                      <a:pt x="101" y="0"/>
                    </a:moveTo>
                    <a:cubicBezTo>
                      <a:pt x="78" y="0"/>
                      <a:pt x="54" y="9"/>
                      <a:pt x="36" y="27"/>
                    </a:cubicBezTo>
                    <a:cubicBezTo>
                      <a:pt x="0" y="63"/>
                      <a:pt x="0" y="122"/>
                      <a:pt x="36" y="158"/>
                    </a:cubicBezTo>
                    <a:cubicBezTo>
                      <a:pt x="215" y="337"/>
                      <a:pt x="869" y="444"/>
                      <a:pt x="941" y="456"/>
                    </a:cubicBezTo>
                    <a:cubicBezTo>
                      <a:pt x="953" y="468"/>
                      <a:pt x="953" y="468"/>
                      <a:pt x="965" y="468"/>
                    </a:cubicBezTo>
                    <a:cubicBezTo>
                      <a:pt x="1000" y="468"/>
                      <a:pt x="1048" y="432"/>
                      <a:pt x="1048" y="384"/>
                    </a:cubicBezTo>
                    <a:cubicBezTo>
                      <a:pt x="1060" y="337"/>
                      <a:pt x="1024" y="289"/>
                      <a:pt x="977" y="277"/>
                    </a:cubicBezTo>
                    <a:cubicBezTo>
                      <a:pt x="715" y="230"/>
                      <a:pt x="274" y="122"/>
                      <a:pt x="167" y="27"/>
                    </a:cubicBezTo>
                    <a:cubicBezTo>
                      <a:pt x="149" y="9"/>
                      <a:pt x="125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5629216" y="1800695"/>
                <a:ext cx="34957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52" extrusionOk="0">
                    <a:moveTo>
                      <a:pt x="105" y="1"/>
                    </a:moveTo>
                    <a:cubicBezTo>
                      <a:pt x="71" y="1"/>
                      <a:pt x="40" y="17"/>
                      <a:pt x="24" y="49"/>
                    </a:cubicBezTo>
                    <a:cubicBezTo>
                      <a:pt x="0" y="96"/>
                      <a:pt x="12" y="144"/>
                      <a:pt x="60" y="180"/>
                    </a:cubicBezTo>
                    <a:cubicBezTo>
                      <a:pt x="167" y="227"/>
                      <a:pt x="357" y="251"/>
                      <a:pt x="548" y="251"/>
                    </a:cubicBezTo>
                    <a:cubicBezTo>
                      <a:pt x="762" y="251"/>
                      <a:pt x="976" y="227"/>
                      <a:pt x="1024" y="215"/>
                    </a:cubicBezTo>
                    <a:cubicBezTo>
                      <a:pt x="1072" y="215"/>
                      <a:pt x="1107" y="168"/>
                      <a:pt x="1107" y="120"/>
                    </a:cubicBezTo>
                    <a:cubicBezTo>
                      <a:pt x="1097" y="68"/>
                      <a:pt x="1059" y="34"/>
                      <a:pt x="1019" y="34"/>
                    </a:cubicBezTo>
                    <a:cubicBezTo>
                      <a:pt x="1012" y="34"/>
                      <a:pt x="1006" y="35"/>
                      <a:pt x="1000" y="37"/>
                    </a:cubicBezTo>
                    <a:cubicBezTo>
                      <a:pt x="869" y="49"/>
                      <a:pt x="691" y="61"/>
                      <a:pt x="528" y="61"/>
                    </a:cubicBezTo>
                    <a:cubicBezTo>
                      <a:pt x="366" y="61"/>
                      <a:pt x="220" y="49"/>
                      <a:pt x="155" y="13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5654740" y="1776307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6" y="0"/>
                    </a:moveTo>
                    <a:cubicBezTo>
                      <a:pt x="72" y="0"/>
                      <a:pt x="40" y="16"/>
                      <a:pt x="24" y="48"/>
                    </a:cubicBezTo>
                    <a:cubicBezTo>
                      <a:pt x="1" y="95"/>
                      <a:pt x="24" y="155"/>
                      <a:pt x="72" y="179"/>
                    </a:cubicBezTo>
                    <a:cubicBezTo>
                      <a:pt x="167" y="238"/>
                      <a:pt x="358" y="250"/>
                      <a:pt x="548" y="250"/>
                    </a:cubicBezTo>
                    <a:cubicBezTo>
                      <a:pt x="775" y="250"/>
                      <a:pt x="989" y="226"/>
                      <a:pt x="1025" y="226"/>
                    </a:cubicBezTo>
                    <a:cubicBezTo>
                      <a:pt x="1072" y="214"/>
                      <a:pt x="1120" y="179"/>
                      <a:pt x="1108" y="119"/>
                    </a:cubicBezTo>
                    <a:cubicBezTo>
                      <a:pt x="1108" y="72"/>
                      <a:pt x="1060" y="36"/>
                      <a:pt x="1001" y="36"/>
                    </a:cubicBezTo>
                    <a:cubicBezTo>
                      <a:pt x="883" y="53"/>
                      <a:pt x="717" y="64"/>
                      <a:pt x="561" y="64"/>
                    </a:cubicBezTo>
                    <a:cubicBezTo>
                      <a:pt x="387" y="64"/>
                      <a:pt x="225" y="50"/>
                      <a:pt x="155" y="12"/>
                    </a:cubicBezTo>
                    <a:cubicBezTo>
                      <a:pt x="140" y="4"/>
                      <a:pt x="122" y="0"/>
                      <a:pt x="10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5680674" y="1802209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8" y="1"/>
                    </a:moveTo>
                    <a:cubicBezTo>
                      <a:pt x="78" y="1"/>
                      <a:pt x="52" y="16"/>
                      <a:pt x="36" y="48"/>
                    </a:cubicBezTo>
                    <a:cubicBezTo>
                      <a:pt x="0" y="96"/>
                      <a:pt x="24" y="155"/>
                      <a:pt x="72" y="179"/>
                    </a:cubicBezTo>
                    <a:cubicBezTo>
                      <a:pt x="167" y="239"/>
                      <a:pt x="369" y="251"/>
                      <a:pt x="548" y="251"/>
                    </a:cubicBezTo>
                    <a:cubicBezTo>
                      <a:pt x="774" y="251"/>
                      <a:pt x="988" y="227"/>
                      <a:pt x="1024" y="227"/>
                    </a:cubicBezTo>
                    <a:cubicBezTo>
                      <a:pt x="1084" y="215"/>
                      <a:pt x="1119" y="167"/>
                      <a:pt x="1107" y="120"/>
                    </a:cubicBezTo>
                    <a:cubicBezTo>
                      <a:pt x="1107" y="77"/>
                      <a:pt x="1069" y="34"/>
                      <a:pt x="1027" y="34"/>
                    </a:cubicBezTo>
                    <a:cubicBezTo>
                      <a:pt x="1022" y="34"/>
                      <a:pt x="1017" y="35"/>
                      <a:pt x="1012" y="36"/>
                    </a:cubicBezTo>
                    <a:cubicBezTo>
                      <a:pt x="889" y="53"/>
                      <a:pt x="723" y="65"/>
                      <a:pt x="567" y="65"/>
                    </a:cubicBezTo>
                    <a:cubicBezTo>
                      <a:pt x="392" y="65"/>
                      <a:pt x="230" y="50"/>
                      <a:pt x="155" y="13"/>
                    </a:cubicBezTo>
                    <a:cubicBezTo>
                      <a:pt x="139" y="5"/>
                      <a:pt x="123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5703580" y="1781260"/>
                <a:ext cx="34957" cy="782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48" extrusionOk="0">
                    <a:moveTo>
                      <a:pt x="109" y="0"/>
                    </a:moveTo>
                    <a:cubicBezTo>
                      <a:pt x="77" y="0"/>
                      <a:pt x="41" y="20"/>
                      <a:pt x="24" y="46"/>
                    </a:cubicBezTo>
                    <a:cubicBezTo>
                      <a:pt x="0" y="93"/>
                      <a:pt x="12" y="153"/>
                      <a:pt x="60" y="176"/>
                    </a:cubicBezTo>
                    <a:cubicBezTo>
                      <a:pt x="167" y="236"/>
                      <a:pt x="358" y="248"/>
                      <a:pt x="536" y="248"/>
                    </a:cubicBezTo>
                    <a:cubicBezTo>
                      <a:pt x="762" y="248"/>
                      <a:pt x="977" y="224"/>
                      <a:pt x="1024" y="224"/>
                    </a:cubicBezTo>
                    <a:cubicBezTo>
                      <a:pt x="1072" y="212"/>
                      <a:pt x="1108" y="176"/>
                      <a:pt x="1096" y="117"/>
                    </a:cubicBezTo>
                    <a:cubicBezTo>
                      <a:pt x="1096" y="69"/>
                      <a:pt x="1048" y="34"/>
                      <a:pt x="1001" y="34"/>
                    </a:cubicBezTo>
                    <a:cubicBezTo>
                      <a:pt x="877" y="50"/>
                      <a:pt x="711" y="62"/>
                      <a:pt x="555" y="62"/>
                    </a:cubicBezTo>
                    <a:cubicBezTo>
                      <a:pt x="381" y="62"/>
                      <a:pt x="219" y="48"/>
                      <a:pt x="143" y="10"/>
                    </a:cubicBezTo>
                    <a:cubicBezTo>
                      <a:pt x="133" y="3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5735887" y="1790472"/>
                <a:ext cx="34579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9" extrusionOk="0">
                    <a:moveTo>
                      <a:pt x="990" y="0"/>
                    </a:moveTo>
                    <a:cubicBezTo>
                      <a:pt x="981" y="0"/>
                      <a:pt x="973" y="1"/>
                      <a:pt x="965" y="4"/>
                    </a:cubicBezTo>
                    <a:cubicBezTo>
                      <a:pt x="749" y="76"/>
                      <a:pt x="390" y="165"/>
                      <a:pt x="205" y="165"/>
                    </a:cubicBezTo>
                    <a:cubicBezTo>
                      <a:pt x="176" y="165"/>
                      <a:pt x="151" y="163"/>
                      <a:pt x="131" y="158"/>
                    </a:cubicBezTo>
                    <a:cubicBezTo>
                      <a:pt x="123" y="156"/>
                      <a:pt x="115" y="155"/>
                      <a:pt x="106" y="155"/>
                    </a:cubicBezTo>
                    <a:cubicBezTo>
                      <a:pt x="65" y="155"/>
                      <a:pt x="22" y="178"/>
                      <a:pt x="12" y="218"/>
                    </a:cubicBezTo>
                    <a:cubicBezTo>
                      <a:pt x="0" y="265"/>
                      <a:pt x="24" y="325"/>
                      <a:pt x="72" y="337"/>
                    </a:cubicBezTo>
                    <a:cubicBezTo>
                      <a:pt x="108" y="349"/>
                      <a:pt x="167" y="349"/>
                      <a:pt x="215" y="349"/>
                    </a:cubicBezTo>
                    <a:cubicBezTo>
                      <a:pt x="500" y="349"/>
                      <a:pt x="965" y="206"/>
                      <a:pt x="1024" y="182"/>
                    </a:cubicBezTo>
                    <a:cubicBezTo>
                      <a:pt x="1072" y="170"/>
                      <a:pt x="1096" y="111"/>
                      <a:pt x="1084" y="63"/>
                    </a:cubicBezTo>
                    <a:cubicBezTo>
                      <a:pt x="1074" y="24"/>
                      <a:pt x="1031" y="0"/>
                      <a:pt x="99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5179187" y="1837230"/>
                <a:ext cx="11295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2" extrusionOk="0">
                    <a:moveTo>
                      <a:pt x="251" y="1"/>
                    </a:moveTo>
                    <a:cubicBezTo>
                      <a:pt x="221" y="1"/>
                      <a:pt x="193" y="17"/>
                      <a:pt x="179" y="46"/>
                    </a:cubicBezTo>
                    <a:cubicBezTo>
                      <a:pt x="24" y="248"/>
                      <a:pt x="0" y="915"/>
                      <a:pt x="0" y="986"/>
                    </a:cubicBezTo>
                    <a:cubicBezTo>
                      <a:pt x="0" y="1034"/>
                      <a:pt x="36" y="1081"/>
                      <a:pt x="84" y="1081"/>
                    </a:cubicBezTo>
                    <a:lnTo>
                      <a:pt x="96" y="1081"/>
                    </a:lnTo>
                    <a:cubicBezTo>
                      <a:pt x="143" y="1081"/>
                      <a:pt x="179" y="1046"/>
                      <a:pt x="191" y="986"/>
                    </a:cubicBezTo>
                    <a:cubicBezTo>
                      <a:pt x="191" y="736"/>
                      <a:pt x="238" y="272"/>
                      <a:pt x="334" y="153"/>
                    </a:cubicBezTo>
                    <a:cubicBezTo>
                      <a:pt x="358" y="117"/>
                      <a:pt x="346" y="57"/>
                      <a:pt x="310" y="22"/>
                    </a:cubicBezTo>
                    <a:cubicBezTo>
                      <a:pt x="291" y="8"/>
                      <a:pt x="270" y="1"/>
                      <a:pt x="2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5212251" y="1846600"/>
                <a:ext cx="11674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3" extrusionOk="0">
                    <a:moveTo>
                      <a:pt x="256" y="1"/>
                    </a:moveTo>
                    <a:cubicBezTo>
                      <a:pt x="228" y="1"/>
                      <a:pt x="199" y="14"/>
                      <a:pt x="179" y="34"/>
                    </a:cubicBezTo>
                    <a:cubicBezTo>
                      <a:pt x="24" y="249"/>
                      <a:pt x="0" y="903"/>
                      <a:pt x="0" y="987"/>
                    </a:cubicBezTo>
                    <a:cubicBezTo>
                      <a:pt x="0" y="1034"/>
                      <a:pt x="36" y="1082"/>
                      <a:pt x="95" y="1082"/>
                    </a:cubicBezTo>
                    <a:cubicBezTo>
                      <a:pt x="143" y="1082"/>
                      <a:pt x="191" y="1034"/>
                      <a:pt x="191" y="987"/>
                    </a:cubicBezTo>
                    <a:cubicBezTo>
                      <a:pt x="202" y="725"/>
                      <a:pt x="238" y="272"/>
                      <a:pt x="333" y="153"/>
                    </a:cubicBezTo>
                    <a:cubicBezTo>
                      <a:pt x="369" y="106"/>
                      <a:pt x="357" y="46"/>
                      <a:pt x="310" y="22"/>
                    </a:cubicBezTo>
                    <a:cubicBezTo>
                      <a:pt x="295" y="7"/>
                      <a:pt x="276" y="1"/>
                      <a:pt x="2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5196098" y="1793091"/>
                <a:ext cx="11295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76" extrusionOk="0">
                    <a:moveTo>
                      <a:pt x="251" y="0"/>
                    </a:moveTo>
                    <a:cubicBezTo>
                      <a:pt x="225" y="0"/>
                      <a:pt x="200" y="12"/>
                      <a:pt x="179" y="40"/>
                    </a:cubicBezTo>
                    <a:cubicBezTo>
                      <a:pt x="24" y="242"/>
                      <a:pt x="0" y="909"/>
                      <a:pt x="0" y="980"/>
                    </a:cubicBezTo>
                    <a:cubicBezTo>
                      <a:pt x="0" y="1040"/>
                      <a:pt x="36" y="1075"/>
                      <a:pt x="83" y="1075"/>
                    </a:cubicBezTo>
                    <a:lnTo>
                      <a:pt x="95" y="1075"/>
                    </a:lnTo>
                    <a:cubicBezTo>
                      <a:pt x="143" y="1075"/>
                      <a:pt x="179" y="1040"/>
                      <a:pt x="191" y="992"/>
                    </a:cubicBezTo>
                    <a:cubicBezTo>
                      <a:pt x="191" y="730"/>
                      <a:pt x="238" y="278"/>
                      <a:pt x="333" y="147"/>
                    </a:cubicBezTo>
                    <a:cubicBezTo>
                      <a:pt x="357" y="111"/>
                      <a:pt x="357" y="52"/>
                      <a:pt x="310" y="16"/>
                    </a:cubicBezTo>
                    <a:cubicBezTo>
                      <a:pt x="290" y="6"/>
                      <a:pt x="270" y="0"/>
                      <a:pt x="25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4881292" y="1760216"/>
                <a:ext cx="2934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37" extrusionOk="0">
                    <a:moveTo>
                      <a:pt x="102" y="0"/>
                    </a:moveTo>
                    <a:cubicBezTo>
                      <a:pt x="88" y="0"/>
                      <a:pt x="73" y="3"/>
                      <a:pt x="60" y="10"/>
                    </a:cubicBezTo>
                    <a:cubicBezTo>
                      <a:pt x="13" y="34"/>
                      <a:pt x="1" y="93"/>
                      <a:pt x="24" y="129"/>
                    </a:cubicBezTo>
                    <a:cubicBezTo>
                      <a:pt x="132" y="367"/>
                      <a:pt x="715" y="689"/>
                      <a:pt x="775" y="724"/>
                    </a:cubicBezTo>
                    <a:cubicBezTo>
                      <a:pt x="786" y="736"/>
                      <a:pt x="810" y="736"/>
                      <a:pt x="822" y="736"/>
                    </a:cubicBezTo>
                    <a:cubicBezTo>
                      <a:pt x="858" y="736"/>
                      <a:pt x="882" y="724"/>
                      <a:pt x="906" y="689"/>
                    </a:cubicBezTo>
                    <a:cubicBezTo>
                      <a:pt x="929" y="641"/>
                      <a:pt x="906" y="582"/>
                      <a:pt x="870" y="558"/>
                    </a:cubicBezTo>
                    <a:cubicBezTo>
                      <a:pt x="644" y="439"/>
                      <a:pt x="251" y="189"/>
                      <a:pt x="191" y="46"/>
                    </a:cubicBezTo>
                    <a:cubicBezTo>
                      <a:pt x="174" y="20"/>
                      <a:pt x="138" y="0"/>
                      <a:pt x="10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4838857" y="1724091"/>
                <a:ext cx="21044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65" extrusionOk="0">
                    <a:moveTo>
                      <a:pt x="96" y="0"/>
                    </a:moveTo>
                    <a:cubicBezTo>
                      <a:pt x="48" y="0"/>
                      <a:pt x="0" y="48"/>
                      <a:pt x="12" y="95"/>
                    </a:cubicBezTo>
                    <a:cubicBezTo>
                      <a:pt x="24" y="357"/>
                      <a:pt x="441" y="869"/>
                      <a:pt x="488" y="929"/>
                    </a:cubicBezTo>
                    <a:cubicBezTo>
                      <a:pt x="512" y="953"/>
                      <a:pt x="536" y="965"/>
                      <a:pt x="560" y="965"/>
                    </a:cubicBezTo>
                    <a:cubicBezTo>
                      <a:pt x="584" y="965"/>
                      <a:pt x="607" y="953"/>
                      <a:pt x="619" y="941"/>
                    </a:cubicBezTo>
                    <a:cubicBezTo>
                      <a:pt x="667" y="905"/>
                      <a:pt x="667" y="845"/>
                      <a:pt x="631" y="810"/>
                    </a:cubicBezTo>
                    <a:cubicBezTo>
                      <a:pt x="477" y="607"/>
                      <a:pt x="203" y="238"/>
                      <a:pt x="191" y="83"/>
                    </a:cubicBezTo>
                    <a:cubicBezTo>
                      <a:pt x="191" y="36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4870407" y="1726962"/>
                <a:ext cx="28584" cy="2457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779" extrusionOk="0">
                    <a:moveTo>
                      <a:pt x="104" y="0"/>
                    </a:moveTo>
                    <a:cubicBezTo>
                      <a:pt x="93" y="0"/>
                      <a:pt x="83" y="2"/>
                      <a:pt x="72" y="4"/>
                    </a:cubicBezTo>
                    <a:cubicBezTo>
                      <a:pt x="24" y="28"/>
                      <a:pt x="0" y="88"/>
                      <a:pt x="24" y="135"/>
                    </a:cubicBezTo>
                    <a:cubicBezTo>
                      <a:pt x="119" y="373"/>
                      <a:pt x="679" y="719"/>
                      <a:pt x="739" y="766"/>
                    </a:cubicBezTo>
                    <a:cubicBezTo>
                      <a:pt x="762" y="778"/>
                      <a:pt x="774" y="778"/>
                      <a:pt x="798" y="778"/>
                    </a:cubicBezTo>
                    <a:cubicBezTo>
                      <a:pt x="822" y="778"/>
                      <a:pt x="858" y="766"/>
                      <a:pt x="870" y="731"/>
                    </a:cubicBezTo>
                    <a:cubicBezTo>
                      <a:pt x="905" y="695"/>
                      <a:pt x="881" y="635"/>
                      <a:pt x="846" y="600"/>
                    </a:cubicBezTo>
                    <a:cubicBezTo>
                      <a:pt x="620" y="469"/>
                      <a:pt x="250" y="195"/>
                      <a:pt x="191" y="64"/>
                    </a:cubicBezTo>
                    <a:cubicBezTo>
                      <a:pt x="172" y="18"/>
                      <a:pt x="140" y="0"/>
                      <a:pt x="1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4914735" y="1748606"/>
                <a:ext cx="34579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67" extrusionOk="0">
                    <a:moveTo>
                      <a:pt x="108" y="0"/>
                    </a:moveTo>
                    <a:cubicBezTo>
                      <a:pt x="78" y="0"/>
                      <a:pt x="50" y="16"/>
                      <a:pt x="36" y="45"/>
                    </a:cubicBezTo>
                    <a:cubicBezTo>
                      <a:pt x="0" y="80"/>
                      <a:pt x="12" y="140"/>
                      <a:pt x="48" y="176"/>
                    </a:cubicBezTo>
                    <a:cubicBezTo>
                      <a:pt x="250" y="330"/>
                      <a:pt x="917" y="366"/>
                      <a:pt x="989" y="366"/>
                    </a:cubicBezTo>
                    <a:cubicBezTo>
                      <a:pt x="1048" y="366"/>
                      <a:pt x="1084" y="330"/>
                      <a:pt x="1084" y="271"/>
                    </a:cubicBezTo>
                    <a:cubicBezTo>
                      <a:pt x="1096" y="223"/>
                      <a:pt x="1048" y="176"/>
                      <a:pt x="1000" y="176"/>
                    </a:cubicBezTo>
                    <a:cubicBezTo>
                      <a:pt x="739" y="164"/>
                      <a:pt x="286" y="116"/>
                      <a:pt x="167" y="21"/>
                    </a:cubicBezTo>
                    <a:cubicBezTo>
                      <a:pt x="148" y="7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4968086" y="1757408"/>
                <a:ext cx="34200" cy="1139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361" extrusionOk="0">
                    <a:moveTo>
                      <a:pt x="105" y="0"/>
                    </a:moveTo>
                    <a:cubicBezTo>
                      <a:pt x="76" y="0"/>
                      <a:pt x="50" y="12"/>
                      <a:pt x="36" y="40"/>
                    </a:cubicBezTo>
                    <a:cubicBezTo>
                      <a:pt x="0" y="75"/>
                      <a:pt x="12" y="135"/>
                      <a:pt x="48" y="170"/>
                    </a:cubicBezTo>
                    <a:cubicBezTo>
                      <a:pt x="250" y="325"/>
                      <a:pt x="917" y="361"/>
                      <a:pt x="988" y="361"/>
                    </a:cubicBezTo>
                    <a:cubicBezTo>
                      <a:pt x="1048" y="361"/>
                      <a:pt x="1083" y="325"/>
                      <a:pt x="1083" y="278"/>
                    </a:cubicBezTo>
                    <a:cubicBezTo>
                      <a:pt x="1083" y="218"/>
                      <a:pt x="1048" y="182"/>
                      <a:pt x="1000" y="170"/>
                    </a:cubicBezTo>
                    <a:cubicBezTo>
                      <a:pt x="738" y="159"/>
                      <a:pt x="286" y="111"/>
                      <a:pt x="167" y="16"/>
                    </a:cubicBezTo>
                    <a:cubicBezTo>
                      <a:pt x="147" y="6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4828698" y="1685285"/>
                <a:ext cx="26723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38" extrusionOk="0">
                    <a:moveTo>
                      <a:pt x="109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96" y="361"/>
                      <a:pt x="620" y="766"/>
                      <a:pt x="679" y="813"/>
                    </a:cubicBezTo>
                    <a:cubicBezTo>
                      <a:pt x="703" y="825"/>
                      <a:pt x="727" y="837"/>
                      <a:pt x="739" y="837"/>
                    </a:cubicBezTo>
                    <a:cubicBezTo>
                      <a:pt x="775" y="837"/>
                      <a:pt x="799" y="825"/>
                      <a:pt x="822" y="802"/>
                    </a:cubicBezTo>
                    <a:cubicBezTo>
                      <a:pt x="846" y="754"/>
                      <a:pt x="834" y="694"/>
                      <a:pt x="799" y="659"/>
                    </a:cubicBezTo>
                    <a:cubicBezTo>
                      <a:pt x="596" y="504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4933886" y="1775171"/>
                <a:ext cx="35336" cy="754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9" extrusionOk="0">
                    <a:moveTo>
                      <a:pt x="1001" y="0"/>
                    </a:moveTo>
                    <a:cubicBezTo>
                      <a:pt x="838" y="23"/>
                      <a:pt x="602" y="49"/>
                      <a:pt x="415" y="49"/>
                    </a:cubicBezTo>
                    <a:cubicBezTo>
                      <a:pt x="301" y="49"/>
                      <a:pt x="205" y="39"/>
                      <a:pt x="155" y="12"/>
                    </a:cubicBezTo>
                    <a:cubicBezTo>
                      <a:pt x="143" y="6"/>
                      <a:pt x="129" y="3"/>
                      <a:pt x="115" y="3"/>
                    </a:cubicBezTo>
                    <a:cubicBezTo>
                      <a:pt x="78" y="3"/>
                      <a:pt x="42" y="25"/>
                      <a:pt x="24" y="60"/>
                    </a:cubicBezTo>
                    <a:cubicBezTo>
                      <a:pt x="1" y="108"/>
                      <a:pt x="24" y="167"/>
                      <a:pt x="72" y="179"/>
                    </a:cubicBezTo>
                    <a:cubicBezTo>
                      <a:pt x="155" y="227"/>
                      <a:pt x="298" y="239"/>
                      <a:pt x="441" y="239"/>
                    </a:cubicBezTo>
                    <a:cubicBezTo>
                      <a:pt x="703" y="239"/>
                      <a:pt x="977" y="203"/>
                      <a:pt x="1024" y="191"/>
                    </a:cubicBezTo>
                    <a:cubicBezTo>
                      <a:pt x="1084" y="179"/>
                      <a:pt x="1120" y="131"/>
                      <a:pt x="1108" y="84"/>
                    </a:cubicBezTo>
                    <a:cubicBezTo>
                      <a:pt x="1096" y="36"/>
                      <a:pt x="1048" y="0"/>
                      <a:pt x="10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5185182" y="1884618"/>
                <a:ext cx="11295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2" extrusionOk="0">
                    <a:moveTo>
                      <a:pt x="172" y="0"/>
                    </a:moveTo>
                    <a:cubicBezTo>
                      <a:pt x="136" y="0"/>
                      <a:pt x="103" y="30"/>
                      <a:pt x="84" y="68"/>
                    </a:cubicBezTo>
                    <a:cubicBezTo>
                      <a:pt x="1" y="306"/>
                      <a:pt x="156" y="949"/>
                      <a:pt x="168" y="1020"/>
                    </a:cubicBezTo>
                    <a:cubicBezTo>
                      <a:pt x="179" y="1068"/>
                      <a:pt x="215" y="1091"/>
                      <a:pt x="263" y="1091"/>
                    </a:cubicBezTo>
                    <a:lnTo>
                      <a:pt x="287" y="1091"/>
                    </a:lnTo>
                    <a:cubicBezTo>
                      <a:pt x="334" y="1080"/>
                      <a:pt x="358" y="1020"/>
                      <a:pt x="346" y="972"/>
                    </a:cubicBezTo>
                    <a:cubicBezTo>
                      <a:pt x="287" y="722"/>
                      <a:pt x="215" y="270"/>
                      <a:pt x="263" y="127"/>
                    </a:cubicBezTo>
                    <a:cubicBezTo>
                      <a:pt x="287" y="79"/>
                      <a:pt x="263" y="20"/>
                      <a:pt x="203" y="8"/>
                    </a:cubicBezTo>
                    <a:cubicBezTo>
                      <a:pt x="193" y="3"/>
                      <a:pt x="182" y="0"/>
                      <a:pt x="17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5211116" y="1901087"/>
                <a:ext cx="11674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4" extrusionOk="0">
                    <a:moveTo>
                      <a:pt x="175" y="1"/>
                    </a:moveTo>
                    <a:cubicBezTo>
                      <a:pt x="139" y="1"/>
                      <a:pt x="104" y="23"/>
                      <a:pt x="96" y="57"/>
                    </a:cubicBezTo>
                    <a:cubicBezTo>
                      <a:pt x="0" y="308"/>
                      <a:pt x="155" y="950"/>
                      <a:pt x="179" y="1022"/>
                    </a:cubicBezTo>
                    <a:cubicBezTo>
                      <a:pt x="191" y="1058"/>
                      <a:pt x="227" y="1093"/>
                      <a:pt x="262" y="1093"/>
                    </a:cubicBezTo>
                    <a:cubicBezTo>
                      <a:pt x="274" y="1093"/>
                      <a:pt x="286" y="1093"/>
                      <a:pt x="286" y="1081"/>
                    </a:cubicBezTo>
                    <a:cubicBezTo>
                      <a:pt x="334" y="1070"/>
                      <a:pt x="369" y="1022"/>
                      <a:pt x="358" y="974"/>
                    </a:cubicBezTo>
                    <a:cubicBezTo>
                      <a:pt x="298" y="724"/>
                      <a:pt x="215" y="272"/>
                      <a:pt x="262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3"/>
                      <a:pt x="188" y="1"/>
                      <a:pt x="17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5232885" y="1982612"/>
                <a:ext cx="11674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3" extrusionOk="0">
                    <a:moveTo>
                      <a:pt x="177" y="0"/>
                    </a:moveTo>
                    <a:cubicBezTo>
                      <a:pt x="144" y="0"/>
                      <a:pt x="114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cubicBezTo>
                      <a:pt x="275" y="1093"/>
                      <a:pt x="287" y="1093"/>
                      <a:pt x="299" y="1081"/>
                    </a:cubicBez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1"/>
                      <a:pt x="275" y="129"/>
                    </a:cubicBezTo>
                    <a:cubicBezTo>
                      <a:pt x="287" y="81"/>
                      <a:pt x="263" y="21"/>
                      <a:pt x="215" y="10"/>
                    </a:cubicBezTo>
                    <a:cubicBezTo>
                      <a:pt x="202" y="3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5218246" y="2069942"/>
                <a:ext cx="27070" cy="2606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26" extrusionOk="0">
                    <a:moveTo>
                      <a:pt x="97" y="1"/>
                    </a:moveTo>
                    <a:cubicBezTo>
                      <a:pt x="89" y="1"/>
                      <a:pt x="80" y="2"/>
                      <a:pt x="72" y="4"/>
                    </a:cubicBezTo>
                    <a:cubicBezTo>
                      <a:pt x="24" y="16"/>
                      <a:pt x="1" y="75"/>
                      <a:pt x="12" y="123"/>
                    </a:cubicBezTo>
                    <a:cubicBezTo>
                      <a:pt x="96" y="361"/>
                      <a:pt x="632" y="754"/>
                      <a:pt x="691" y="801"/>
                    </a:cubicBezTo>
                    <a:cubicBezTo>
                      <a:pt x="703" y="813"/>
                      <a:pt x="727" y="825"/>
                      <a:pt x="751" y="825"/>
                    </a:cubicBezTo>
                    <a:cubicBezTo>
                      <a:pt x="774" y="825"/>
                      <a:pt x="810" y="801"/>
                      <a:pt x="822" y="778"/>
                    </a:cubicBezTo>
                    <a:cubicBezTo>
                      <a:pt x="858" y="742"/>
                      <a:pt x="846" y="682"/>
                      <a:pt x="798" y="647"/>
                    </a:cubicBezTo>
                    <a:cubicBezTo>
                      <a:pt x="596" y="492"/>
                      <a:pt x="239" y="206"/>
                      <a:pt x="191" y="63"/>
                    </a:cubicBezTo>
                    <a:cubicBezTo>
                      <a:pt x="181" y="24"/>
                      <a:pt x="139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5242666" y="2053789"/>
                <a:ext cx="26313" cy="2681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0" extrusionOk="0">
                    <a:moveTo>
                      <a:pt x="108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6" y="361"/>
                      <a:pt x="608" y="790"/>
                      <a:pt x="667" y="825"/>
                    </a:cubicBezTo>
                    <a:cubicBezTo>
                      <a:pt x="679" y="849"/>
                      <a:pt x="703" y="849"/>
                      <a:pt x="727" y="849"/>
                    </a:cubicBezTo>
                    <a:cubicBezTo>
                      <a:pt x="751" y="849"/>
                      <a:pt x="774" y="837"/>
                      <a:pt x="798" y="813"/>
                    </a:cubicBezTo>
                    <a:cubicBezTo>
                      <a:pt x="834" y="778"/>
                      <a:pt x="822" y="718"/>
                      <a:pt x="786" y="682"/>
                    </a:cubicBezTo>
                    <a:cubicBezTo>
                      <a:pt x="584" y="516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5183699" y="1944500"/>
                <a:ext cx="11674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7" extrusionOk="0">
                    <a:moveTo>
                      <a:pt x="189" y="0"/>
                    </a:moveTo>
                    <a:cubicBezTo>
                      <a:pt x="148" y="0"/>
                      <a:pt x="105" y="23"/>
                      <a:pt x="95" y="63"/>
                    </a:cubicBezTo>
                    <a:cubicBezTo>
                      <a:pt x="0" y="301"/>
                      <a:pt x="155" y="944"/>
                      <a:pt x="179" y="1015"/>
                    </a:cubicBezTo>
                    <a:cubicBezTo>
                      <a:pt x="191" y="1063"/>
                      <a:pt x="226" y="1087"/>
                      <a:pt x="262" y="1087"/>
                    </a:cubicBezTo>
                    <a:lnTo>
                      <a:pt x="286" y="1087"/>
                    </a:lnTo>
                    <a:cubicBezTo>
                      <a:pt x="345" y="1075"/>
                      <a:pt x="369" y="1027"/>
                      <a:pt x="357" y="967"/>
                    </a:cubicBezTo>
                    <a:cubicBezTo>
                      <a:pt x="298" y="717"/>
                      <a:pt x="215" y="265"/>
                      <a:pt x="274" y="122"/>
                    </a:cubicBezTo>
                    <a:cubicBezTo>
                      <a:pt x="286" y="75"/>
                      <a:pt x="262" y="27"/>
                      <a:pt x="215" y="3"/>
                    </a:cubicBezTo>
                    <a:cubicBezTo>
                      <a:pt x="206" y="1"/>
                      <a:pt x="198" y="0"/>
                      <a:pt x="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5212598" y="1949926"/>
                <a:ext cx="1170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94" extrusionOk="0">
                    <a:moveTo>
                      <a:pt x="176" y="0"/>
                    </a:moveTo>
                    <a:cubicBezTo>
                      <a:pt x="139" y="0"/>
                      <a:pt x="105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lnTo>
                      <a:pt x="287" y="1093"/>
                    </a:ln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2"/>
                      <a:pt x="275" y="129"/>
                    </a:cubicBezTo>
                    <a:cubicBezTo>
                      <a:pt x="287" y="81"/>
                      <a:pt x="263" y="22"/>
                      <a:pt x="215" y="10"/>
                    </a:cubicBezTo>
                    <a:cubicBezTo>
                      <a:pt x="203" y="3"/>
                      <a:pt x="189" y="0"/>
                      <a:pt x="17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5216732" y="2022996"/>
                <a:ext cx="14702" cy="3356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64" extrusionOk="0">
                    <a:moveTo>
                      <a:pt x="151" y="1"/>
                    </a:moveTo>
                    <a:cubicBezTo>
                      <a:pt x="105" y="1"/>
                      <a:pt x="70" y="25"/>
                      <a:pt x="60" y="75"/>
                    </a:cubicBezTo>
                    <a:cubicBezTo>
                      <a:pt x="1" y="325"/>
                      <a:pt x="251" y="932"/>
                      <a:pt x="275" y="1004"/>
                    </a:cubicBezTo>
                    <a:cubicBezTo>
                      <a:pt x="287" y="1039"/>
                      <a:pt x="322" y="1063"/>
                      <a:pt x="358" y="1063"/>
                    </a:cubicBezTo>
                    <a:lnTo>
                      <a:pt x="394" y="1063"/>
                    </a:lnTo>
                    <a:cubicBezTo>
                      <a:pt x="441" y="1039"/>
                      <a:pt x="465" y="980"/>
                      <a:pt x="453" y="932"/>
                    </a:cubicBezTo>
                    <a:cubicBezTo>
                      <a:pt x="346" y="694"/>
                      <a:pt x="215" y="265"/>
                      <a:pt x="239" y="111"/>
                    </a:cubicBezTo>
                    <a:cubicBezTo>
                      <a:pt x="251" y="63"/>
                      <a:pt x="227" y="15"/>
                      <a:pt x="180" y="3"/>
                    </a:cubicBezTo>
                    <a:cubicBezTo>
                      <a:pt x="170" y="2"/>
                      <a:pt x="160" y="1"/>
                      <a:pt x="1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5188936" y="1997472"/>
                <a:ext cx="15807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51" extrusionOk="0">
                    <a:moveTo>
                      <a:pt x="125" y="1"/>
                    </a:moveTo>
                    <a:cubicBezTo>
                      <a:pt x="84" y="1"/>
                      <a:pt x="47" y="33"/>
                      <a:pt x="37" y="74"/>
                    </a:cubicBezTo>
                    <a:cubicBezTo>
                      <a:pt x="1" y="324"/>
                      <a:pt x="287" y="932"/>
                      <a:pt x="310" y="991"/>
                    </a:cubicBezTo>
                    <a:cubicBezTo>
                      <a:pt x="334" y="1027"/>
                      <a:pt x="358" y="1051"/>
                      <a:pt x="394" y="1051"/>
                    </a:cubicBezTo>
                    <a:cubicBezTo>
                      <a:pt x="418" y="1051"/>
                      <a:pt x="430" y="1051"/>
                      <a:pt x="441" y="1039"/>
                    </a:cubicBezTo>
                    <a:cubicBezTo>
                      <a:pt x="489" y="1015"/>
                      <a:pt x="501" y="967"/>
                      <a:pt x="489" y="920"/>
                    </a:cubicBezTo>
                    <a:cubicBezTo>
                      <a:pt x="370" y="682"/>
                      <a:pt x="203" y="253"/>
                      <a:pt x="227" y="110"/>
                    </a:cubicBezTo>
                    <a:cubicBezTo>
                      <a:pt x="239" y="50"/>
                      <a:pt x="203" y="3"/>
                      <a:pt x="144" y="3"/>
                    </a:cubicBezTo>
                    <a:cubicBezTo>
                      <a:pt x="137" y="1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8" name="Google Shape;3278;p37"/>
            <p:cNvGrpSpPr/>
            <p:nvPr/>
          </p:nvGrpSpPr>
          <p:grpSpPr>
            <a:xfrm>
              <a:off x="7995317" y="2054213"/>
              <a:ext cx="760670" cy="1616749"/>
              <a:chOff x="8230542" y="2865663"/>
              <a:chExt cx="760670" cy="1616749"/>
            </a:xfrm>
          </p:grpSpPr>
          <p:sp>
            <p:nvSpPr>
              <p:cNvPr id="3279" name="Google Shape;3279;p3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7"/>
            <p:cNvGrpSpPr/>
            <p:nvPr/>
          </p:nvGrpSpPr>
          <p:grpSpPr>
            <a:xfrm>
              <a:off x="6748140" y="2382825"/>
              <a:ext cx="184649" cy="262078"/>
              <a:chOff x="7619190" y="700187"/>
              <a:chExt cx="184649" cy="262078"/>
            </a:xfrm>
          </p:grpSpPr>
          <p:sp>
            <p:nvSpPr>
              <p:cNvPr id="3284" name="Google Shape;3284;p3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37"/>
            <p:cNvGrpSpPr/>
            <p:nvPr/>
          </p:nvGrpSpPr>
          <p:grpSpPr>
            <a:xfrm>
              <a:off x="8124849" y="4414686"/>
              <a:ext cx="205871" cy="226202"/>
              <a:chOff x="7065678" y="829299"/>
              <a:chExt cx="205871" cy="226202"/>
            </a:xfrm>
          </p:grpSpPr>
          <p:sp>
            <p:nvSpPr>
              <p:cNvPr id="3293" name="Google Shape;3293;p3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9" name="Google Shape;3299;p37"/>
            <p:cNvSpPr/>
            <p:nvPr/>
          </p:nvSpPr>
          <p:spPr>
            <a:xfrm>
              <a:off x="6932727" y="3703097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37"/>
          <p:cNvGrpSpPr/>
          <p:nvPr/>
        </p:nvGrpSpPr>
        <p:grpSpPr>
          <a:xfrm>
            <a:off x="1156104" y="3504643"/>
            <a:ext cx="533297" cy="547140"/>
            <a:chOff x="6748778" y="2682391"/>
            <a:chExt cx="319206" cy="332709"/>
          </a:xfrm>
        </p:grpSpPr>
        <p:sp>
          <p:nvSpPr>
            <p:cNvPr id="3301" name="Google Shape;3301;p37"/>
            <p:cNvSpPr/>
            <p:nvPr/>
          </p:nvSpPr>
          <p:spPr>
            <a:xfrm>
              <a:off x="6917947" y="2692347"/>
              <a:ext cx="144034" cy="242721"/>
            </a:xfrm>
            <a:custGeom>
              <a:avLst/>
              <a:gdLst/>
              <a:ahLst/>
              <a:cxnLst/>
              <a:rect l="l" t="t" r="r" b="b"/>
              <a:pathLst>
                <a:path w="4288" h="7226" extrusionOk="0">
                  <a:moveTo>
                    <a:pt x="2644" y="0"/>
                  </a:moveTo>
                  <a:lnTo>
                    <a:pt x="763" y="2262"/>
                  </a:lnTo>
                  <a:lnTo>
                    <a:pt x="1" y="4596"/>
                  </a:lnTo>
                  <a:cubicBezTo>
                    <a:pt x="25" y="4596"/>
                    <a:pt x="168" y="4501"/>
                    <a:pt x="168" y="4501"/>
                  </a:cubicBezTo>
                  <a:cubicBezTo>
                    <a:pt x="1287" y="4715"/>
                    <a:pt x="2216" y="5358"/>
                    <a:pt x="2883" y="6263"/>
                  </a:cubicBezTo>
                  <a:lnTo>
                    <a:pt x="3526" y="7192"/>
                  </a:lnTo>
                  <a:cubicBezTo>
                    <a:pt x="3536" y="7213"/>
                    <a:pt x="3557" y="7225"/>
                    <a:pt x="3578" y="7225"/>
                  </a:cubicBezTo>
                  <a:cubicBezTo>
                    <a:pt x="3604" y="7225"/>
                    <a:pt x="3631" y="7208"/>
                    <a:pt x="3645" y="7168"/>
                  </a:cubicBezTo>
                  <a:lnTo>
                    <a:pt x="3787" y="7002"/>
                  </a:lnTo>
                  <a:lnTo>
                    <a:pt x="3835" y="6906"/>
                  </a:lnTo>
                  <a:cubicBezTo>
                    <a:pt x="4121" y="6144"/>
                    <a:pt x="4264" y="5358"/>
                    <a:pt x="4288" y="4572"/>
                  </a:cubicBezTo>
                  <a:lnTo>
                    <a:pt x="4192" y="4072"/>
                  </a:lnTo>
                  <a:lnTo>
                    <a:pt x="4240" y="3596"/>
                  </a:lnTo>
                  <a:cubicBezTo>
                    <a:pt x="4192" y="3191"/>
                    <a:pt x="4121" y="2786"/>
                    <a:pt x="3978" y="2405"/>
                  </a:cubicBezTo>
                  <a:lnTo>
                    <a:pt x="3668" y="1929"/>
                  </a:lnTo>
                  <a:lnTo>
                    <a:pt x="3621" y="1453"/>
                  </a:lnTo>
                  <a:cubicBezTo>
                    <a:pt x="3383" y="953"/>
                    <a:pt x="3073" y="476"/>
                    <a:pt x="2692" y="24"/>
                  </a:cubicBezTo>
                  <a:cubicBezTo>
                    <a:pt x="2692" y="24"/>
                    <a:pt x="2668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6916368" y="2834735"/>
              <a:ext cx="128818" cy="104095"/>
            </a:xfrm>
            <a:custGeom>
              <a:avLst/>
              <a:gdLst/>
              <a:ahLst/>
              <a:cxnLst/>
              <a:rect l="l" t="t" r="r" b="b"/>
              <a:pathLst>
                <a:path w="3835" h="3099" extrusionOk="0">
                  <a:moveTo>
                    <a:pt x="239" y="0"/>
                  </a:moveTo>
                  <a:lnTo>
                    <a:pt x="0" y="95"/>
                  </a:lnTo>
                  <a:lnTo>
                    <a:pt x="48" y="333"/>
                  </a:lnTo>
                  <a:cubicBezTo>
                    <a:pt x="72" y="357"/>
                    <a:pt x="96" y="357"/>
                    <a:pt x="96" y="357"/>
                  </a:cubicBezTo>
                  <a:cubicBezTo>
                    <a:pt x="500" y="453"/>
                    <a:pt x="881" y="572"/>
                    <a:pt x="1215" y="738"/>
                  </a:cubicBezTo>
                  <a:lnTo>
                    <a:pt x="1763" y="905"/>
                  </a:lnTo>
                  <a:lnTo>
                    <a:pt x="2072" y="1286"/>
                  </a:lnTo>
                  <a:cubicBezTo>
                    <a:pt x="2382" y="1524"/>
                    <a:pt x="2644" y="1786"/>
                    <a:pt x="2858" y="2096"/>
                  </a:cubicBezTo>
                  <a:lnTo>
                    <a:pt x="3573" y="3072"/>
                  </a:lnTo>
                  <a:cubicBezTo>
                    <a:pt x="3591" y="3090"/>
                    <a:pt x="3612" y="3098"/>
                    <a:pt x="3634" y="3098"/>
                  </a:cubicBezTo>
                  <a:cubicBezTo>
                    <a:pt x="3668" y="3098"/>
                    <a:pt x="3701" y="3078"/>
                    <a:pt x="3715" y="3048"/>
                  </a:cubicBezTo>
                  <a:lnTo>
                    <a:pt x="3834" y="2763"/>
                  </a:lnTo>
                  <a:lnTo>
                    <a:pt x="3501" y="2310"/>
                  </a:lnTo>
                  <a:lnTo>
                    <a:pt x="3168" y="1858"/>
                  </a:lnTo>
                  <a:cubicBezTo>
                    <a:pt x="2453" y="905"/>
                    <a:pt x="1429" y="23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6781975" y="2687543"/>
              <a:ext cx="224818" cy="159217"/>
            </a:xfrm>
            <a:custGeom>
              <a:avLst/>
              <a:gdLst/>
              <a:ahLst/>
              <a:cxnLst/>
              <a:rect l="l" t="t" r="r" b="b"/>
              <a:pathLst>
                <a:path w="6693" h="4740" extrusionOk="0">
                  <a:moveTo>
                    <a:pt x="5621" y="0"/>
                  </a:moveTo>
                  <a:cubicBezTo>
                    <a:pt x="5621" y="0"/>
                    <a:pt x="5502" y="24"/>
                    <a:pt x="5430" y="24"/>
                  </a:cubicBezTo>
                  <a:cubicBezTo>
                    <a:pt x="3382" y="24"/>
                    <a:pt x="1572" y="977"/>
                    <a:pt x="286" y="2596"/>
                  </a:cubicBezTo>
                  <a:lnTo>
                    <a:pt x="48" y="2882"/>
                  </a:lnTo>
                  <a:cubicBezTo>
                    <a:pt x="1" y="2929"/>
                    <a:pt x="48" y="3001"/>
                    <a:pt x="96" y="3001"/>
                  </a:cubicBezTo>
                  <a:lnTo>
                    <a:pt x="1144" y="3025"/>
                  </a:lnTo>
                  <a:cubicBezTo>
                    <a:pt x="2263" y="3168"/>
                    <a:pt x="3263" y="3644"/>
                    <a:pt x="4001" y="4501"/>
                  </a:cubicBezTo>
                  <a:cubicBezTo>
                    <a:pt x="4025" y="4501"/>
                    <a:pt x="4025" y="4715"/>
                    <a:pt x="4049" y="4739"/>
                  </a:cubicBezTo>
                  <a:lnTo>
                    <a:pt x="6692" y="143"/>
                  </a:lnTo>
                  <a:cubicBezTo>
                    <a:pt x="6669" y="119"/>
                    <a:pt x="6645" y="119"/>
                    <a:pt x="6645" y="119"/>
                  </a:cubicBezTo>
                  <a:cubicBezTo>
                    <a:pt x="6288" y="48"/>
                    <a:pt x="5954" y="24"/>
                    <a:pt x="5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6863565" y="2838228"/>
              <a:ext cx="38427" cy="32515"/>
            </a:xfrm>
            <a:custGeom>
              <a:avLst/>
              <a:gdLst/>
              <a:ahLst/>
              <a:cxnLst/>
              <a:rect l="l" t="t" r="r" b="b"/>
              <a:pathLst>
                <a:path w="1144" h="968" extrusionOk="0">
                  <a:moveTo>
                    <a:pt x="539" y="0"/>
                  </a:moveTo>
                  <a:cubicBezTo>
                    <a:pt x="477" y="0"/>
                    <a:pt x="416" y="30"/>
                    <a:pt x="382" y="87"/>
                  </a:cubicBezTo>
                  <a:lnTo>
                    <a:pt x="72" y="515"/>
                  </a:lnTo>
                  <a:cubicBezTo>
                    <a:pt x="1" y="634"/>
                    <a:pt x="72" y="801"/>
                    <a:pt x="215" y="825"/>
                  </a:cubicBezTo>
                  <a:lnTo>
                    <a:pt x="1096" y="968"/>
                  </a:lnTo>
                  <a:cubicBezTo>
                    <a:pt x="1144" y="968"/>
                    <a:pt x="1144" y="920"/>
                    <a:pt x="1144" y="896"/>
                  </a:cubicBezTo>
                  <a:lnTo>
                    <a:pt x="715" y="110"/>
                  </a:lnTo>
                  <a:cubicBezTo>
                    <a:pt x="678" y="36"/>
                    <a:pt x="608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6901152" y="2869131"/>
              <a:ext cx="38427" cy="31810"/>
            </a:xfrm>
            <a:custGeom>
              <a:avLst/>
              <a:gdLst/>
              <a:ahLst/>
              <a:cxnLst/>
              <a:rect l="l" t="t" r="r" b="b"/>
              <a:pathLst>
                <a:path w="1144" h="947" extrusionOk="0">
                  <a:moveTo>
                    <a:pt x="49" y="0"/>
                  </a:moveTo>
                  <a:cubicBezTo>
                    <a:pt x="1" y="0"/>
                    <a:pt x="1" y="24"/>
                    <a:pt x="1" y="48"/>
                  </a:cubicBezTo>
                  <a:lnTo>
                    <a:pt x="430" y="857"/>
                  </a:lnTo>
                  <a:cubicBezTo>
                    <a:pt x="465" y="917"/>
                    <a:pt x="531" y="947"/>
                    <a:pt x="596" y="947"/>
                  </a:cubicBezTo>
                  <a:cubicBezTo>
                    <a:pt x="662" y="947"/>
                    <a:pt x="727" y="917"/>
                    <a:pt x="763" y="857"/>
                  </a:cubicBezTo>
                  <a:lnTo>
                    <a:pt x="1073" y="429"/>
                  </a:lnTo>
                  <a:cubicBezTo>
                    <a:pt x="1144" y="310"/>
                    <a:pt x="1073" y="143"/>
                    <a:pt x="930" y="11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6817983" y="2872624"/>
              <a:ext cx="38427" cy="31944"/>
            </a:xfrm>
            <a:custGeom>
              <a:avLst/>
              <a:gdLst/>
              <a:ahLst/>
              <a:cxnLst/>
              <a:rect l="l" t="t" r="r" b="b"/>
              <a:pathLst>
                <a:path w="1144" h="951" extrusionOk="0">
                  <a:moveTo>
                    <a:pt x="539" y="0"/>
                  </a:moveTo>
                  <a:cubicBezTo>
                    <a:pt x="477" y="0"/>
                    <a:pt x="415" y="30"/>
                    <a:pt x="381" y="87"/>
                  </a:cubicBezTo>
                  <a:lnTo>
                    <a:pt x="72" y="515"/>
                  </a:lnTo>
                  <a:cubicBezTo>
                    <a:pt x="0" y="634"/>
                    <a:pt x="72" y="801"/>
                    <a:pt x="215" y="825"/>
                  </a:cubicBezTo>
                  <a:lnTo>
                    <a:pt x="1096" y="944"/>
                  </a:lnTo>
                  <a:cubicBezTo>
                    <a:pt x="1100" y="948"/>
                    <a:pt x="1105" y="950"/>
                    <a:pt x="1109" y="950"/>
                  </a:cubicBezTo>
                  <a:cubicBezTo>
                    <a:pt x="1128" y="950"/>
                    <a:pt x="1143" y="916"/>
                    <a:pt x="1143" y="896"/>
                  </a:cubicBezTo>
                  <a:lnTo>
                    <a:pt x="715" y="110"/>
                  </a:lnTo>
                  <a:cubicBezTo>
                    <a:pt x="677" y="36"/>
                    <a:pt x="607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6854764" y="2902721"/>
              <a:ext cx="39233" cy="32515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72" y="0"/>
                  </a:moveTo>
                  <a:cubicBezTo>
                    <a:pt x="24" y="0"/>
                    <a:pt x="1" y="48"/>
                    <a:pt x="24" y="72"/>
                  </a:cubicBezTo>
                  <a:lnTo>
                    <a:pt x="453" y="858"/>
                  </a:lnTo>
                  <a:cubicBezTo>
                    <a:pt x="490" y="932"/>
                    <a:pt x="554" y="968"/>
                    <a:pt x="619" y="968"/>
                  </a:cubicBezTo>
                  <a:cubicBezTo>
                    <a:pt x="679" y="968"/>
                    <a:pt x="741" y="938"/>
                    <a:pt x="787" y="881"/>
                  </a:cubicBezTo>
                  <a:lnTo>
                    <a:pt x="1096" y="453"/>
                  </a:lnTo>
                  <a:cubicBezTo>
                    <a:pt x="1168" y="334"/>
                    <a:pt x="1096" y="167"/>
                    <a:pt x="953" y="14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6754767" y="2892509"/>
              <a:ext cx="38427" cy="31843"/>
            </a:xfrm>
            <a:custGeom>
              <a:avLst/>
              <a:gdLst/>
              <a:ahLst/>
              <a:cxnLst/>
              <a:rect l="l" t="t" r="r" b="b"/>
              <a:pathLst>
                <a:path w="1144" h="948" extrusionOk="0">
                  <a:moveTo>
                    <a:pt x="549" y="1"/>
                  </a:moveTo>
                  <a:cubicBezTo>
                    <a:pt x="483" y="1"/>
                    <a:pt x="418" y="30"/>
                    <a:pt x="382" y="90"/>
                  </a:cubicBezTo>
                  <a:lnTo>
                    <a:pt x="72" y="519"/>
                  </a:lnTo>
                  <a:cubicBezTo>
                    <a:pt x="1" y="638"/>
                    <a:pt x="72" y="804"/>
                    <a:pt x="215" y="828"/>
                  </a:cubicBezTo>
                  <a:lnTo>
                    <a:pt x="1096" y="947"/>
                  </a:lnTo>
                  <a:cubicBezTo>
                    <a:pt x="1120" y="947"/>
                    <a:pt x="1144" y="923"/>
                    <a:pt x="1144" y="900"/>
                  </a:cubicBezTo>
                  <a:lnTo>
                    <a:pt x="715" y="90"/>
                  </a:lnTo>
                  <a:cubicBezTo>
                    <a:pt x="680" y="30"/>
                    <a:pt x="614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6791581" y="2922707"/>
              <a:ext cx="39233" cy="32549"/>
            </a:xfrm>
            <a:custGeom>
              <a:avLst/>
              <a:gdLst/>
              <a:ahLst/>
              <a:cxnLst/>
              <a:rect l="l" t="t" r="r" b="b"/>
              <a:pathLst>
                <a:path w="1168" h="969" extrusionOk="0">
                  <a:moveTo>
                    <a:pt x="72" y="1"/>
                  </a:moveTo>
                  <a:cubicBezTo>
                    <a:pt x="24" y="1"/>
                    <a:pt x="0" y="48"/>
                    <a:pt x="24" y="72"/>
                  </a:cubicBezTo>
                  <a:lnTo>
                    <a:pt x="453" y="858"/>
                  </a:lnTo>
                  <a:cubicBezTo>
                    <a:pt x="490" y="933"/>
                    <a:pt x="554" y="968"/>
                    <a:pt x="619" y="968"/>
                  </a:cubicBezTo>
                  <a:cubicBezTo>
                    <a:pt x="679" y="968"/>
                    <a:pt x="741" y="939"/>
                    <a:pt x="786" y="882"/>
                  </a:cubicBezTo>
                  <a:lnTo>
                    <a:pt x="1096" y="453"/>
                  </a:lnTo>
                  <a:cubicBezTo>
                    <a:pt x="1167" y="334"/>
                    <a:pt x="1096" y="167"/>
                    <a:pt x="953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6961144" y="2813136"/>
              <a:ext cx="101643" cy="62410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2954" y="0"/>
                  </a:moveTo>
                  <a:cubicBezTo>
                    <a:pt x="1882" y="143"/>
                    <a:pt x="858" y="595"/>
                    <a:pt x="1" y="1286"/>
                  </a:cubicBezTo>
                  <a:cubicBezTo>
                    <a:pt x="311" y="1429"/>
                    <a:pt x="620" y="1596"/>
                    <a:pt x="858" y="1858"/>
                  </a:cubicBezTo>
                  <a:cubicBezTo>
                    <a:pt x="1335" y="1500"/>
                    <a:pt x="1859" y="1238"/>
                    <a:pt x="2454" y="1096"/>
                  </a:cubicBezTo>
                  <a:cubicBezTo>
                    <a:pt x="2644" y="1048"/>
                    <a:pt x="2811" y="1000"/>
                    <a:pt x="3002" y="976"/>
                  </a:cubicBezTo>
                  <a:cubicBezTo>
                    <a:pt x="3025" y="643"/>
                    <a:pt x="3002" y="333"/>
                    <a:pt x="2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6957147" y="2850723"/>
              <a:ext cx="40039" cy="27241"/>
            </a:xfrm>
            <a:custGeom>
              <a:avLst/>
              <a:gdLst/>
              <a:ahLst/>
              <a:cxnLst/>
              <a:rect l="l" t="t" r="r" b="b"/>
              <a:pathLst>
                <a:path w="1192" h="811" extrusionOk="0">
                  <a:moveTo>
                    <a:pt x="334" y="0"/>
                  </a:moveTo>
                  <a:cubicBezTo>
                    <a:pt x="215" y="96"/>
                    <a:pt x="120" y="167"/>
                    <a:pt x="1" y="262"/>
                  </a:cubicBezTo>
                  <a:cubicBezTo>
                    <a:pt x="310" y="405"/>
                    <a:pt x="596" y="596"/>
                    <a:pt x="858" y="810"/>
                  </a:cubicBezTo>
                  <a:cubicBezTo>
                    <a:pt x="977" y="739"/>
                    <a:pt x="1073" y="643"/>
                    <a:pt x="1192" y="572"/>
                  </a:cubicBezTo>
                  <a:cubicBezTo>
                    <a:pt x="930" y="358"/>
                    <a:pt x="644" y="167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6847576" y="2709142"/>
              <a:ext cx="45615" cy="103222"/>
            </a:xfrm>
            <a:custGeom>
              <a:avLst/>
              <a:gdLst/>
              <a:ahLst/>
              <a:cxnLst/>
              <a:rect l="l" t="t" r="r" b="b"/>
              <a:pathLst>
                <a:path w="1358" h="3073" extrusionOk="0">
                  <a:moveTo>
                    <a:pt x="858" y="0"/>
                  </a:moveTo>
                  <a:cubicBezTo>
                    <a:pt x="572" y="167"/>
                    <a:pt x="286" y="310"/>
                    <a:pt x="0" y="453"/>
                  </a:cubicBezTo>
                  <a:cubicBezTo>
                    <a:pt x="48" y="596"/>
                    <a:pt x="96" y="738"/>
                    <a:pt x="119" y="881"/>
                  </a:cubicBezTo>
                  <a:cubicBezTo>
                    <a:pt x="286" y="1453"/>
                    <a:pt x="334" y="2048"/>
                    <a:pt x="286" y="2620"/>
                  </a:cubicBezTo>
                  <a:cubicBezTo>
                    <a:pt x="596" y="2715"/>
                    <a:pt x="905" y="2882"/>
                    <a:pt x="1191" y="3072"/>
                  </a:cubicBezTo>
                  <a:cubicBezTo>
                    <a:pt x="1358" y="2024"/>
                    <a:pt x="1239" y="977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6936354" y="2688349"/>
              <a:ext cx="48840" cy="44809"/>
            </a:xfrm>
            <a:custGeom>
              <a:avLst/>
              <a:gdLst/>
              <a:ahLst/>
              <a:cxnLst/>
              <a:rect l="l" t="t" r="r" b="b"/>
              <a:pathLst>
                <a:path w="1454" h="1334" extrusionOk="0">
                  <a:moveTo>
                    <a:pt x="334" y="0"/>
                  </a:moveTo>
                  <a:lnTo>
                    <a:pt x="1" y="691"/>
                  </a:lnTo>
                  <a:lnTo>
                    <a:pt x="25" y="1262"/>
                  </a:lnTo>
                  <a:lnTo>
                    <a:pt x="620" y="1334"/>
                  </a:lnTo>
                  <a:lnTo>
                    <a:pt x="1453" y="1215"/>
                  </a:lnTo>
                  <a:cubicBezTo>
                    <a:pt x="953" y="929"/>
                    <a:pt x="572" y="50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6937160" y="2729128"/>
              <a:ext cx="48034" cy="28048"/>
            </a:xfrm>
            <a:custGeom>
              <a:avLst/>
              <a:gdLst/>
              <a:ahLst/>
              <a:cxnLst/>
              <a:rect l="l" t="t" r="r" b="b"/>
              <a:pathLst>
                <a:path w="1430" h="835" extrusionOk="0">
                  <a:moveTo>
                    <a:pt x="1429" y="1"/>
                  </a:moveTo>
                  <a:lnTo>
                    <a:pt x="1" y="48"/>
                  </a:lnTo>
                  <a:cubicBezTo>
                    <a:pt x="262" y="358"/>
                    <a:pt x="596" y="620"/>
                    <a:pt x="953" y="834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6985161" y="2729128"/>
              <a:ext cx="54416" cy="42424"/>
            </a:xfrm>
            <a:custGeom>
              <a:avLst/>
              <a:gdLst/>
              <a:ahLst/>
              <a:cxnLst/>
              <a:rect l="l" t="t" r="r" b="b"/>
              <a:pathLst>
                <a:path w="1620" h="1263" extrusionOk="0">
                  <a:moveTo>
                    <a:pt x="0" y="1"/>
                  </a:moveTo>
                  <a:lnTo>
                    <a:pt x="119" y="667"/>
                  </a:lnTo>
                  <a:lnTo>
                    <a:pt x="691" y="1263"/>
                  </a:lnTo>
                  <a:lnTo>
                    <a:pt x="1191" y="953"/>
                  </a:lnTo>
                  <a:lnTo>
                    <a:pt x="1620" y="358"/>
                  </a:lnTo>
                  <a:lnTo>
                    <a:pt x="1620" y="358"/>
                  </a:lnTo>
                  <a:cubicBezTo>
                    <a:pt x="1542" y="365"/>
                    <a:pt x="1463" y="368"/>
                    <a:pt x="1385" y="368"/>
                  </a:cubicBezTo>
                  <a:cubicBezTo>
                    <a:pt x="916" y="368"/>
                    <a:pt x="449" y="2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6969172" y="2729128"/>
              <a:ext cx="39233" cy="42424"/>
            </a:xfrm>
            <a:custGeom>
              <a:avLst/>
              <a:gdLst/>
              <a:ahLst/>
              <a:cxnLst/>
              <a:rect l="l" t="t" r="r" b="b"/>
              <a:pathLst>
                <a:path w="1168" h="1263" extrusionOk="0">
                  <a:moveTo>
                    <a:pt x="476" y="1"/>
                  </a:moveTo>
                  <a:lnTo>
                    <a:pt x="0" y="834"/>
                  </a:lnTo>
                  <a:cubicBezTo>
                    <a:pt x="381" y="1048"/>
                    <a:pt x="762" y="1191"/>
                    <a:pt x="1167" y="1263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7008371" y="2741119"/>
              <a:ext cx="43197" cy="33086"/>
            </a:xfrm>
            <a:custGeom>
              <a:avLst/>
              <a:gdLst/>
              <a:ahLst/>
              <a:cxnLst/>
              <a:rect l="l" t="t" r="r" b="b"/>
              <a:pathLst>
                <a:path w="1286" h="985" extrusionOk="0">
                  <a:moveTo>
                    <a:pt x="929" y="1"/>
                  </a:moveTo>
                  <a:lnTo>
                    <a:pt x="0" y="906"/>
                  </a:lnTo>
                  <a:cubicBezTo>
                    <a:pt x="251" y="962"/>
                    <a:pt x="510" y="985"/>
                    <a:pt x="763" y="985"/>
                  </a:cubicBezTo>
                  <a:cubicBezTo>
                    <a:pt x="942" y="985"/>
                    <a:pt x="1118" y="973"/>
                    <a:pt x="1286" y="953"/>
                  </a:cubicBezTo>
                  <a:cubicBezTo>
                    <a:pt x="1191" y="620"/>
                    <a:pt x="1072" y="310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6916368" y="2690734"/>
              <a:ext cx="30433" cy="40039"/>
            </a:xfrm>
            <a:custGeom>
              <a:avLst/>
              <a:gdLst/>
              <a:ahLst/>
              <a:cxnLst/>
              <a:rect l="l" t="t" r="r" b="b"/>
              <a:pathLst>
                <a:path w="906" h="1192" extrusionOk="0">
                  <a:moveTo>
                    <a:pt x="905" y="0"/>
                  </a:moveTo>
                  <a:cubicBezTo>
                    <a:pt x="620" y="72"/>
                    <a:pt x="310" y="143"/>
                    <a:pt x="0" y="239"/>
                  </a:cubicBezTo>
                  <a:cubicBezTo>
                    <a:pt x="167" y="572"/>
                    <a:pt x="358" y="905"/>
                    <a:pt x="620" y="119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6748778" y="2682391"/>
              <a:ext cx="319206" cy="332709"/>
            </a:xfrm>
            <a:custGeom>
              <a:avLst/>
              <a:gdLst/>
              <a:ahLst/>
              <a:cxnLst/>
              <a:rect l="l" t="t" r="r" b="b"/>
              <a:pathLst>
                <a:path w="9503" h="9905" extrusionOk="0">
                  <a:moveTo>
                    <a:pt x="5716" y="331"/>
                  </a:moveTo>
                  <a:lnTo>
                    <a:pt x="5525" y="1117"/>
                  </a:lnTo>
                  <a:cubicBezTo>
                    <a:pt x="5358" y="902"/>
                    <a:pt x="5239" y="664"/>
                    <a:pt x="5120" y="426"/>
                  </a:cubicBezTo>
                  <a:cubicBezTo>
                    <a:pt x="5311" y="378"/>
                    <a:pt x="5525" y="355"/>
                    <a:pt x="5716" y="331"/>
                  </a:cubicBezTo>
                  <a:close/>
                  <a:moveTo>
                    <a:pt x="6469" y="298"/>
                  </a:moveTo>
                  <a:cubicBezTo>
                    <a:pt x="6798" y="298"/>
                    <a:pt x="7133" y="325"/>
                    <a:pt x="7454" y="378"/>
                  </a:cubicBezTo>
                  <a:lnTo>
                    <a:pt x="6978" y="1164"/>
                  </a:lnTo>
                  <a:cubicBezTo>
                    <a:pt x="6644" y="950"/>
                    <a:pt x="6359" y="640"/>
                    <a:pt x="6144" y="307"/>
                  </a:cubicBezTo>
                  <a:cubicBezTo>
                    <a:pt x="6251" y="301"/>
                    <a:pt x="6360" y="298"/>
                    <a:pt x="6469" y="298"/>
                  </a:cubicBezTo>
                  <a:close/>
                  <a:moveTo>
                    <a:pt x="5954" y="545"/>
                  </a:moveTo>
                  <a:cubicBezTo>
                    <a:pt x="6144" y="831"/>
                    <a:pt x="6335" y="1045"/>
                    <a:pt x="6597" y="1260"/>
                  </a:cubicBezTo>
                  <a:lnTo>
                    <a:pt x="5787" y="1283"/>
                  </a:lnTo>
                  <a:lnTo>
                    <a:pt x="5787" y="1283"/>
                  </a:lnTo>
                  <a:lnTo>
                    <a:pt x="5954" y="545"/>
                  </a:lnTo>
                  <a:close/>
                  <a:moveTo>
                    <a:pt x="7692" y="521"/>
                  </a:moveTo>
                  <a:cubicBezTo>
                    <a:pt x="7978" y="855"/>
                    <a:pt x="8216" y="1236"/>
                    <a:pt x="8407" y="1617"/>
                  </a:cubicBezTo>
                  <a:cubicBezTo>
                    <a:pt x="8002" y="1593"/>
                    <a:pt x="7597" y="1498"/>
                    <a:pt x="7240" y="1307"/>
                  </a:cubicBezTo>
                  <a:lnTo>
                    <a:pt x="7692" y="521"/>
                  </a:lnTo>
                  <a:close/>
                  <a:moveTo>
                    <a:pt x="6787" y="1521"/>
                  </a:moveTo>
                  <a:lnTo>
                    <a:pt x="6501" y="2022"/>
                  </a:lnTo>
                  <a:cubicBezTo>
                    <a:pt x="6287" y="1879"/>
                    <a:pt x="6097" y="1736"/>
                    <a:pt x="5930" y="1569"/>
                  </a:cubicBezTo>
                  <a:lnTo>
                    <a:pt x="6787" y="1521"/>
                  </a:lnTo>
                  <a:close/>
                  <a:moveTo>
                    <a:pt x="7359" y="1688"/>
                  </a:moveTo>
                  <a:lnTo>
                    <a:pt x="7359" y="1688"/>
                  </a:lnTo>
                  <a:cubicBezTo>
                    <a:pt x="7668" y="1807"/>
                    <a:pt x="7978" y="1879"/>
                    <a:pt x="8288" y="1903"/>
                  </a:cubicBezTo>
                  <a:lnTo>
                    <a:pt x="7740" y="2403"/>
                  </a:lnTo>
                  <a:lnTo>
                    <a:pt x="7359" y="1688"/>
                  </a:lnTo>
                  <a:close/>
                  <a:moveTo>
                    <a:pt x="7025" y="1688"/>
                  </a:moveTo>
                  <a:lnTo>
                    <a:pt x="7430" y="2426"/>
                  </a:lnTo>
                  <a:cubicBezTo>
                    <a:pt x="7192" y="2355"/>
                    <a:pt x="6978" y="2284"/>
                    <a:pt x="6763" y="2164"/>
                  </a:cubicBezTo>
                  <a:lnTo>
                    <a:pt x="7025" y="1688"/>
                  </a:lnTo>
                  <a:close/>
                  <a:moveTo>
                    <a:pt x="8597" y="1998"/>
                  </a:moveTo>
                  <a:cubicBezTo>
                    <a:pt x="8692" y="2164"/>
                    <a:pt x="8764" y="2355"/>
                    <a:pt x="8811" y="2545"/>
                  </a:cubicBezTo>
                  <a:cubicBezTo>
                    <a:pt x="8701" y="2566"/>
                    <a:pt x="8590" y="2573"/>
                    <a:pt x="8479" y="2573"/>
                  </a:cubicBezTo>
                  <a:cubicBezTo>
                    <a:pt x="8328" y="2573"/>
                    <a:pt x="8177" y="2559"/>
                    <a:pt x="8026" y="2545"/>
                  </a:cubicBezTo>
                  <a:lnTo>
                    <a:pt x="8597" y="1998"/>
                  </a:lnTo>
                  <a:close/>
                  <a:moveTo>
                    <a:pt x="3668" y="902"/>
                  </a:moveTo>
                  <a:cubicBezTo>
                    <a:pt x="4025" y="1831"/>
                    <a:pt x="4144" y="2831"/>
                    <a:pt x="3977" y="3808"/>
                  </a:cubicBezTo>
                  <a:cubicBezTo>
                    <a:pt x="3763" y="3689"/>
                    <a:pt x="3572" y="3570"/>
                    <a:pt x="3334" y="3474"/>
                  </a:cubicBezTo>
                  <a:cubicBezTo>
                    <a:pt x="3406" y="2855"/>
                    <a:pt x="3358" y="2236"/>
                    <a:pt x="3191" y="1641"/>
                  </a:cubicBezTo>
                  <a:cubicBezTo>
                    <a:pt x="3167" y="1498"/>
                    <a:pt x="3120" y="1355"/>
                    <a:pt x="3072" y="1212"/>
                  </a:cubicBezTo>
                  <a:cubicBezTo>
                    <a:pt x="3263" y="1093"/>
                    <a:pt x="3453" y="974"/>
                    <a:pt x="3668" y="902"/>
                  </a:cubicBezTo>
                  <a:close/>
                  <a:moveTo>
                    <a:pt x="3906" y="4736"/>
                  </a:moveTo>
                  <a:cubicBezTo>
                    <a:pt x="3906" y="4736"/>
                    <a:pt x="3930" y="4736"/>
                    <a:pt x="3953" y="4760"/>
                  </a:cubicBezTo>
                  <a:lnTo>
                    <a:pt x="4263" y="5356"/>
                  </a:lnTo>
                  <a:lnTo>
                    <a:pt x="4263" y="5356"/>
                  </a:lnTo>
                  <a:lnTo>
                    <a:pt x="3596" y="5260"/>
                  </a:lnTo>
                  <a:cubicBezTo>
                    <a:pt x="3572" y="5260"/>
                    <a:pt x="3548" y="5237"/>
                    <a:pt x="3548" y="5237"/>
                  </a:cubicBezTo>
                  <a:cubicBezTo>
                    <a:pt x="3548" y="5237"/>
                    <a:pt x="3548" y="5213"/>
                    <a:pt x="3572" y="5189"/>
                  </a:cubicBezTo>
                  <a:lnTo>
                    <a:pt x="3858" y="4760"/>
                  </a:lnTo>
                  <a:cubicBezTo>
                    <a:pt x="3882" y="4736"/>
                    <a:pt x="3906" y="4736"/>
                    <a:pt x="3906" y="4736"/>
                  </a:cubicBezTo>
                  <a:close/>
                  <a:moveTo>
                    <a:pt x="4834" y="474"/>
                  </a:moveTo>
                  <a:cubicBezTo>
                    <a:pt x="5144" y="1212"/>
                    <a:pt x="5668" y="1831"/>
                    <a:pt x="6359" y="2260"/>
                  </a:cubicBezTo>
                  <a:lnTo>
                    <a:pt x="5906" y="3046"/>
                  </a:lnTo>
                  <a:cubicBezTo>
                    <a:pt x="5858" y="3117"/>
                    <a:pt x="5882" y="3212"/>
                    <a:pt x="5954" y="3236"/>
                  </a:cubicBezTo>
                  <a:cubicBezTo>
                    <a:pt x="5979" y="3253"/>
                    <a:pt x="6007" y="3261"/>
                    <a:pt x="6034" y="3261"/>
                  </a:cubicBezTo>
                  <a:cubicBezTo>
                    <a:pt x="6084" y="3261"/>
                    <a:pt x="6129" y="3235"/>
                    <a:pt x="6144" y="3188"/>
                  </a:cubicBezTo>
                  <a:lnTo>
                    <a:pt x="6597" y="2403"/>
                  </a:lnTo>
                  <a:cubicBezTo>
                    <a:pt x="7168" y="2707"/>
                    <a:pt x="7801" y="2860"/>
                    <a:pt x="8433" y="2860"/>
                  </a:cubicBezTo>
                  <a:cubicBezTo>
                    <a:pt x="8591" y="2860"/>
                    <a:pt x="8750" y="2850"/>
                    <a:pt x="8907" y="2831"/>
                  </a:cubicBezTo>
                  <a:cubicBezTo>
                    <a:pt x="9002" y="3141"/>
                    <a:pt x="9073" y="3450"/>
                    <a:pt x="9097" y="3760"/>
                  </a:cubicBezTo>
                  <a:cubicBezTo>
                    <a:pt x="8716" y="3808"/>
                    <a:pt x="8335" y="3903"/>
                    <a:pt x="7978" y="4046"/>
                  </a:cubicBezTo>
                  <a:cubicBezTo>
                    <a:pt x="7907" y="4070"/>
                    <a:pt x="7859" y="4165"/>
                    <a:pt x="7907" y="4236"/>
                  </a:cubicBezTo>
                  <a:cubicBezTo>
                    <a:pt x="7907" y="4284"/>
                    <a:pt x="7978" y="4332"/>
                    <a:pt x="8026" y="4332"/>
                  </a:cubicBezTo>
                  <a:cubicBezTo>
                    <a:pt x="8049" y="4332"/>
                    <a:pt x="8073" y="4332"/>
                    <a:pt x="8073" y="4308"/>
                  </a:cubicBezTo>
                  <a:cubicBezTo>
                    <a:pt x="8430" y="4189"/>
                    <a:pt x="8788" y="4093"/>
                    <a:pt x="9145" y="4046"/>
                  </a:cubicBezTo>
                  <a:cubicBezTo>
                    <a:pt x="9169" y="4260"/>
                    <a:pt x="9169" y="4498"/>
                    <a:pt x="9169" y="4736"/>
                  </a:cubicBezTo>
                  <a:cubicBezTo>
                    <a:pt x="9026" y="4760"/>
                    <a:pt x="8883" y="4784"/>
                    <a:pt x="8740" y="4832"/>
                  </a:cubicBezTo>
                  <a:cubicBezTo>
                    <a:pt x="8121" y="4998"/>
                    <a:pt x="7549" y="5260"/>
                    <a:pt x="7049" y="5618"/>
                  </a:cubicBezTo>
                  <a:cubicBezTo>
                    <a:pt x="6859" y="5475"/>
                    <a:pt x="6668" y="5356"/>
                    <a:pt x="6454" y="5237"/>
                  </a:cubicBezTo>
                  <a:cubicBezTo>
                    <a:pt x="6763" y="4998"/>
                    <a:pt x="7097" y="4760"/>
                    <a:pt x="7454" y="4594"/>
                  </a:cubicBezTo>
                  <a:cubicBezTo>
                    <a:pt x="7526" y="4546"/>
                    <a:pt x="7549" y="4474"/>
                    <a:pt x="7526" y="4403"/>
                  </a:cubicBezTo>
                  <a:cubicBezTo>
                    <a:pt x="7491" y="4352"/>
                    <a:pt x="7444" y="4312"/>
                    <a:pt x="7394" y="4312"/>
                  </a:cubicBezTo>
                  <a:cubicBezTo>
                    <a:pt x="7375" y="4312"/>
                    <a:pt x="7355" y="4318"/>
                    <a:pt x="7335" y="4332"/>
                  </a:cubicBezTo>
                  <a:cubicBezTo>
                    <a:pt x="6906" y="4546"/>
                    <a:pt x="6525" y="4784"/>
                    <a:pt x="6168" y="5094"/>
                  </a:cubicBezTo>
                  <a:cubicBezTo>
                    <a:pt x="5882" y="4951"/>
                    <a:pt x="5573" y="4832"/>
                    <a:pt x="5239" y="4760"/>
                  </a:cubicBezTo>
                  <a:lnTo>
                    <a:pt x="5811" y="3784"/>
                  </a:lnTo>
                  <a:cubicBezTo>
                    <a:pt x="5858" y="3712"/>
                    <a:pt x="5835" y="3617"/>
                    <a:pt x="5763" y="3570"/>
                  </a:cubicBezTo>
                  <a:cubicBezTo>
                    <a:pt x="5745" y="3564"/>
                    <a:pt x="5726" y="3561"/>
                    <a:pt x="5706" y="3561"/>
                  </a:cubicBezTo>
                  <a:cubicBezTo>
                    <a:pt x="5647" y="3561"/>
                    <a:pt x="5585" y="3587"/>
                    <a:pt x="5549" y="3641"/>
                  </a:cubicBezTo>
                  <a:lnTo>
                    <a:pt x="4977" y="4617"/>
                  </a:lnTo>
                  <a:cubicBezTo>
                    <a:pt x="4763" y="4379"/>
                    <a:pt x="4525" y="4165"/>
                    <a:pt x="4239" y="3974"/>
                  </a:cubicBezTo>
                  <a:cubicBezTo>
                    <a:pt x="4430" y="2903"/>
                    <a:pt x="4334" y="1783"/>
                    <a:pt x="3930" y="759"/>
                  </a:cubicBezTo>
                  <a:cubicBezTo>
                    <a:pt x="4215" y="640"/>
                    <a:pt x="4525" y="545"/>
                    <a:pt x="4834" y="474"/>
                  </a:cubicBezTo>
                  <a:close/>
                  <a:moveTo>
                    <a:pt x="2548" y="5760"/>
                  </a:moveTo>
                  <a:cubicBezTo>
                    <a:pt x="2548" y="5760"/>
                    <a:pt x="2572" y="5760"/>
                    <a:pt x="2572" y="5784"/>
                  </a:cubicBezTo>
                  <a:lnTo>
                    <a:pt x="2906" y="6380"/>
                  </a:lnTo>
                  <a:lnTo>
                    <a:pt x="2239" y="6284"/>
                  </a:lnTo>
                  <a:cubicBezTo>
                    <a:pt x="2215" y="6284"/>
                    <a:pt x="2191" y="6284"/>
                    <a:pt x="2191" y="6261"/>
                  </a:cubicBezTo>
                  <a:cubicBezTo>
                    <a:pt x="2191" y="6261"/>
                    <a:pt x="2191" y="6237"/>
                    <a:pt x="2191" y="6213"/>
                  </a:cubicBezTo>
                  <a:lnTo>
                    <a:pt x="2501" y="5784"/>
                  </a:lnTo>
                  <a:cubicBezTo>
                    <a:pt x="2501" y="5760"/>
                    <a:pt x="2524" y="5760"/>
                    <a:pt x="2548" y="5760"/>
                  </a:cubicBezTo>
                  <a:close/>
                  <a:moveTo>
                    <a:pt x="4811" y="5737"/>
                  </a:moveTo>
                  <a:lnTo>
                    <a:pt x="5477" y="5832"/>
                  </a:lnTo>
                  <a:cubicBezTo>
                    <a:pt x="5501" y="5856"/>
                    <a:pt x="5525" y="5856"/>
                    <a:pt x="5525" y="5880"/>
                  </a:cubicBezTo>
                  <a:cubicBezTo>
                    <a:pt x="5525" y="5880"/>
                    <a:pt x="5525" y="5903"/>
                    <a:pt x="5525" y="5927"/>
                  </a:cubicBezTo>
                  <a:lnTo>
                    <a:pt x="5216" y="6356"/>
                  </a:lnTo>
                  <a:cubicBezTo>
                    <a:pt x="5192" y="6356"/>
                    <a:pt x="5168" y="6380"/>
                    <a:pt x="5168" y="6380"/>
                  </a:cubicBezTo>
                  <a:cubicBezTo>
                    <a:pt x="5168" y="6380"/>
                    <a:pt x="5144" y="6356"/>
                    <a:pt x="5120" y="6356"/>
                  </a:cubicBezTo>
                  <a:lnTo>
                    <a:pt x="4811" y="5737"/>
                  </a:lnTo>
                  <a:close/>
                  <a:moveTo>
                    <a:pt x="667" y="6356"/>
                  </a:moveTo>
                  <a:cubicBezTo>
                    <a:pt x="667" y="6356"/>
                    <a:pt x="691" y="6356"/>
                    <a:pt x="691" y="6380"/>
                  </a:cubicBezTo>
                  <a:lnTo>
                    <a:pt x="1024" y="6975"/>
                  </a:lnTo>
                  <a:lnTo>
                    <a:pt x="1024" y="6975"/>
                  </a:lnTo>
                  <a:lnTo>
                    <a:pt x="357" y="6880"/>
                  </a:lnTo>
                  <a:cubicBezTo>
                    <a:pt x="334" y="6880"/>
                    <a:pt x="310" y="6880"/>
                    <a:pt x="310" y="6856"/>
                  </a:cubicBezTo>
                  <a:cubicBezTo>
                    <a:pt x="310" y="6856"/>
                    <a:pt x="310" y="6832"/>
                    <a:pt x="310" y="6808"/>
                  </a:cubicBezTo>
                  <a:lnTo>
                    <a:pt x="619" y="6380"/>
                  </a:lnTo>
                  <a:cubicBezTo>
                    <a:pt x="619" y="6356"/>
                    <a:pt x="643" y="6356"/>
                    <a:pt x="667" y="6356"/>
                  </a:cubicBezTo>
                  <a:close/>
                  <a:moveTo>
                    <a:pt x="3453" y="6761"/>
                  </a:moveTo>
                  <a:lnTo>
                    <a:pt x="4120" y="6856"/>
                  </a:lnTo>
                  <a:cubicBezTo>
                    <a:pt x="4144" y="6880"/>
                    <a:pt x="4144" y="6880"/>
                    <a:pt x="4168" y="6904"/>
                  </a:cubicBezTo>
                  <a:cubicBezTo>
                    <a:pt x="4168" y="6904"/>
                    <a:pt x="4168" y="6927"/>
                    <a:pt x="4144" y="6951"/>
                  </a:cubicBezTo>
                  <a:lnTo>
                    <a:pt x="3858" y="7380"/>
                  </a:lnTo>
                  <a:cubicBezTo>
                    <a:pt x="3834" y="7404"/>
                    <a:pt x="3810" y="7404"/>
                    <a:pt x="3810" y="7404"/>
                  </a:cubicBezTo>
                  <a:cubicBezTo>
                    <a:pt x="3810" y="7404"/>
                    <a:pt x="3787" y="7380"/>
                    <a:pt x="3763" y="7380"/>
                  </a:cubicBezTo>
                  <a:lnTo>
                    <a:pt x="3453" y="6761"/>
                  </a:lnTo>
                  <a:close/>
                  <a:moveTo>
                    <a:pt x="1548" y="7356"/>
                  </a:moveTo>
                  <a:lnTo>
                    <a:pt x="2239" y="7475"/>
                  </a:lnTo>
                  <a:cubicBezTo>
                    <a:pt x="2263" y="7475"/>
                    <a:pt x="2263" y="7475"/>
                    <a:pt x="2286" y="7499"/>
                  </a:cubicBezTo>
                  <a:cubicBezTo>
                    <a:pt x="2286" y="7499"/>
                    <a:pt x="2286" y="7523"/>
                    <a:pt x="2263" y="7547"/>
                  </a:cubicBezTo>
                  <a:lnTo>
                    <a:pt x="1977" y="7975"/>
                  </a:lnTo>
                  <a:cubicBezTo>
                    <a:pt x="1953" y="7999"/>
                    <a:pt x="1929" y="7999"/>
                    <a:pt x="1929" y="7999"/>
                  </a:cubicBezTo>
                  <a:cubicBezTo>
                    <a:pt x="1905" y="7999"/>
                    <a:pt x="1905" y="7975"/>
                    <a:pt x="1881" y="7975"/>
                  </a:cubicBezTo>
                  <a:lnTo>
                    <a:pt x="1548" y="7356"/>
                  </a:lnTo>
                  <a:close/>
                  <a:moveTo>
                    <a:pt x="6447" y="1"/>
                  </a:moveTo>
                  <a:cubicBezTo>
                    <a:pt x="4913" y="1"/>
                    <a:pt x="3379" y="499"/>
                    <a:pt x="2167" y="1450"/>
                  </a:cubicBezTo>
                  <a:cubicBezTo>
                    <a:pt x="2096" y="1498"/>
                    <a:pt x="2096" y="1593"/>
                    <a:pt x="2143" y="1664"/>
                  </a:cubicBezTo>
                  <a:cubicBezTo>
                    <a:pt x="2167" y="1688"/>
                    <a:pt x="2215" y="1712"/>
                    <a:pt x="2263" y="1712"/>
                  </a:cubicBezTo>
                  <a:cubicBezTo>
                    <a:pt x="2286" y="1712"/>
                    <a:pt x="2310" y="1712"/>
                    <a:pt x="2334" y="1688"/>
                  </a:cubicBezTo>
                  <a:cubicBezTo>
                    <a:pt x="2501" y="1569"/>
                    <a:pt x="2644" y="1450"/>
                    <a:pt x="2810" y="1355"/>
                  </a:cubicBezTo>
                  <a:cubicBezTo>
                    <a:pt x="2858" y="1474"/>
                    <a:pt x="2882" y="1593"/>
                    <a:pt x="2929" y="1712"/>
                  </a:cubicBezTo>
                  <a:cubicBezTo>
                    <a:pt x="3072" y="2260"/>
                    <a:pt x="3120" y="2807"/>
                    <a:pt x="3072" y="3379"/>
                  </a:cubicBezTo>
                  <a:cubicBezTo>
                    <a:pt x="2763" y="3260"/>
                    <a:pt x="2429" y="3188"/>
                    <a:pt x="2096" y="3165"/>
                  </a:cubicBezTo>
                  <a:lnTo>
                    <a:pt x="1024" y="3022"/>
                  </a:lnTo>
                  <a:lnTo>
                    <a:pt x="1215" y="2784"/>
                  </a:lnTo>
                  <a:cubicBezTo>
                    <a:pt x="1405" y="2545"/>
                    <a:pt x="1620" y="2331"/>
                    <a:pt x="1834" y="2117"/>
                  </a:cubicBezTo>
                  <a:cubicBezTo>
                    <a:pt x="1905" y="2069"/>
                    <a:pt x="1905" y="1974"/>
                    <a:pt x="1834" y="1926"/>
                  </a:cubicBezTo>
                  <a:cubicBezTo>
                    <a:pt x="1808" y="1887"/>
                    <a:pt x="1767" y="1869"/>
                    <a:pt x="1728" y="1869"/>
                  </a:cubicBezTo>
                  <a:cubicBezTo>
                    <a:pt x="1696" y="1869"/>
                    <a:pt x="1665" y="1881"/>
                    <a:pt x="1643" y="1903"/>
                  </a:cubicBezTo>
                  <a:cubicBezTo>
                    <a:pt x="1405" y="2117"/>
                    <a:pt x="1191" y="2355"/>
                    <a:pt x="1000" y="2617"/>
                  </a:cubicBezTo>
                  <a:lnTo>
                    <a:pt x="643" y="3046"/>
                  </a:lnTo>
                  <a:cubicBezTo>
                    <a:pt x="619" y="3093"/>
                    <a:pt x="595" y="3141"/>
                    <a:pt x="619" y="3188"/>
                  </a:cubicBezTo>
                  <a:cubicBezTo>
                    <a:pt x="643" y="3236"/>
                    <a:pt x="691" y="3284"/>
                    <a:pt x="738" y="3284"/>
                  </a:cubicBezTo>
                  <a:lnTo>
                    <a:pt x="2072" y="3450"/>
                  </a:lnTo>
                  <a:cubicBezTo>
                    <a:pt x="2763" y="3522"/>
                    <a:pt x="3429" y="3784"/>
                    <a:pt x="4025" y="4165"/>
                  </a:cubicBezTo>
                  <a:cubicBezTo>
                    <a:pt x="4311" y="4379"/>
                    <a:pt x="4596" y="4617"/>
                    <a:pt x="4834" y="4903"/>
                  </a:cubicBezTo>
                  <a:cubicBezTo>
                    <a:pt x="4739" y="5046"/>
                    <a:pt x="4668" y="5165"/>
                    <a:pt x="4573" y="5284"/>
                  </a:cubicBezTo>
                  <a:lnTo>
                    <a:pt x="4191" y="4617"/>
                  </a:lnTo>
                  <a:cubicBezTo>
                    <a:pt x="4144" y="4522"/>
                    <a:pt x="4049" y="4451"/>
                    <a:pt x="3930" y="4451"/>
                  </a:cubicBezTo>
                  <a:cubicBezTo>
                    <a:pt x="3810" y="4451"/>
                    <a:pt x="3691" y="4498"/>
                    <a:pt x="3620" y="4594"/>
                  </a:cubicBezTo>
                  <a:lnTo>
                    <a:pt x="3310" y="5022"/>
                  </a:lnTo>
                  <a:cubicBezTo>
                    <a:pt x="3263" y="5117"/>
                    <a:pt x="3239" y="5237"/>
                    <a:pt x="3287" y="5356"/>
                  </a:cubicBezTo>
                  <a:cubicBezTo>
                    <a:pt x="3334" y="5451"/>
                    <a:pt x="3429" y="5522"/>
                    <a:pt x="3548" y="5546"/>
                  </a:cubicBezTo>
                  <a:lnTo>
                    <a:pt x="4239" y="5665"/>
                  </a:lnTo>
                  <a:cubicBezTo>
                    <a:pt x="3906" y="5999"/>
                    <a:pt x="3548" y="6237"/>
                    <a:pt x="3239" y="6380"/>
                  </a:cubicBezTo>
                  <a:lnTo>
                    <a:pt x="2834" y="5641"/>
                  </a:lnTo>
                  <a:cubicBezTo>
                    <a:pt x="2786" y="5546"/>
                    <a:pt x="2667" y="5475"/>
                    <a:pt x="2548" y="5475"/>
                  </a:cubicBezTo>
                  <a:cubicBezTo>
                    <a:pt x="2429" y="5475"/>
                    <a:pt x="2334" y="5522"/>
                    <a:pt x="2263" y="5618"/>
                  </a:cubicBezTo>
                  <a:lnTo>
                    <a:pt x="1953" y="6046"/>
                  </a:lnTo>
                  <a:cubicBezTo>
                    <a:pt x="1881" y="6141"/>
                    <a:pt x="1881" y="6261"/>
                    <a:pt x="1929" y="6380"/>
                  </a:cubicBezTo>
                  <a:cubicBezTo>
                    <a:pt x="1977" y="6475"/>
                    <a:pt x="2072" y="6570"/>
                    <a:pt x="2191" y="6570"/>
                  </a:cubicBezTo>
                  <a:lnTo>
                    <a:pt x="2620" y="6642"/>
                  </a:lnTo>
                  <a:cubicBezTo>
                    <a:pt x="2405" y="6713"/>
                    <a:pt x="2191" y="6761"/>
                    <a:pt x="2001" y="6808"/>
                  </a:cubicBezTo>
                  <a:cubicBezTo>
                    <a:pt x="1762" y="6856"/>
                    <a:pt x="1548" y="6904"/>
                    <a:pt x="1358" y="6975"/>
                  </a:cubicBezTo>
                  <a:lnTo>
                    <a:pt x="953" y="6237"/>
                  </a:lnTo>
                  <a:cubicBezTo>
                    <a:pt x="905" y="6141"/>
                    <a:pt x="786" y="6070"/>
                    <a:pt x="667" y="6070"/>
                  </a:cubicBezTo>
                  <a:cubicBezTo>
                    <a:pt x="548" y="6070"/>
                    <a:pt x="453" y="6118"/>
                    <a:pt x="381" y="6213"/>
                  </a:cubicBezTo>
                  <a:lnTo>
                    <a:pt x="72" y="6642"/>
                  </a:lnTo>
                  <a:cubicBezTo>
                    <a:pt x="0" y="6737"/>
                    <a:pt x="0" y="6856"/>
                    <a:pt x="48" y="6975"/>
                  </a:cubicBezTo>
                  <a:cubicBezTo>
                    <a:pt x="95" y="7094"/>
                    <a:pt x="191" y="7165"/>
                    <a:pt x="310" y="7165"/>
                  </a:cubicBezTo>
                  <a:lnTo>
                    <a:pt x="905" y="7261"/>
                  </a:lnTo>
                  <a:cubicBezTo>
                    <a:pt x="834" y="7332"/>
                    <a:pt x="762" y="7427"/>
                    <a:pt x="715" y="7523"/>
                  </a:cubicBezTo>
                  <a:cubicBezTo>
                    <a:pt x="476" y="7928"/>
                    <a:pt x="453" y="8475"/>
                    <a:pt x="667" y="8880"/>
                  </a:cubicBezTo>
                  <a:cubicBezTo>
                    <a:pt x="953" y="9404"/>
                    <a:pt x="1620" y="9666"/>
                    <a:pt x="2167" y="9690"/>
                  </a:cubicBezTo>
                  <a:cubicBezTo>
                    <a:pt x="2183" y="9690"/>
                    <a:pt x="2199" y="9690"/>
                    <a:pt x="2214" y="9690"/>
                  </a:cubicBezTo>
                  <a:cubicBezTo>
                    <a:pt x="3095" y="9690"/>
                    <a:pt x="3726" y="9036"/>
                    <a:pt x="4311" y="8404"/>
                  </a:cubicBezTo>
                  <a:cubicBezTo>
                    <a:pt x="4861" y="7831"/>
                    <a:pt x="5388" y="7258"/>
                    <a:pt x="6128" y="7258"/>
                  </a:cubicBezTo>
                  <a:cubicBezTo>
                    <a:pt x="6157" y="7258"/>
                    <a:pt x="6186" y="7259"/>
                    <a:pt x="6216" y="7261"/>
                  </a:cubicBezTo>
                  <a:cubicBezTo>
                    <a:pt x="6668" y="7308"/>
                    <a:pt x="7025" y="7451"/>
                    <a:pt x="7240" y="7737"/>
                  </a:cubicBezTo>
                  <a:cubicBezTo>
                    <a:pt x="7240" y="7737"/>
                    <a:pt x="7526" y="8094"/>
                    <a:pt x="7454" y="8523"/>
                  </a:cubicBezTo>
                  <a:cubicBezTo>
                    <a:pt x="7430" y="8785"/>
                    <a:pt x="7264" y="9047"/>
                    <a:pt x="7002" y="9237"/>
                  </a:cubicBezTo>
                  <a:cubicBezTo>
                    <a:pt x="6740" y="9452"/>
                    <a:pt x="6382" y="9595"/>
                    <a:pt x="6001" y="9618"/>
                  </a:cubicBezTo>
                  <a:cubicBezTo>
                    <a:pt x="5906" y="9618"/>
                    <a:pt x="5858" y="9690"/>
                    <a:pt x="5858" y="9785"/>
                  </a:cubicBezTo>
                  <a:cubicBezTo>
                    <a:pt x="5858" y="9857"/>
                    <a:pt x="5930" y="9904"/>
                    <a:pt x="6001" y="9904"/>
                  </a:cubicBezTo>
                  <a:cubicBezTo>
                    <a:pt x="6906" y="9857"/>
                    <a:pt x="7645" y="9285"/>
                    <a:pt x="7740" y="8571"/>
                  </a:cubicBezTo>
                  <a:cubicBezTo>
                    <a:pt x="7811" y="8023"/>
                    <a:pt x="7502" y="7594"/>
                    <a:pt x="7454" y="7547"/>
                  </a:cubicBezTo>
                  <a:cubicBezTo>
                    <a:pt x="7192" y="7213"/>
                    <a:pt x="6763" y="7023"/>
                    <a:pt x="6216" y="6975"/>
                  </a:cubicBezTo>
                  <a:cubicBezTo>
                    <a:pt x="6184" y="6973"/>
                    <a:pt x="6153" y="6972"/>
                    <a:pt x="6121" y="6972"/>
                  </a:cubicBezTo>
                  <a:cubicBezTo>
                    <a:pt x="5267" y="6972"/>
                    <a:pt x="4671" y="7593"/>
                    <a:pt x="4096" y="8213"/>
                  </a:cubicBezTo>
                  <a:cubicBezTo>
                    <a:pt x="3546" y="8809"/>
                    <a:pt x="2996" y="9383"/>
                    <a:pt x="2255" y="9383"/>
                  </a:cubicBezTo>
                  <a:cubicBezTo>
                    <a:pt x="2226" y="9383"/>
                    <a:pt x="2197" y="9382"/>
                    <a:pt x="2167" y="9380"/>
                  </a:cubicBezTo>
                  <a:cubicBezTo>
                    <a:pt x="1715" y="9380"/>
                    <a:pt x="1167" y="9166"/>
                    <a:pt x="929" y="8737"/>
                  </a:cubicBezTo>
                  <a:cubicBezTo>
                    <a:pt x="762" y="8404"/>
                    <a:pt x="786" y="7975"/>
                    <a:pt x="977" y="7642"/>
                  </a:cubicBezTo>
                  <a:cubicBezTo>
                    <a:pt x="1048" y="7523"/>
                    <a:pt x="1119" y="7427"/>
                    <a:pt x="1238" y="7356"/>
                  </a:cubicBezTo>
                  <a:lnTo>
                    <a:pt x="1643" y="8094"/>
                  </a:lnTo>
                  <a:cubicBezTo>
                    <a:pt x="1691" y="8189"/>
                    <a:pt x="1786" y="8261"/>
                    <a:pt x="1905" y="8261"/>
                  </a:cubicBezTo>
                  <a:cubicBezTo>
                    <a:pt x="1921" y="8265"/>
                    <a:pt x="1938" y="8267"/>
                    <a:pt x="1956" y="8267"/>
                  </a:cubicBezTo>
                  <a:cubicBezTo>
                    <a:pt x="2046" y="8267"/>
                    <a:pt x="2155" y="8217"/>
                    <a:pt x="2215" y="8118"/>
                  </a:cubicBezTo>
                  <a:lnTo>
                    <a:pt x="2524" y="7689"/>
                  </a:lnTo>
                  <a:cubicBezTo>
                    <a:pt x="2572" y="7594"/>
                    <a:pt x="2596" y="7475"/>
                    <a:pt x="2548" y="7380"/>
                  </a:cubicBezTo>
                  <a:cubicBezTo>
                    <a:pt x="2501" y="7261"/>
                    <a:pt x="2405" y="7189"/>
                    <a:pt x="2286" y="7165"/>
                  </a:cubicBezTo>
                  <a:lnTo>
                    <a:pt x="1929" y="7118"/>
                  </a:lnTo>
                  <a:cubicBezTo>
                    <a:pt x="1977" y="7094"/>
                    <a:pt x="2024" y="7094"/>
                    <a:pt x="2072" y="7070"/>
                  </a:cubicBezTo>
                  <a:cubicBezTo>
                    <a:pt x="2382" y="6999"/>
                    <a:pt x="2739" y="6927"/>
                    <a:pt x="3120" y="6761"/>
                  </a:cubicBezTo>
                  <a:lnTo>
                    <a:pt x="3525" y="7499"/>
                  </a:lnTo>
                  <a:cubicBezTo>
                    <a:pt x="3572" y="7594"/>
                    <a:pt x="3668" y="7666"/>
                    <a:pt x="3787" y="7666"/>
                  </a:cubicBezTo>
                  <a:cubicBezTo>
                    <a:pt x="3803" y="7670"/>
                    <a:pt x="3820" y="7672"/>
                    <a:pt x="3838" y="7672"/>
                  </a:cubicBezTo>
                  <a:cubicBezTo>
                    <a:pt x="3928" y="7672"/>
                    <a:pt x="4037" y="7622"/>
                    <a:pt x="4096" y="7523"/>
                  </a:cubicBezTo>
                  <a:lnTo>
                    <a:pt x="4406" y="7094"/>
                  </a:lnTo>
                  <a:cubicBezTo>
                    <a:pt x="4477" y="6999"/>
                    <a:pt x="4477" y="6880"/>
                    <a:pt x="4430" y="6784"/>
                  </a:cubicBezTo>
                  <a:cubicBezTo>
                    <a:pt x="4382" y="6665"/>
                    <a:pt x="4287" y="6594"/>
                    <a:pt x="4168" y="6570"/>
                  </a:cubicBezTo>
                  <a:lnTo>
                    <a:pt x="3644" y="6499"/>
                  </a:lnTo>
                  <a:cubicBezTo>
                    <a:pt x="3930" y="6332"/>
                    <a:pt x="4215" y="6118"/>
                    <a:pt x="4525" y="5808"/>
                  </a:cubicBezTo>
                  <a:lnTo>
                    <a:pt x="4882" y="6475"/>
                  </a:lnTo>
                  <a:cubicBezTo>
                    <a:pt x="4930" y="6570"/>
                    <a:pt x="5049" y="6642"/>
                    <a:pt x="5168" y="6642"/>
                  </a:cubicBezTo>
                  <a:cubicBezTo>
                    <a:pt x="5184" y="6646"/>
                    <a:pt x="5200" y="6648"/>
                    <a:pt x="5217" y="6648"/>
                  </a:cubicBezTo>
                  <a:cubicBezTo>
                    <a:pt x="5302" y="6648"/>
                    <a:pt x="5394" y="6598"/>
                    <a:pt x="5454" y="6499"/>
                  </a:cubicBezTo>
                  <a:lnTo>
                    <a:pt x="5763" y="6070"/>
                  </a:lnTo>
                  <a:cubicBezTo>
                    <a:pt x="5835" y="5975"/>
                    <a:pt x="5835" y="5856"/>
                    <a:pt x="5787" y="5737"/>
                  </a:cubicBezTo>
                  <a:cubicBezTo>
                    <a:pt x="5739" y="5641"/>
                    <a:pt x="5644" y="5570"/>
                    <a:pt x="5525" y="5546"/>
                  </a:cubicBezTo>
                  <a:lnTo>
                    <a:pt x="4811" y="5427"/>
                  </a:lnTo>
                  <a:cubicBezTo>
                    <a:pt x="4906" y="5308"/>
                    <a:pt x="5001" y="5189"/>
                    <a:pt x="5096" y="5022"/>
                  </a:cubicBezTo>
                  <a:cubicBezTo>
                    <a:pt x="6073" y="5237"/>
                    <a:pt x="6954" y="5760"/>
                    <a:pt x="7597" y="6522"/>
                  </a:cubicBezTo>
                  <a:cubicBezTo>
                    <a:pt x="7621" y="6570"/>
                    <a:pt x="7668" y="6570"/>
                    <a:pt x="7692" y="6570"/>
                  </a:cubicBezTo>
                  <a:cubicBezTo>
                    <a:pt x="7740" y="6570"/>
                    <a:pt x="7764" y="6570"/>
                    <a:pt x="7787" y="6546"/>
                  </a:cubicBezTo>
                  <a:cubicBezTo>
                    <a:pt x="7859" y="6499"/>
                    <a:pt x="7859" y="6403"/>
                    <a:pt x="7811" y="6332"/>
                  </a:cubicBezTo>
                  <a:cubicBezTo>
                    <a:pt x="7645" y="6141"/>
                    <a:pt x="7478" y="5975"/>
                    <a:pt x="7287" y="5808"/>
                  </a:cubicBezTo>
                  <a:cubicBezTo>
                    <a:pt x="7859" y="5427"/>
                    <a:pt x="8502" y="5141"/>
                    <a:pt x="9169" y="5022"/>
                  </a:cubicBezTo>
                  <a:lnTo>
                    <a:pt x="9169" y="5022"/>
                  </a:lnTo>
                  <a:cubicBezTo>
                    <a:pt x="9145" y="5737"/>
                    <a:pt x="8978" y="6427"/>
                    <a:pt x="8716" y="7118"/>
                  </a:cubicBezTo>
                  <a:lnTo>
                    <a:pt x="8621" y="7404"/>
                  </a:lnTo>
                  <a:lnTo>
                    <a:pt x="8240" y="6880"/>
                  </a:lnTo>
                  <a:cubicBezTo>
                    <a:pt x="8211" y="6850"/>
                    <a:pt x="8163" y="6830"/>
                    <a:pt x="8114" y="6830"/>
                  </a:cubicBezTo>
                  <a:cubicBezTo>
                    <a:pt x="8084" y="6830"/>
                    <a:pt x="8053" y="6838"/>
                    <a:pt x="8026" y="6856"/>
                  </a:cubicBezTo>
                  <a:cubicBezTo>
                    <a:pt x="7954" y="6904"/>
                    <a:pt x="7954" y="6999"/>
                    <a:pt x="8002" y="7070"/>
                  </a:cubicBezTo>
                  <a:lnTo>
                    <a:pt x="8526" y="7785"/>
                  </a:lnTo>
                  <a:cubicBezTo>
                    <a:pt x="8550" y="7808"/>
                    <a:pt x="8597" y="7832"/>
                    <a:pt x="8645" y="7832"/>
                  </a:cubicBezTo>
                  <a:lnTo>
                    <a:pt x="8669" y="7832"/>
                  </a:lnTo>
                  <a:cubicBezTo>
                    <a:pt x="8716" y="7832"/>
                    <a:pt x="8764" y="7808"/>
                    <a:pt x="8788" y="7737"/>
                  </a:cubicBezTo>
                  <a:cubicBezTo>
                    <a:pt x="9169" y="6832"/>
                    <a:pt x="9454" y="5856"/>
                    <a:pt x="9454" y="4855"/>
                  </a:cubicBezTo>
                  <a:cubicBezTo>
                    <a:pt x="9502" y="3165"/>
                    <a:pt x="8907" y="1450"/>
                    <a:pt x="7787" y="164"/>
                  </a:cubicBezTo>
                  <a:cubicBezTo>
                    <a:pt x="7764" y="140"/>
                    <a:pt x="7764" y="140"/>
                    <a:pt x="7716" y="116"/>
                  </a:cubicBezTo>
                  <a:cubicBezTo>
                    <a:pt x="7297" y="39"/>
                    <a:pt x="6872" y="1"/>
                    <a:pt x="6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37"/>
          <p:cNvGrpSpPr/>
          <p:nvPr/>
        </p:nvGrpSpPr>
        <p:grpSpPr>
          <a:xfrm>
            <a:off x="1142057" y="2331950"/>
            <a:ext cx="561413" cy="548631"/>
            <a:chOff x="6741163" y="2102775"/>
            <a:chExt cx="336034" cy="333616"/>
          </a:xfrm>
        </p:grpSpPr>
        <p:sp>
          <p:nvSpPr>
            <p:cNvPr id="3321" name="Google Shape;3321;p37"/>
            <p:cNvSpPr/>
            <p:nvPr/>
          </p:nvSpPr>
          <p:spPr>
            <a:xfrm>
              <a:off x="6785166" y="2110669"/>
              <a:ext cx="286422" cy="284910"/>
            </a:xfrm>
            <a:custGeom>
              <a:avLst/>
              <a:gdLst/>
              <a:ahLst/>
              <a:cxnLst/>
              <a:rect l="l" t="t" r="r" b="b"/>
              <a:pathLst>
                <a:path w="8527" h="8482" extrusionOk="0">
                  <a:moveTo>
                    <a:pt x="4499" y="1"/>
                  </a:moveTo>
                  <a:cubicBezTo>
                    <a:pt x="4374" y="1"/>
                    <a:pt x="4233" y="22"/>
                    <a:pt x="4145" y="99"/>
                  </a:cubicBezTo>
                  <a:lnTo>
                    <a:pt x="2644" y="1719"/>
                  </a:lnTo>
                  <a:cubicBezTo>
                    <a:pt x="1787" y="2576"/>
                    <a:pt x="1453" y="3719"/>
                    <a:pt x="1858" y="4791"/>
                  </a:cubicBezTo>
                  <a:cubicBezTo>
                    <a:pt x="1906" y="4886"/>
                    <a:pt x="1977" y="5077"/>
                    <a:pt x="1977" y="5077"/>
                  </a:cubicBezTo>
                  <a:cubicBezTo>
                    <a:pt x="1977" y="5100"/>
                    <a:pt x="2001" y="5148"/>
                    <a:pt x="2001" y="5172"/>
                  </a:cubicBezTo>
                  <a:cubicBezTo>
                    <a:pt x="2049" y="5267"/>
                    <a:pt x="2025" y="5410"/>
                    <a:pt x="1954" y="5481"/>
                  </a:cubicBezTo>
                  <a:lnTo>
                    <a:pt x="1" y="7220"/>
                  </a:lnTo>
                  <a:lnTo>
                    <a:pt x="477" y="7958"/>
                  </a:lnTo>
                  <a:lnTo>
                    <a:pt x="1263" y="8482"/>
                  </a:lnTo>
                  <a:lnTo>
                    <a:pt x="2978" y="6482"/>
                  </a:lnTo>
                  <a:cubicBezTo>
                    <a:pt x="3041" y="6418"/>
                    <a:pt x="3126" y="6386"/>
                    <a:pt x="3210" y="6386"/>
                  </a:cubicBezTo>
                  <a:cubicBezTo>
                    <a:pt x="3253" y="6386"/>
                    <a:pt x="3295" y="6394"/>
                    <a:pt x="3335" y="6410"/>
                  </a:cubicBezTo>
                  <a:cubicBezTo>
                    <a:pt x="3757" y="6626"/>
                    <a:pt x="4217" y="6733"/>
                    <a:pt x="4675" y="6733"/>
                  </a:cubicBezTo>
                  <a:cubicBezTo>
                    <a:pt x="5432" y="6733"/>
                    <a:pt x="6186" y="6441"/>
                    <a:pt x="6764" y="5862"/>
                  </a:cubicBezTo>
                  <a:lnTo>
                    <a:pt x="6836" y="5791"/>
                  </a:lnTo>
                  <a:lnTo>
                    <a:pt x="7145" y="5243"/>
                  </a:lnTo>
                  <a:lnTo>
                    <a:pt x="7669" y="4957"/>
                  </a:lnTo>
                  <a:lnTo>
                    <a:pt x="8336" y="4291"/>
                  </a:lnTo>
                  <a:cubicBezTo>
                    <a:pt x="8526" y="4100"/>
                    <a:pt x="8526" y="3791"/>
                    <a:pt x="8336" y="3600"/>
                  </a:cubicBezTo>
                  <a:cubicBezTo>
                    <a:pt x="8336" y="3600"/>
                    <a:pt x="8312" y="3576"/>
                    <a:pt x="8312" y="3576"/>
                  </a:cubicBezTo>
                  <a:cubicBezTo>
                    <a:pt x="8312" y="3576"/>
                    <a:pt x="8205" y="3552"/>
                    <a:pt x="8074" y="3552"/>
                  </a:cubicBezTo>
                  <a:cubicBezTo>
                    <a:pt x="7943" y="3552"/>
                    <a:pt x="7788" y="3576"/>
                    <a:pt x="7693" y="3671"/>
                  </a:cubicBezTo>
                  <a:lnTo>
                    <a:pt x="6169" y="5219"/>
                  </a:lnTo>
                  <a:cubicBezTo>
                    <a:pt x="5773" y="5615"/>
                    <a:pt x="5207" y="5816"/>
                    <a:pt x="4659" y="5816"/>
                  </a:cubicBezTo>
                  <a:cubicBezTo>
                    <a:pt x="4415" y="5816"/>
                    <a:pt x="4174" y="5776"/>
                    <a:pt x="3954" y="5696"/>
                  </a:cubicBezTo>
                  <a:cubicBezTo>
                    <a:pt x="3763" y="5624"/>
                    <a:pt x="3573" y="5481"/>
                    <a:pt x="3430" y="5339"/>
                  </a:cubicBezTo>
                  <a:cubicBezTo>
                    <a:pt x="3359" y="5291"/>
                    <a:pt x="3311" y="5243"/>
                    <a:pt x="3240" y="5172"/>
                  </a:cubicBezTo>
                  <a:cubicBezTo>
                    <a:pt x="2430" y="4386"/>
                    <a:pt x="2430" y="3100"/>
                    <a:pt x="3216" y="2314"/>
                  </a:cubicBezTo>
                  <a:lnTo>
                    <a:pt x="3287" y="2243"/>
                  </a:lnTo>
                  <a:lnTo>
                    <a:pt x="3573" y="1695"/>
                  </a:lnTo>
                  <a:lnTo>
                    <a:pt x="4121" y="1409"/>
                  </a:lnTo>
                  <a:lnTo>
                    <a:pt x="4787" y="742"/>
                  </a:lnTo>
                  <a:cubicBezTo>
                    <a:pt x="4978" y="552"/>
                    <a:pt x="4978" y="242"/>
                    <a:pt x="4787" y="52"/>
                  </a:cubicBezTo>
                  <a:cubicBezTo>
                    <a:pt x="4764" y="28"/>
                    <a:pt x="4764" y="28"/>
                    <a:pt x="4764" y="28"/>
                  </a:cubicBezTo>
                  <a:cubicBezTo>
                    <a:pt x="4764" y="28"/>
                    <a:pt x="4642" y="1"/>
                    <a:pt x="4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6744387" y="2353155"/>
              <a:ext cx="83202" cy="78231"/>
            </a:xfrm>
            <a:custGeom>
              <a:avLst/>
              <a:gdLst/>
              <a:ahLst/>
              <a:cxnLst/>
              <a:rect l="l" t="t" r="r" b="b"/>
              <a:pathLst>
                <a:path w="2477" h="2329" extrusionOk="0">
                  <a:moveTo>
                    <a:pt x="1108" y="894"/>
                  </a:moveTo>
                  <a:cubicBezTo>
                    <a:pt x="1209" y="894"/>
                    <a:pt x="1310" y="930"/>
                    <a:pt x="1381" y="1001"/>
                  </a:cubicBezTo>
                  <a:cubicBezTo>
                    <a:pt x="1524" y="1168"/>
                    <a:pt x="1524" y="1406"/>
                    <a:pt x="1381" y="1573"/>
                  </a:cubicBezTo>
                  <a:cubicBezTo>
                    <a:pt x="1310" y="1644"/>
                    <a:pt x="1209" y="1680"/>
                    <a:pt x="1108" y="1680"/>
                  </a:cubicBezTo>
                  <a:cubicBezTo>
                    <a:pt x="1006" y="1680"/>
                    <a:pt x="905" y="1644"/>
                    <a:pt x="834" y="1573"/>
                  </a:cubicBezTo>
                  <a:cubicBezTo>
                    <a:pt x="667" y="1406"/>
                    <a:pt x="667" y="1168"/>
                    <a:pt x="834" y="1001"/>
                  </a:cubicBezTo>
                  <a:cubicBezTo>
                    <a:pt x="905" y="930"/>
                    <a:pt x="1006" y="894"/>
                    <a:pt x="1108" y="894"/>
                  </a:cubicBezTo>
                  <a:close/>
                  <a:moveTo>
                    <a:pt x="1215" y="1"/>
                  </a:moveTo>
                  <a:lnTo>
                    <a:pt x="500" y="596"/>
                  </a:lnTo>
                  <a:cubicBezTo>
                    <a:pt x="143" y="906"/>
                    <a:pt x="0" y="1311"/>
                    <a:pt x="191" y="1715"/>
                  </a:cubicBezTo>
                  <a:cubicBezTo>
                    <a:pt x="215" y="1763"/>
                    <a:pt x="262" y="1882"/>
                    <a:pt x="262" y="1882"/>
                  </a:cubicBezTo>
                  <a:cubicBezTo>
                    <a:pt x="286" y="1930"/>
                    <a:pt x="334" y="1977"/>
                    <a:pt x="381" y="2025"/>
                  </a:cubicBezTo>
                  <a:cubicBezTo>
                    <a:pt x="584" y="2227"/>
                    <a:pt x="846" y="2329"/>
                    <a:pt x="1108" y="2329"/>
                  </a:cubicBezTo>
                  <a:cubicBezTo>
                    <a:pt x="1370" y="2329"/>
                    <a:pt x="1632" y="2227"/>
                    <a:pt x="1834" y="2025"/>
                  </a:cubicBezTo>
                  <a:cubicBezTo>
                    <a:pt x="1834" y="2001"/>
                    <a:pt x="1858" y="1977"/>
                    <a:pt x="1882" y="1954"/>
                  </a:cubicBezTo>
                  <a:lnTo>
                    <a:pt x="2477" y="1263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6825171" y="2296858"/>
              <a:ext cx="59219" cy="55356"/>
            </a:xfrm>
            <a:custGeom>
              <a:avLst/>
              <a:gdLst/>
              <a:ahLst/>
              <a:cxnLst/>
              <a:rect l="l" t="t" r="r" b="b"/>
              <a:pathLst>
                <a:path w="1763" h="1648" extrusionOk="0">
                  <a:moveTo>
                    <a:pt x="345" y="1"/>
                  </a:moveTo>
                  <a:cubicBezTo>
                    <a:pt x="292" y="1"/>
                    <a:pt x="241" y="31"/>
                    <a:pt x="191" y="81"/>
                  </a:cubicBezTo>
                  <a:lnTo>
                    <a:pt x="167" y="81"/>
                  </a:lnTo>
                  <a:cubicBezTo>
                    <a:pt x="48" y="200"/>
                    <a:pt x="1" y="319"/>
                    <a:pt x="120" y="438"/>
                  </a:cubicBezTo>
                  <a:lnTo>
                    <a:pt x="572" y="1129"/>
                  </a:lnTo>
                  <a:lnTo>
                    <a:pt x="1215" y="1558"/>
                  </a:lnTo>
                  <a:cubicBezTo>
                    <a:pt x="1275" y="1617"/>
                    <a:pt x="1352" y="1647"/>
                    <a:pt x="1429" y="1647"/>
                  </a:cubicBezTo>
                  <a:cubicBezTo>
                    <a:pt x="1507" y="1647"/>
                    <a:pt x="1584" y="1617"/>
                    <a:pt x="1644" y="1558"/>
                  </a:cubicBezTo>
                  <a:cubicBezTo>
                    <a:pt x="1763" y="1439"/>
                    <a:pt x="1763" y="1248"/>
                    <a:pt x="1644" y="1129"/>
                  </a:cubicBezTo>
                  <a:lnTo>
                    <a:pt x="858" y="343"/>
                  </a:lnTo>
                  <a:lnTo>
                    <a:pt x="501" y="81"/>
                  </a:lnTo>
                  <a:cubicBezTo>
                    <a:pt x="444" y="25"/>
                    <a:pt x="393" y="1"/>
                    <a:pt x="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6812374" y="2309253"/>
              <a:ext cx="57640" cy="56532"/>
            </a:xfrm>
            <a:custGeom>
              <a:avLst/>
              <a:gdLst/>
              <a:ahLst/>
              <a:cxnLst/>
              <a:rect l="l" t="t" r="r" b="b"/>
              <a:pathLst>
                <a:path w="1716" h="1683" extrusionOk="0">
                  <a:moveTo>
                    <a:pt x="319" y="1"/>
                  </a:moveTo>
                  <a:cubicBezTo>
                    <a:pt x="257" y="1"/>
                    <a:pt x="200" y="46"/>
                    <a:pt x="143" y="117"/>
                  </a:cubicBezTo>
                  <a:cubicBezTo>
                    <a:pt x="24" y="236"/>
                    <a:pt x="0" y="331"/>
                    <a:pt x="120" y="451"/>
                  </a:cubicBezTo>
                  <a:lnTo>
                    <a:pt x="334" y="736"/>
                  </a:lnTo>
                  <a:lnTo>
                    <a:pt x="1191" y="1594"/>
                  </a:lnTo>
                  <a:cubicBezTo>
                    <a:pt x="1251" y="1653"/>
                    <a:pt x="1322" y="1683"/>
                    <a:pt x="1394" y="1683"/>
                  </a:cubicBezTo>
                  <a:cubicBezTo>
                    <a:pt x="1465" y="1683"/>
                    <a:pt x="1537" y="1653"/>
                    <a:pt x="1596" y="1594"/>
                  </a:cubicBezTo>
                  <a:cubicBezTo>
                    <a:pt x="1715" y="1475"/>
                    <a:pt x="1715" y="1284"/>
                    <a:pt x="1596" y="1165"/>
                  </a:cubicBezTo>
                  <a:lnTo>
                    <a:pt x="786" y="355"/>
                  </a:lnTo>
                  <a:lnTo>
                    <a:pt x="453" y="69"/>
                  </a:lnTo>
                  <a:cubicBezTo>
                    <a:pt x="405" y="21"/>
                    <a:pt x="361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6828362" y="2310764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4"/>
                  </a:moveTo>
                  <a:cubicBezTo>
                    <a:pt x="1" y="24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24"/>
                    <a:pt x="25" y="24"/>
                  </a:cubicBezTo>
                  <a:close/>
                  <a:moveTo>
                    <a:pt x="25" y="24"/>
                  </a:moveTo>
                  <a:close/>
                </a:path>
              </a:pathLst>
            </a:custGeom>
            <a:solidFill>
              <a:srgbClr val="76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6919559" y="2216376"/>
              <a:ext cx="44843" cy="39300"/>
            </a:xfrm>
            <a:custGeom>
              <a:avLst/>
              <a:gdLst/>
              <a:ahLst/>
              <a:cxnLst/>
              <a:rect l="l" t="t" r="r" b="b"/>
              <a:pathLst>
                <a:path w="1335" h="1170" extrusionOk="0">
                  <a:moveTo>
                    <a:pt x="667" y="1"/>
                  </a:moveTo>
                  <a:cubicBezTo>
                    <a:pt x="667" y="1"/>
                    <a:pt x="596" y="24"/>
                    <a:pt x="572" y="24"/>
                  </a:cubicBezTo>
                  <a:cubicBezTo>
                    <a:pt x="429" y="48"/>
                    <a:pt x="310" y="120"/>
                    <a:pt x="215" y="239"/>
                  </a:cubicBezTo>
                  <a:cubicBezTo>
                    <a:pt x="1" y="501"/>
                    <a:pt x="48" y="810"/>
                    <a:pt x="310" y="1025"/>
                  </a:cubicBezTo>
                  <a:cubicBezTo>
                    <a:pt x="433" y="1117"/>
                    <a:pt x="566" y="1169"/>
                    <a:pt x="696" y="1169"/>
                  </a:cubicBezTo>
                  <a:cubicBezTo>
                    <a:pt x="768" y="1169"/>
                    <a:pt x="838" y="1154"/>
                    <a:pt x="906" y="1120"/>
                  </a:cubicBezTo>
                  <a:cubicBezTo>
                    <a:pt x="953" y="1096"/>
                    <a:pt x="1048" y="1048"/>
                    <a:pt x="1048" y="1048"/>
                  </a:cubicBezTo>
                  <a:cubicBezTo>
                    <a:pt x="1072" y="1025"/>
                    <a:pt x="1096" y="1001"/>
                    <a:pt x="1120" y="977"/>
                  </a:cubicBezTo>
                  <a:cubicBezTo>
                    <a:pt x="1334" y="715"/>
                    <a:pt x="1287" y="334"/>
                    <a:pt x="1025" y="120"/>
                  </a:cubicBezTo>
                  <a:cubicBezTo>
                    <a:pt x="929" y="48"/>
                    <a:pt x="786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6889967" y="2138783"/>
              <a:ext cx="33624" cy="33624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429" y="1"/>
                  </a:moveTo>
                  <a:lnTo>
                    <a:pt x="0" y="405"/>
                  </a:lnTo>
                  <a:lnTo>
                    <a:pt x="191" y="739"/>
                  </a:lnTo>
                  <a:lnTo>
                    <a:pt x="596" y="1001"/>
                  </a:lnTo>
                  <a:lnTo>
                    <a:pt x="1001" y="57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6876363" y="2152387"/>
              <a:ext cx="33624" cy="33624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405" y="0"/>
                  </a:moveTo>
                  <a:lnTo>
                    <a:pt x="1" y="429"/>
                  </a:lnTo>
                  <a:lnTo>
                    <a:pt x="572" y="1001"/>
                  </a:lnTo>
                  <a:lnTo>
                    <a:pt x="1001" y="59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7008371" y="2256382"/>
              <a:ext cx="34430" cy="35236"/>
            </a:xfrm>
            <a:custGeom>
              <a:avLst/>
              <a:gdLst/>
              <a:ahLst/>
              <a:cxnLst/>
              <a:rect l="l" t="t" r="r" b="b"/>
              <a:pathLst>
                <a:path w="1025" h="1049" extrusionOk="0">
                  <a:moveTo>
                    <a:pt x="405" y="0"/>
                  </a:moveTo>
                  <a:lnTo>
                    <a:pt x="0" y="429"/>
                  </a:lnTo>
                  <a:lnTo>
                    <a:pt x="214" y="858"/>
                  </a:lnTo>
                  <a:lnTo>
                    <a:pt x="619" y="1048"/>
                  </a:lnTo>
                  <a:lnTo>
                    <a:pt x="1024" y="61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6993961" y="2270759"/>
              <a:ext cx="35236" cy="34430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429" y="1"/>
                  </a:moveTo>
                  <a:lnTo>
                    <a:pt x="0" y="406"/>
                  </a:lnTo>
                  <a:lnTo>
                    <a:pt x="620" y="1025"/>
                  </a:lnTo>
                  <a:lnTo>
                    <a:pt x="1048" y="596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1" name="Google Shape;3331;p37"/>
            <p:cNvGrpSpPr/>
            <p:nvPr/>
          </p:nvGrpSpPr>
          <p:grpSpPr>
            <a:xfrm>
              <a:off x="6741163" y="2102775"/>
              <a:ext cx="336034" cy="333616"/>
              <a:chOff x="6741163" y="2102775"/>
              <a:chExt cx="336034" cy="333616"/>
            </a:xfrm>
          </p:grpSpPr>
          <p:sp>
            <p:nvSpPr>
              <p:cNvPr id="3332" name="Google Shape;3332;p37"/>
              <p:cNvSpPr/>
              <p:nvPr/>
            </p:nvSpPr>
            <p:spPr>
              <a:xfrm>
                <a:off x="6741163" y="2102775"/>
                <a:ext cx="336034" cy="333616"/>
              </a:xfrm>
              <a:custGeom>
                <a:avLst/>
                <a:gdLst/>
                <a:ahLst/>
                <a:cxnLst/>
                <a:rect l="l" t="t" r="r" b="b"/>
                <a:pathLst>
                  <a:path w="10004" h="9932" extrusionOk="0">
                    <a:moveTo>
                      <a:pt x="5752" y="293"/>
                    </a:moveTo>
                    <a:cubicBezTo>
                      <a:pt x="5841" y="293"/>
                      <a:pt x="5931" y="322"/>
                      <a:pt x="6002" y="382"/>
                    </a:cubicBezTo>
                    <a:cubicBezTo>
                      <a:pt x="6050" y="453"/>
                      <a:pt x="6097" y="525"/>
                      <a:pt x="6097" y="620"/>
                    </a:cubicBezTo>
                    <a:cubicBezTo>
                      <a:pt x="6097" y="692"/>
                      <a:pt x="6074" y="763"/>
                      <a:pt x="6026" y="834"/>
                    </a:cubicBezTo>
                    <a:cubicBezTo>
                      <a:pt x="6002" y="763"/>
                      <a:pt x="5907" y="668"/>
                      <a:pt x="5836" y="596"/>
                    </a:cubicBezTo>
                    <a:cubicBezTo>
                      <a:pt x="5800" y="561"/>
                      <a:pt x="5764" y="543"/>
                      <a:pt x="5728" y="543"/>
                    </a:cubicBezTo>
                    <a:cubicBezTo>
                      <a:pt x="5693" y="543"/>
                      <a:pt x="5657" y="561"/>
                      <a:pt x="5621" y="596"/>
                    </a:cubicBezTo>
                    <a:cubicBezTo>
                      <a:pt x="5574" y="644"/>
                      <a:pt x="5574" y="739"/>
                      <a:pt x="5621" y="787"/>
                    </a:cubicBezTo>
                    <a:cubicBezTo>
                      <a:pt x="5693" y="858"/>
                      <a:pt x="5764" y="930"/>
                      <a:pt x="5836" y="1049"/>
                    </a:cubicBezTo>
                    <a:lnTo>
                      <a:pt x="5431" y="1454"/>
                    </a:lnTo>
                    <a:lnTo>
                      <a:pt x="4954" y="954"/>
                    </a:lnTo>
                    <a:lnTo>
                      <a:pt x="5502" y="382"/>
                    </a:lnTo>
                    <a:cubicBezTo>
                      <a:pt x="5574" y="322"/>
                      <a:pt x="5663" y="293"/>
                      <a:pt x="5752" y="293"/>
                    </a:cubicBezTo>
                    <a:close/>
                    <a:moveTo>
                      <a:pt x="4740" y="1168"/>
                    </a:moveTo>
                    <a:lnTo>
                      <a:pt x="5240" y="1644"/>
                    </a:lnTo>
                    <a:lnTo>
                      <a:pt x="5026" y="1858"/>
                    </a:lnTo>
                    <a:lnTo>
                      <a:pt x="4526" y="1382"/>
                    </a:lnTo>
                    <a:lnTo>
                      <a:pt x="4740" y="1168"/>
                    </a:lnTo>
                    <a:close/>
                    <a:moveTo>
                      <a:pt x="4335" y="1573"/>
                    </a:moveTo>
                    <a:lnTo>
                      <a:pt x="4812" y="2073"/>
                    </a:lnTo>
                    <a:lnTo>
                      <a:pt x="4597" y="2263"/>
                    </a:lnTo>
                    <a:lnTo>
                      <a:pt x="4121" y="1787"/>
                    </a:lnTo>
                    <a:lnTo>
                      <a:pt x="4335" y="1573"/>
                    </a:lnTo>
                    <a:close/>
                    <a:moveTo>
                      <a:pt x="5955" y="3502"/>
                    </a:moveTo>
                    <a:cubicBezTo>
                      <a:pt x="6217" y="3502"/>
                      <a:pt x="6431" y="3716"/>
                      <a:pt x="6431" y="3978"/>
                    </a:cubicBezTo>
                    <a:cubicBezTo>
                      <a:pt x="6431" y="4240"/>
                      <a:pt x="6217" y="4430"/>
                      <a:pt x="5955" y="4430"/>
                    </a:cubicBezTo>
                    <a:cubicBezTo>
                      <a:pt x="5716" y="4430"/>
                      <a:pt x="5502" y="4240"/>
                      <a:pt x="5502" y="3978"/>
                    </a:cubicBezTo>
                    <a:cubicBezTo>
                      <a:pt x="5502" y="3716"/>
                      <a:pt x="5716" y="3502"/>
                      <a:pt x="5955" y="3502"/>
                    </a:cubicBezTo>
                    <a:close/>
                    <a:moveTo>
                      <a:pt x="9310" y="3838"/>
                    </a:moveTo>
                    <a:cubicBezTo>
                      <a:pt x="9398" y="3838"/>
                      <a:pt x="9488" y="3867"/>
                      <a:pt x="9551" y="3930"/>
                    </a:cubicBezTo>
                    <a:cubicBezTo>
                      <a:pt x="9670" y="4073"/>
                      <a:pt x="9670" y="4288"/>
                      <a:pt x="9551" y="4430"/>
                    </a:cubicBezTo>
                    <a:lnTo>
                      <a:pt x="8979" y="4978"/>
                    </a:lnTo>
                    <a:lnTo>
                      <a:pt x="8503" y="4502"/>
                    </a:lnTo>
                    <a:lnTo>
                      <a:pt x="8884" y="4121"/>
                    </a:lnTo>
                    <a:cubicBezTo>
                      <a:pt x="8955" y="4168"/>
                      <a:pt x="9050" y="4216"/>
                      <a:pt x="9122" y="4288"/>
                    </a:cubicBezTo>
                    <a:lnTo>
                      <a:pt x="9146" y="4311"/>
                    </a:lnTo>
                    <a:cubicBezTo>
                      <a:pt x="9170" y="4335"/>
                      <a:pt x="9205" y="4347"/>
                      <a:pt x="9241" y="4347"/>
                    </a:cubicBezTo>
                    <a:cubicBezTo>
                      <a:pt x="9277" y="4347"/>
                      <a:pt x="9312" y="4335"/>
                      <a:pt x="9336" y="4311"/>
                    </a:cubicBezTo>
                    <a:cubicBezTo>
                      <a:pt x="9408" y="4264"/>
                      <a:pt x="9408" y="4168"/>
                      <a:pt x="9336" y="4097"/>
                    </a:cubicBezTo>
                    <a:lnTo>
                      <a:pt x="9312" y="4073"/>
                    </a:lnTo>
                    <a:cubicBezTo>
                      <a:pt x="9265" y="4002"/>
                      <a:pt x="9170" y="3954"/>
                      <a:pt x="9098" y="3906"/>
                    </a:cubicBezTo>
                    <a:cubicBezTo>
                      <a:pt x="9154" y="3862"/>
                      <a:pt x="9232" y="3838"/>
                      <a:pt x="9310" y="3838"/>
                    </a:cubicBezTo>
                    <a:close/>
                    <a:moveTo>
                      <a:pt x="8288" y="4692"/>
                    </a:moveTo>
                    <a:lnTo>
                      <a:pt x="8789" y="5192"/>
                    </a:lnTo>
                    <a:lnTo>
                      <a:pt x="8574" y="5407"/>
                    </a:lnTo>
                    <a:lnTo>
                      <a:pt x="8074" y="4907"/>
                    </a:lnTo>
                    <a:lnTo>
                      <a:pt x="8288" y="4692"/>
                    </a:lnTo>
                    <a:close/>
                    <a:moveTo>
                      <a:pt x="7884" y="5121"/>
                    </a:moveTo>
                    <a:lnTo>
                      <a:pt x="8360" y="5597"/>
                    </a:lnTo>
                    <a:lnTo>
                      <a:pt x="8146" y="5812"/>
                    </a:lnTo>
                    <a:lnTo>
                      <a:pt x="7669" y="5335"/>
                    </a:lnTo>
                    <a:lnTo>
                      <a:pt x="7884" y="5121"/>
                    </a:lnTo>
                    <a:close/>
                    <a:moveTo>
                      <a:pt x="2835" y="5859"/>
                    </a:moveTo>
                    <a:cubicBezTo>
                      <a:pt x="2859" y="5859"/>
                      <a:pt x="2906" y="5883"/>
                      <a:pt x="2930" y="5907"/>
                    </a:cubicBezTo>
                    <a:lnTo>
                      <a:pt x="4026" y="7002"/>
                    </a:lnTo>
                    <a:cubicBezTo>
                      <a:pt x="4073" y="7026"/>
                      <a:pt x="4073" y="7074"/>
                      <a:pt x="4073" y="7121"/>
                    </a:cubicBezTo>
                    <a:cubicBezTo>
                      <a:pt x="4073" y="7145"/>
                      <a:pt x="4073" y="7193"/>
                      <a:pt x="4026" y="7217"/>
                    </a:cubicBezTo>
                    <a:cubicBezTo>
                      <a:pt x="4002" y="7241"/>
                      <a:pt x="3978" y="7264"/>
                      <a:pt x="3930" y="7264"/>
                    </a:cubicBezTo>
                    <a:cubicBezTo>
                      <a:pt x="3883" y="7264"/>
                      <a:pt x="3859" y="7241"/>
                      <a:pt x="3835" y="7217"/>
                    </a:cubicBezTo>
                    <a:lnTo>
                      <a:pt x="2716" y="6121"/>
                    </a:lnTo>
                    <a:cubicBezTo>
                      <a:pt x="2692" y="6097"/>
                      <a:pt x="2668" y="6050"/>
                      <a:pt x="2668" y="6002"/>
                    </a:cubicBezTo>
                    <a:cubicBezTo>
                      <a:pt x="2668" y="5978"/>
                      <a:pt x="2692" y="5931"/>
                      <a:pt x="2716" y="5907"/>
                    </a:cubicBezTo>
                    <a:cubicBezTo>
                      <a:pt x="2740" y="5883"/>
                      <a:pt x="2787" y="5859"/>
                      <a:pt x="2835" y="5859"/>
                    </a:cubicBezTo>
                    <a:close/>
                    <a:moveTo>
                      <a:pt x="2409" y="6276"/>
                    </a:moveTo>
                    <a:cubicBezTo>
                      <a:pt x="2448" y="6276"/>
                      <a:pt x="2490" y="6288"/>
                      <a:pt x="2525" y="6312"/>
                    </a:cubicBezTo>
                    <a:lnTo>
                      <a:pt x="3621" y="7431"/>
                    </a:lnTo>
                    <a:cubicBezTo>
                      <a:pt x="3645" y="7455"/>
                      <a:pt x="3668" y="7502"/>
                      <a:pt x="3668" y="7526"/>
                    </a:cubicBezTo>
                    <a:cubicBezTo>
                      <a:pt x="3668" y="7574"/>
                      <a:pt x="3645" y="7598"/>
                      <a:pt x="3621" y="7645"/>
                    </a:cubicBezTo>
                    <a:cubicBezTo>
                      <a:pt x="3597" y="7669"/>
                      <a:pt x="3549" y="7669"/>
                      <a:pt x="3526" y="7669"/>
                    </a:cubicBezTo>
                    <a:cubicBezTo>
                      <a:pt x="3478" y="7669"/>
                      <a:pt x="3430" y="7669"/>
                      <a:pt x="3406" y="7645"/>
                    </a:cubicBezTo>
                    <a:lnTo>
                      <a:pt x="2311" y="6526"/>
                    </a:lnTo>
                    <a:cubicBezTo>
                      <a:pt x="2263" y="6502"/>
                      <a:pt x="2263" y="6455"/>
                      <a:pt x="2263" y="6431"/>
                    </a:cubicBezTo>
                    <a:cubicBezTo>
                      <a:pt x="2263" y="6383"/>
                      <a:pt x="2263" y="6336"/>
                      <a:pt x="2311" y="6312"/>
                    </a:cubicBezTo>
                    <a:cubicBezTo>
                      <a:pt x="2335" y="6288"/>
                      <a:pt x="2371" y="6276"/>
                      <a:pt x="2409" y="6276"/>
                    </a:cubicBezTo>
                    <a:close/>
                    <a:moveTo>
                      <a:pt x="5776" y="0"/>
                    </a:moveTo>
                    <a:cubicBezTo>
                      <a:pt x="5608" y="0"/>
                      <a:pt x="5437" y="66"/>
                      <a:pt x="5312" y="191"/>
                    </a:cubicBezTo>
                    <a:lnTo>
                      <a:pt x="3740" y="1763"/>
                    </a:lnTo>
                    <a:cubicBezTo>
                      <a:pt x="3311" y="2192"/>
                      <a:pt x="3025" y="2716"/>
                      <a:pt x="2883" y="3311"/>
                    </a:cubicBezTo>
                    <a:cubicBezTo>
                      <a:pt x="2883" y="3406"/>
                      <a:pt x="2930" y="3478"/>
                      <a:pt x="3002" y="3502"/>
                    </a:cubicBezTo>
                    <a:cubicBezTo>
                      <a:pt x="3073" y="3502"/>
                      <a:pt x="3168" y="3454"/>
                      <a:pt x="3168" y="3383"/>
                    </a:cubicBezTo>
                    <a:cubicBezTo>
                      <a:pt x="3287" y="2859"/>
                      <a:pt x="3549" y="2382"/>
                      <a:pt x="3907" y="2001"/>
                    </a:cubicBezTo>
                    <a:lnTo>
                      <a:pt x="4407" y="2478"/>
                    </a:lnTo>
                    <a:cubicBezTo>
                      <a:pt x="4002" y="2882"/>
                      <a:pt x="3787" y="3406"/>
                      <a:pt x="3811" y="3978"/>
                    </a:cubicBezTo>
                    <a:cubicBezTo>
                      <a:pt x="3811" y="4549"/>
                      <a:pt x="4026" y="5097"/>
                      <a:pt x="4430" y="5502"/>
                    </a:cubicBezTo>
                    <a:cubicBezTo>
                      <a:pt x="4835" y="5907"/>
                      <a:pt x="5383" y="6121"/>
                      <a:pt x="5955" y="6121"/>
                    </a:cubicBezTo>
                    <a:cubicBezTo>
                      <a:pt x="6026" y="6121"/>
                      <a:pt x="6097" y="6074"/>
                      <a:pt x="6097" y="5978"/>
                    </a:cubicBezTo>
                    <a:cubicBezTo>
                      <a:pt x="6097" y="5907"/>
                      <a:pt x="6026" y="5835"/>
                      <a:pt x="5955" y="5835"/>
                    </a:cubicBezTo>
                    <a:cubicBezTo>
                      <a:pt x="5455" y="5835"/>
                      <a:pt x="4978" y="5645"/>
                      <a:pt x="4645" y="5312"/>
                    </a:cubicBezTo>
                    <a:cubicBezTo>
                      <a:pt x="4288" y="4954"/>
                      <a:pt x="4097" y="4478"/>
                      <a:pt x="4097" y="3978"/>
                    </a:cubicBezTo>
                    <a:cubicBezTo>
                      <a:pt x="4097" y="3478"/>
                      <a:pt x="4288" y="3002"/>
                      <a:pt x="4645" y="2644"/>
                    </a:cubicBezTo>
                    <a:lnTo>
                      <a:pt x="5931" y="1358"/>
                    </a:lnTo>
                    <a:lnTo>
                      <a:pt x="5931" y="1358"/>
                    </a:lnTo>
                    <a:cubicBezTo>
                      <a:pt x="6002" y="1644"/>
                      <a:pt x="5907" y="1978"/>
                      <a:pt x="5716" y="2216"/>
                    </a:cubicBezTo>
                    <a:cubicBezTo>
                      <a:pt x="5431" y="2549"/>
                      <a:pt x="5335" y="3002"/>
                      <a:pt x="5455" y="3430"/>
                    </a:cubicBezTo>
                    <a:cubicBezTo>
                      <a:pt x="5288" y="3549"/>
                      <a:pt x="5216" y="3764"/>
                      <a:pt x="5216" y="3978"/>
                    </a:cubicBezTo>
                    <a:cubicBezTo>
                      <a:pt x="5216" y="4383"/>
                      <a:pt x="5550" y="4716"/>
                      <a:pt x="5955" y="4716"/>
                    </a:cubicBezTo>
                    <a:cubicBezTo>
                      <a:pt x="6169" y="4716"/>
                      <a:pt x="6383" y="4645"/>
                      <a:pt x="6502" y="4478"/>
                    </a:cubicBezTo>
                    <a:cubicBezTo>
                      <a:pt x="6621" y="4526"/>
                      <a:pt x="6740" y="4526"/>
                      <a:pt x="6860" y="4526"/>
                    </a:cubicBezTo>
                    <a:cubicBezTo>
                      <a:pt x="7169" y="4526"/>
                      <a:pt x="7479" y="4430"/>
                      <a:pt x="7717" y="4216"/>
                    </a:cubicBezTo>
                    <a:cubicBezTo>
                      <a:pt x="7907" y="4064"/>
                      <a:pt x="8159" y="3987"/>
                      <a:pt x="8398" y="3987"/>
                    </a:cubicBezTo>
                    <a:cubicBezTo>
                      <a:pt x="8458" y="3987"/>
                      <a:pt x="8517" y="3992"/>
                      <a:pt x="8574" y="4002"/>
                    </a:cubicBezTo>
                    <a:lnTo>
                      <a:pt x="7288" y="5288"/>
                    </a:lnTo>
                    <a:cubicBezTo>
                      <a:pt x="7098" y="5478"/>
                      <a:pt x="6860" y="5645"/>
                      <a:pt x="6574" y="5740"/>
                    </a:cubicBezTo>
                    <a:cubicBezTo>
                      <a:pt x="6502" y="5764"/>
                      <a:pt x="6455" y="5835"/>
                      <a:pt x="6479" y="5931"/>
                    </a:cubicBezTo>
                    <a:cubicBezTo>
                      <a:pt x="6496" y="5984"/>
                      <a:pt x="6554" y="6011"/>
                      <a:pt x="6612" y="6011"/>
                    </a:cubicBezTo>
                    <a:cubicBezTo>
                      <a:pt x="6632" y="6011"/>
                      <a:pt x="6651" y="6008"/>
                      <a:pt x="6669" y="6002"/>
                    </a:cubicBezTo>
                    <a:cubicBezTo>
                      <a:pt x="6955" y="5907"/>
                      <a:pt x="7217" y="5740"/>
                      <a:pt x="7455" y="5526"/>
                    </a:cubicBezTo>
                    <a:lnTo>
                      <a:pt x="7931" y="6026"/>
                    </a:lnTo>
                    <a:cubicBezTo>
                      <a:pt x="7393" y="6549"/>
                      <a:pt x="6686" y="6828"/>
                      <a:pt x="5963" y="6828"/>
                    </a:cubicBezTo>
                    <a:cubicBezTo>
                      <a:pt x="5535" y="6828"/>
                      <a:pt x="5100" y="6730"/>
                      <a:pt x="4692" y="6526"/>
                    </a:cubicBezTo>
                    <a:cubicBezTo>
                      <a:pt x="4627" y="6493"/>
                      <a:pt x="4559" y="6478"/>
                      <a:pt x="4493" y="6478"/>
                    </a:cubicBezTo>
                    <a:cubicBezTo>
                      <a:pt x="4366" y="6478"/>
                      <a:pt x="4247" y="6536"/>
                      <a:pt x="4169" y="6645"/>
                    </a:cubicBezTo>
                    <a:lnTo>
                      <a:pt x="4121" y="6693"/>
                    </a:lnTo>
                    <a:lnTo>
                      <a:pt x="3240" y="5812"/>
                    </a:lnTo>
                    <a:lnTo>
                      <a:pt x="3287" y="5764"/>
                    </a:lnTo>
                    <a:cubicBezTo>
                      <a:pt x="3454" y="5645"/>
                      <a:pt x="3502" y="5431"/>
                      <a:pt x="3406" y="5240"/>
                    </a:cubicBezTo>
                    <a:cubicBezTo>
                      <a:pt x="3216" y="4859"/>
                      <a:pt x="3121" y="4454"/>
                      <a:pt x="3121" y="4026"/>
                    </a:cubicBezTo>
                    <a:cubicBezTo>
                      <a:pt x="3121" y="3954"/>
                      <a:pt x="3049" y="3883"/>
                      <a:pt x="2954" y="3883"/>
                    </a:cubicBezTo>
                    <a:cubicBezTo>
                      <a:pt x="2883" y="3883"/>
                      <a:pt x="2811" y="3954"/>
                      <a:pt x="2811" y="4026"/>
                    </a:cubicBezTo>
                    <a:cubicBezTo>
                      <a:pt x="2835" y="4502"/>
                      <a:pt x="2930" y="4954"/>
                      <a:pt x="3145" y="5383"/>
                    </a:cubicBezTo>
                    <a:cubicBezTo>
                      <a:pt x="3168" y="5431"/>
                      <a:pt x="3168" y="5502"/>
                      <a:pt x="3097" y="5550"/>
                    </a:cubicBezTo>
                    <a:lnTo>
                      <a:pt x="3025" y="5621"/>
                    </a:lnTo>
                    <a:cubicBezTo>
                      <a:pt x="2964" y="5586"/>
                      <a:pt x="2897" y="5570"/>
                      <a:pt x="2829" y="5570"/>
                    </a:cubicBezTo>
                    <a:cubicBezTo>
                      <a:pt x="2711" y="5570"/>
                      <a:pt x="2592" y="5617"/>
                      <a:pt x="2502" y="5693"/>
                    </a:cubicBezTo>
                    <a:cubicBezTo>
                      <a:pt x="2430" y="5788"/>
                      <a:pt x="2382" y="5883"/>
                      <a:pt x="2382" y="6002"/>
                    </a:cubicBezTo>
                    <a:cubicBezTo>
                      <a:pt x="2263" y="6002"/>
                      <a:pt x="2168" y="6050"/>
                      <a:pt x="2097" y="6121"/>
                    </a:cubicBezTo>
                    <a:cubicBezTo>
                      <a:pt x="2001" y="6216"/>
                      <a:pt x="1954" y="6312"/>
                      <a:pt x="1954" y="6431"/>
                    </a:cubicBezTo>
                    <a:cubicBezTo>
                      <a:pt x="1954" y="6455"/>
                      <a:pt x="1954" y="6502"/>
                      <a:pt x="1978" y="6526"/>
                    </a:cubicBezTo>
                    <a:lnTo>
                      <a:pt x="430" y="7860"/>
                    </a:lnTo>
                    <a:cubicBezTo>
                      <a:pt x="168" y="8074"/>
                      <a:pt x="25" y="8384"/>
                      <a:pt x="25" y="8717"/>
                    </a:cubicBezTo>
                    <a:cubicBezTo>
                      <a:pt x="1" y="9027"/>
                      <a:pt x="120" y="9360"/>
                      <a:pt x="358" y="9574"/>
                    </a:cubicBezTo>
                    <a:cubicBezTo>
                      <a:pt x="573" y="9812"/>
                      <a:pt x="882" y="9932"/>
                      <a:pt x="1192" y="9932"/>
                    </a:cubicBezTo>
                    <a:cubicBezTo>
                      <a:pt x="1287" y="9932"/>
                      <a:pt x="1406" y="9908"/>
                      <a:pt x="1501" y="9884"/>
                    </a:cubicBezTo>
                    <a:cubicBezTo>
                      <a:pt x="1573" y="9860"/>
                      <a:pt x="1620" y="9789"/>
                      <a:pt x="1597" y="9693"/>
                    </a:cubicBezTo>
                    <a:cubicBezTo>
                      <a:pt x="1577" y="9635"/>
                      <a:pt x="1525" y="9592"/>
                      <a:pt x="1468" y="9592"/>
                    </a:cubicBezTo>
                    <a:cubicBezTo>
                      <a:pt x="1455" y="9592"/>
                      <a:pt x="1443" y="9594"/>
                      <a:pt x="1430" y="9598"/>
                    </a:cubicBezTo>
                    <a:cubicBezTo>
                      <a:pt x="1348" y="9623"/>
                      <a:pt x="1265" y="9635"/>
                      <a:pt x="1183" y="9635"/>
                    </a:cubicBezTo>
                    <a:cubicBezTo>
                      <a:pt x="952" y="9635"/>
                      <a:pt x="724" y="9542"/>
                      <a:pt x="549" y="9384"/>
                    </a:cubicBezTo>
                    <a:cubicBezTo>
                      <a:pt x="382" y="9193"/>
                      <a:pt x="287" y="8955"/>
                      <a:pt x="311" y="8717"/>
                    </a:cubicBezTo>
                    <a:cubicBezTo>
                      <a:pt x="311" y="8479"/>
                      <a:pt x="430" y="8241"/>
                      <a:pt x="596" y="8074"/>
                    </a:cubicBezTo>
                    <a:lnTo>
                      <a:pt x="1192" y="7574"/>
                    </a:lnTo>
                    <a:lnTo>
                      <a:pt x="1573" y="7931"/>
                    </a:lnTo>
                    <a:cubicBezTo>
                      <a:pt x="1597" y="7955"/>
                      <a:pt x="1620" y="7979"/>
                      <a:pt x="1668" y="7979"/>
                    </a:cubicBezTo>
                    <a:cubicBezTo>
                      <a:pt x="1692" y="7979"/>
                      <a:pt x="1739" y="7955"/>
                      <a:pt x="1763" y="7931"/>
                    </a:cubicBezTo>
                    <a:cubicBezTo>
                      <a:pt x="1835" y="7883"/>
                      <a:pt x="1835" y="7788"/>
                      <a:pt x="1763" y="7717"/>
                    </a:cubicBezTo>
                    <a:lnTo>
                      <a:pt x="1430" y="7383"/>
                    </a:lnTo>
                    <a:lnTo>
                      <a:pt x="2120" y="6788"/>
                    </a:lnTo>
                    <a:lnTo>
                      <a:pt x="3145" y="7812"/>
                    </a:lnTo>
                    <a:lnTo>
                      <a:pt x="2549" y="8503"/>
                    </a:lnTo>
                    <a:lnTo>
                      <a:pt x="2240" y="8193"/>
                    </a:lnTo>
                    <a:cubicBezTo>
                      <a:pt x="2204" y="8169"/>
                      <a:pt x="2162" y="8157"/>
                      <a:pt x="2123" y="8157"/>
                    </a:cubicBezTo>
                    <a:cubicBezTo>
                      <a:pt x="2085" y="8157"/>
                      <a:pt x="2049" y="8169"/>
                      <a:pt x="2025" y="8193"/>
                    </a:cubicBezTo>
                    <a:cubicBezTo>
                      <a:pt x="1978" y="8241"/>
                      <a:pt x="1978" y="8336"/>
                      <a:pt x="2025" y="8407"/>
                    </a:cubicBezTo>
                    <a:lnTo>
                      <a:pt x="2359" y="8741"/>
                    </a:lnTo>
                    <a:lnTo>
                      <a:pt x="1906" y="9265"/>
                    </a:lnTo>
                    <a:cubicBezTo>
                      <a:pt x="1835" y="9336"/>
                      <a:pt x="1859" y="9408"/>
                      <a:pt x="1906" y="9479"/>
                    </a:cubicBezTo>
                    <a:cubicBezTo>
                      <a:pt x="1930" y="9503"/>
                      <a:pt x="1978" y="9503"/>
                      <a:pt x="2001" y="9503"/>
                    </a:cubicBezTo>
                    <a:cubicBezTo>
                      <a:pt x="2049" y="9503"/>
                      <a:pt x="2097" y="9479"/>
                      <a:pt x="2120" y="9455"/>
                    </a:cubicBezTo>
                    <a:lnTo>
                      <a:pt x="3406" y="7955"/>
                    </a:lnTo>
                    <a:cubicBezTo>
                      <a:pt x="3430" y="7979"/>
                      <a:pt x="3478" y="7979"/>
                      <a:pt x="3502" y="7979"/>
                    </a:cubicBezTo>
                    <a:cubicBezTo>
                      <a:pt x="3621" y="7979"/>
                      <a:pt x="3716" y="7931"/>
                      <a:pt x="3811" y="7836"/>
                    </a:cubicBezTo>
                    <a:cubicBezTo>
                      <a:pt x="3883" y="7764"/>
                      <a:pt x="3930" y="7669"/>
                      <a:pt x="3930" y="7550"/>
                    </a:cubicBezTo>
                    <a:cubicBezTo>
                      <a:pt x="4049" y="7550"/>
                      <a:pt x="4145" y="7502"/>
                      <a:pt x="4216" y="7431"/>
                    </a:cubicBezTo>
                    <a:cubicBezTo>
                      <a:pt x="4311" y="7336"/>
                      <a:pt x="4359" y="7241"/>
                      <a:pt x="4359" y="7121"/>
                    </a:cubicBezTo>
                    <a:cubicBezTo>
                      <a:pt x="4359" y="7050"/>
                      <a:pt x="4335" y="6979"/>
                      <a:pt x="4311" y="6907"/>
                    </a:cubicBezTo>
                    <a:lnTo>
                      <a:pt x="4383" y="6836"/>
                    </a:lnTo>
                    <a:cubicBezTo>
                      <a:pt x="4413" y="6790"/>
                      <a:pt x="4453" y="6774"/>
                      <a:pt x="4490" y="6774"/>
                    </a:cubicBezTo>
                    <a:cubicBezTo>
                      <a:pt x="4512" y="6774"/>
                      <a:pt x="4532" y="6779"/>
                      <a:pt x="4550" y="6788"/>
                    </a:cubicBezTo>
                    <a:cubicBezTo>
                      <a:pt x="5002" y="7002"/>
                      <a:pt x="5478" y="7121"/>
                      <a:pt x="5955" y="7121"/>
                    </a:cubicBezTo>
                    <a:cubicBezTo>
                      <a:pt x="6764" y="7121"/>
                      <a:pt x="7574" y="6788"/>
                      <a:pt x="8169" y="6193"/>
                    </a:cubicBezTo>
                    <a:lnTo>
                      <a:pt x="9741" y="4621"/>
                    </a:lnTo>
                    <a:cubicBezTo>
                      <a:pt x="10003" y="4383"/>
                      <a:pt x="10003" y="3978"/>
                      <a:pt x="9765" y="3740"/>
                    </a:cubicBezTo>
                    <a:cubicBezTo>
                      <a:pt x="9646" y="3621"/>
                      <a:pt x="9479" y="3549"/>
                      <a:pt x="9312" y="3549"/>
                    </a:cubicBezTo>
                    <a:cubicBezTo>
                      <a:pt x="9146" y="3549"/>
                      <a:pt x="8955" y="3621"/>
                      <a:pt x="8836" y="3740"/>
                    </a:cubicBezTo>
                    <a:lnTo>
                      <a:pt x="8812" y="3764"/>
                    </a:lnTo>
                    <a:cubicBezTo>
                      <a:pt x="8693" y="3716"/>
                      <a:pt x="8574" y="3692"/>
                      <a:pt x="8431" y="3692"/>
                    </a:cubicBezTo>
                    <a:cubicBezTo>
                      <a:pt x="8403" y="3690"/>
                      <a:pt x="8375" y="3689"/>
                      <a:pt x="8347" y="3689"/>
                    </a:cubicBezTo>
                    <a:cubicBezTo>
                      <a:pt x="8046" y="3689"/>
                      <a:pt x="7766" y="3806"/>
                      <a:pt x="7526" y="4002"/>
                    </a:cubicBezTo>
                    <a:cubicBezTo>
                      <a:pt x="7342" y="4149"/>
                      <a:pt x="7114" y="4240"/>
                      <a:pt x="6877" y="4240"/>
                    </a:cubicBezTo>
                    <a:cubicBezTo>
                      <a:pt x="6808" y="4240"/>
                      <a:pt x="6739" y="4232"/>
                      <a:pt x="6669" y="4216"/>
                    </a:cubicBezTo>
                    <a:cubicBezTo>
                      <a:pt x="6693" y="4145"/>
                      <a:pt x="6717" y="4073"/>
                      <a:pt x="6717" y="3978"/>
                    </a:cubicBezTo>
                    <a:cubicBezTo>
                      <a:pt x="6717" y="3549"/>
                      <a:pt x="6383" y="3216"/>
                      <a:pt x="5955" y="3216"/>
                    </a:cubicBezTo>
                    <a:cubicBezTo>
                      <a:pt x="5883" y="3216"/>
                      <a:pt x="5788" y="3240"/>
                      <a:pt x="5716" y="3264"/>
                    </a:cubicBezTo>
                    <a:cubicBezTo>
                      <a:pt x="5645" y="2954"/>
                      <a:pt x="5740" y="2644"/>
                      <a:pt x="5931" y="2406"/>
                    </a:cubicBezTo>
                    <a:cubicBezTo>
                      <a:pt x="6145" y="2144"/>
                      <a:pt x="6264" y="1835"/>
                      <a:pt x="6240" y="1501"/>
                    </a:cubicBezTo>
                    <a:cubicBezTo>
                      <a:pt x="6240" y="1358"/>
                      <a:pt x="6217" y="1239"/>
                      <a:pt x="6169" y="1120"/>
                    </a:cubicBezTo>
                    <a:cubicBezTo>
                      <a:pt x="6288" y="1001"/>
                      <a:pt x="6383" y="811"/>
                      <a:pt x="6383" y="620"/>
                    </a:cubicBezTo>
                    <a:cubicBezTo>
                      <a:pt x="6383" y="453"/>
                      <a:pt x="6312" y="287"/>
                      <a:pt x="6193" y="168"/>
                    </a:cubicBezTo>
                    <a:cubicBezTo>
                      <a:pt x="6080" y="55"/>
                      <a:pt x="5929" y="0"/>
                      <a:pt x="5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7"/>
              <p:cNvSpPr/>
              <p:nvPr/>
            </p:nvSpPr>
            <p:spPr>
              <a:xfrm>
                <a:off x="6763567" y="2377978"/>
                <a:ext cx="36042" cy="3600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25" y="310"/>
                    </a:moveTo>
                    <a:cubicBezTo>
                      <a:pt x="668" y="310"/>
                      <a:pt x="787" y="405"/>
                      <a:pt x="787" y="548"/>
                    </a:cubicBezTo>
                    <a:cubicBezTo>
                      <a:pt x="787" y="691"/>
                      <a:pt x="668" y="786"/>
                      <a:pt x="525" y="786"/>
                    </a:cubicBezTo>
                    <a:cubicBezTo>
                      <a:pt x="406" y="786"/>
                      <a:pt x="287" y="691"/>
                      <a:pt x="287" y="548"/>
                    </a:cubicBezTo>
                    <a:cubicBezTo>
                      <a:pt x="287" y="405"/>
                      <a:pt x="406" y="310"/>
                      <a:pt x="525" y="310"/>
                    </a:cubicBezTo>
                    <a:close/>
                    <a:moveTo>
                      <a:pt x="525" y="0"/>
                    </a:moveTo>
                    <a:cubicBezTo>
                      <a:pt x="239" y="0"/>
                      <a:pt x="1" y="262"/>
                      <a:pt x="1" y="548"/>
                    </a:cubicBezTo>
                    <a:cubicBezTo>
                      <a:pt x="1" y="834"/>
                      <a:pt x="239" y="1072"/>
                      <a:pt x="525" y="1072"/>
                    </a:cubicBezTo>
                    <a:cubicBezTo>
                      <a:pt x="834" y="1072"/>
                      <a:pt x="1072" y="834"/>
                      <a:pt x="1072" y="548"/>
                    </a:cubicBezTo>
                    <a:cubicBezTo>
                      <a:pt x="1072" y="238"/>
                      <a:pt x="834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4" name="Google Shape;3334;p37"/>
          <p:cNvGrpSpPr/>
          <p:nvPr/>
        </p:nvGrpSpPr>
        <p:grpSpPr>
          <a:xfrm>
            <a:off x="1144066" y="1177824"/>
            <a:ext cx="557372" cy="538136"/>
            <a:chOff x="4746152" y="3985797"/>
            <a:chExt cx="333616" cy="327234"/>
          </a:xfrm>
        </p:grpSpPr>
        <p:sp>
          <p:nvSpPr>
            <p:cNvPr id="3335" name="Google Shape;3335;p37"/>
            <p:cNvSpPr/>
            <p:nvPr/>
          </p:nvSpPr>
          <p:spPr>
            <a:xfrm>
              <a:off x="4963748" y="4164999"/>
              <a:ext cx="101610" cy="80011"/>
            </a:xfrm>
            <a:custGeom>
              <a:avLst/>
              <a:gdLst/>
              <a:ahLst/>
              <a:cxnLst/>
              <a:rect l="l" t="t" r="r" b="b"/>
              <a:pathLst>
                <a:path w="3025" h="2382" extrusionOk="0">
                  <a:moveTo>
                    <a:pt x="0" y="0"/>
                  </a:moveTo>
                  <a:lnTo>
                    <a:pt x="48" y="2144"/>
                  </a:lnTo>
                  <a:lnTo>
                    <a:pt x="3025" y="2382"/>
                  </a:lnTo>
                  <a:cubicBezTo>
                    <a:pt x="2310" y="1382"/>
                    <a:pt x="1429" y="5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758950" y="4164999"/>
              <a:ext cx="102416" cy="80011"/>
            </a:xfrm>
            <a:custGeom>
              <a:avLst/>
              <a:gdLst/>
              <a:ahLst/>
              <a:cxnLst/>
              <a:rect l="l" t="t" r="r" b="b"/>
              <a:pathLst>
                <a:path w="3049" h="2382" extrusionOk="0">
                  <a:moveTo>
                    <a:pt x="3049" y="0"/>
                  </a:moveTo>
                  <a:lnTo>
                    <a:pt x="3049" y="0"/>
                  </a:lnTo>
                  <a:cubicBezTo>
                    <a:pt x="1620" y="524"/>
                    <a:pt x="715" y="1382"/>
                    <a:pt x="1" y="2382"/>
                  </a:cubicBezTo>
                  <a:lnTo>
                    <a:pt x="2978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782967" y="4210581"/>
              <a:ext cx="76820" cy="32045"/>
            </a:xfrm>
            <a:custGeom>
              <a:avLst/>
              <a:gdLst/>
              <a:ahLst/>
              <a:cxnLst/>
              <a:rect l="l" t="t" r="r" b="b"/>
              <a:pathLst>
                <a:path w="2287" h="954" extrusionOk="0">
                  <a:moveTo>
                    <a:pt x="2143" y="1"/>
                  </a:moveTo>
                  <a:lnTo>
                    <a:pt x="143" y="382"/>
                  </a:lnTo>
                  <a:lnTo>
                    <a:pt x="0" y="953"/>
                  </a:lnTo>
                  <a:lnTo>
                    <a:pt x="2263" y="787"/>
                  </a:lnTo>
                  <a:lnTo>
                    <a:pt x="2286" y="2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784545" y="4225797"/>
              <a:ext cx="93649" cy="75208"/>
            </a:xfrm>
            <a:custGeom>
              <a:avLst/>
              <a:gdLst/>
              <a:ahLst/>
              <a:cxnLst/>
              <a:rect l="l" t="t" r="r" b="b"/>
              <a:pathLst>
                <a:path w="2788" h="2239" extrusionOk="0">
                  <a:moveTo>
                    <a:pt x="1882" y="0"/>
                  </a:moveTo>
                  <a:lnTo>
                    <a:pt x="406" y="262"/>
                  </a:lnTo>
                  <a:lnTo>
                    <a:pt x="1" y="2239"/>
                  </a:lnTo>
                  <a:cubicBezTo>
                    <a:pt x="953" y="2144"/>
                    <a:pt x="1882" y="1953"/>
                    <a:pt x="2787" y="1763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965327" y="4211387"/>
              <a:ext cx="76854" cy="32045"/>
            </a:xfrm>
            <a:custGeom>
              <a:avLst/>
              <a:gdLst/>
              <a:ahLst/>
              <a:cxnLst/>
              <a:rect l="l" t="t" r="r" b="b"/>
              <a:pathLst>
                <a:path w="2288" h="954" extrusionOk="0">
                  <a:moveTo>
                    <a:pt x="263" y="1"/>
                  </a:moveTo>
                  <a:lnTo>
                    <a:pt x="1" y="453"/>
                  </a:lnTo>
                  <a:lnTo>
                    <a:pt x="1" y="763"/>
                  </a:lnTo>
                  <a:lnTo>
                    <a:pt x="2287" y="953"/>
                  </a:lnTo>
                  <a:lnTo>
                    <a:pt x="2168" y="35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946147" y="4225797"/>
              <a:ext cx="95228" cy="77626"/>
            </a:xfrm>
            <a:custGeom>
              <a:avLst/>
              <a:gdLst/>
              <a:ahLst/>
              <a:cxnLst/>
              <a:rect l="l" t="t" r="r" b="b"/>
              <a:pathLst>
                <a:path w="2835" h="2311" extrusionOk="0">
                  <a:moveTo>
                    <a:pt x="1024" y="0"/>
                  </a:moveTo>
                  <a:lnTo>
                    <a:pt x="0" y="1810"/>
                  </a:lnTo>
                  <a:cubicBezTo>
                    <a:pt x="953" y="1977"/>
                    <a:pt x="1882" y="2167"/>
                    <a:pt x="2834" y="2310"/>
                  </a:cubicBezTo>
                  <a:lnTo>
                    <a:pt x="2429" y="26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84545" y="4277795"/>
              <a:ext cx="97646" cy="29626"/>
            </a:xfrm>
            <a:custGeom>
              <a:avLst/>
              <a:gdLst/>
              <a:ahLst/>
              <a:cxnLst/>
              <a:rect l="l" t="t" r="r" b="b"/>
              <a:pathLst>
                <a:path w="2907" h="882" extrusionOk="0">
                  <a:moveTo>
                    <a:pt x="2692" y="0"/>
                  </a:moveTo>
                  <a:lnTo>
                    <a:pt x="48" y="405"/>
                  </a:lnTo>
                  <a:lnTo>
                    <a:pt x="1" y="881"/>
                  </a:lnTo>
                  <a:lnTo>
                    <a:pt x="2906" y="453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942956" y="4278601"/>
              <a:ext cx="97613" cy="28820"/>
            </a:xfrm>
            <a:custGeom>
              <a:avLst/>
              <a:gdLst/>
              <a:ahLst/>
              <a:cxnLst/>
              <a:rect l="l" t="t" r="r" b="b"/>
              <a:pathLst>
                <a:path w="2906" h="858" extrusionOk="0">
                  <a:moveTo>
                    <a:pt x="238" y="0"/>
                  </a:moveTo>
                  <a:lnTo>
                    <a:pt x="0" y="405"/>
                  </a:lnTo>
                  <a:lnTo>
                    <a:pt x="2905" y="857"/>
                  </a:lnTo>
                  <a:lnTo>
                    <a:pt x="2858" y="4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789349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191" y="1"/>
                  </a:moveTo>
                  <a:cubicBezTo>
                    <a:pt x="620" y="1"/>
                    <a:pt x="144" y="382"/>
                    <a:pt x="1" y="906"/>
                  </a:cubicBezTo>
                  <a:cubicBezTo>
                    <a:pt x="1" y="906"/>
                    <a:pt x="24" y="1120"/>
                    <a:pt x="24" y="1215"/>
                  </a:cubicBezTo>
                  <a:cubicBezTo>
                    <a:pt x="24" y="1882"/>
                    <a:pt x="525" y="2335"/>
                    <a:pt x="1191" y="2335"/>
                  </a:cubicBezTo>
                  <a:cubicBezTo>
                    <a:pt x="1858" y="2335"/>
                    <a:pt x="2382" y="1882"/>
                    <a:pt x="2382" y="1215"/>
                  </a:cubicBezTo>
                  <a:cubicBezTo>
                    <a:pt x="2382" y="977"/>
                    <a:pt x="2239" y="763"/>
                    <a:pt x="2120" y="572"/>
                  </a:cubicBezTo>
                  <a:cubicBezTo>
                    <a:pt x="2073" y="501"/>
                    <a:pt x="2025" y="334"/>
                    <a:pt x="2025" y="334"/>
                  </a:cubicBezTo>
                  <a:cubicBezTo>
                    <a:pt x="1811" y="144"/>
                    <a:pt x="150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788543" y="4001819"/>
              <a:ext cx="80851" cy="70405"/>
            </a:xfrm>
            <a:custGeom>
              <a:avLst/>
              <a:gdLst/>
              <a:ahLst/>
              <a:cxnLst/>
              <a:rect l="l" t="t" r="r" b="b"/>
              <a:pathLst>
                <a:path w="2407" h="2096" extrusionOk="0">
                  <a:moveTo>
                    <a:pt x="2049" y="0"/>
                  </a:moveTo>
                  <a:cubicBezTo>
                    <a:pt x="1906" y="95"/>
                    <a:pt x="1787" y="191"/>
                    <a:pt x="1668" y="310"/>
                  </a:cubicBezTo>
                  <a:cubicBezTo>
                    <a:pt x="1311" y="619"/>
                    <a:pt x="1049" y="1000"/>
                    <a:pt x="882" y="1405"/>
                  </a:cubicBezTo>
                  <a:cubicBezTo>
                    <a:pt x="865" y="1440"/>
                    <a:pt x="834" y="1462"/>
                    <a:pt x="810" y="1462"/>
                  </a:cubicBezTo>
                  <a:cubicBezTo>
                    <a:pt x="801" y="1462"/>
                    <a:pt x="793" y="1459"/>
                    <a:pt x="787" y="1453"/>
                  </a:cubicBezTo>
                  <a:cubicBezTo>
                    <a:pt x="406" y="1310"/>
                    <a:pt x="120" y="977"/>
                    <a:pt x="25" y="572"/>
                  </a:cubicBezTo>
                  <a:cubicBezTo>
                    <a:pt x="1" y="667"/>
                    <a:pt x="1" y="762"/>
                    <a:pt x="1" y="881"/>
                  </a:cubicBezTo>
                  <a:cubicBezTo>
                    <a:pt x="1" y="1548"/>
                    <a:pt x="525" y="2096"/>
                    <a:pt x="1192" y="2096"/>
                  </a:cubicBezTo>
                  <a:cubicBezTo>
                    <a:pt x="1882" y="2096"/>
                    <a:pt x="2406" y="1548"/>
                    <a:pt x="2406" y="881"/>
                  </a:cubicBezTo>
                  <a:cubicBezTo>
                    <a:pt x="2406" y="810"/>
                    <a:pt x="2406" y="643"/>
                    <a:pt x="2358" y="524"/>
                  </a:cubicBezTo>
                  <a:cubicBezTo>
                    <a:pt x="2287" y="334"/>
                    <a:pt x="2192" y="143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810141" y="4012198"/>
              <a:ext cx="37654" cy="38427"/>
            </a:xfrm>
            <a:custGeom>
              <a:avLst/>
              <a:gdLst/>
              <a:ahLst/>
              <a:cxnLst/>
              <a:rect l="l" t="t" r="r" b="b"/>
              <a:pathLst>
                <a:path w="1121" h="1144" extrusionOk="0">
                  <a:moveTo>
                    <a:pt x="572" y="1"/>
                  </a:moveTo>
                  <a:cubicBezTo>
                    <a:pt x="239" y="1"/>
                    <a:pt x="1" y="263"/>
                    <a:pt x="1" y="572"/>
                  </a:cubicBezTo>
                  <a:cubicBezTo>
                    <a:pt x="1" y="882"/>
                    <a:pt x="239" y="1144"/>
                    <a:pt x="572" y="1144"/>
                  </a:cubicBezTo>
                  <a:cubicBezTo>
                    <a:pt x="882" y="1144"/>
                    <a:pt x="1120" y="882"/>
                    <a:pt x="1120" y="572"/>
                  </a:cubicBezTo>
                  <a:cubicBezTo>
                    <a:pt x="1120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5015745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8" y="382"/>
                  </a:cubicBezTo>
                  <a:cubicBezTo>
                    <a:pt x="24" y="644"/>
                    <a:pt x="0" y="1049"/>
                    <a:pt x="0" y="1525"/>
                  </a:cubicBezTo>
                  <a:cubicBezTo>
                    <a:pt x="0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1" y="2644"/>
                  </a:cubicBezTo>
                  <a:cubicBezTo>
                    <a:pt x="1429" y="2597"/>
                    <a:pt x="1548" y="2454"/>
                    <a:pt x="1548" y="2454"/>
                  </a:cubicBezTo>
                  <a:cubicBezTo>
                    <a:pt x="1667" y="2216"/>
                    <a:pt x="1762" y="1882"/>
                    <a:pt x="1762" y="1525"/>
                  </a:cubicBezTo>
                  <a:cubicBezTo>
                    <a:pt x="1762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5010942" y="4209775"/>
              <a:ext cx="56834" cy="98452"/>
            </a:xfrm>
            <a:custGeom>
              <a:avLst/>
              <a:gdLst/>
              <a:ahLst/>
              <a:cxnLst/>
              <a:rect l="l" t="t" r="r" b="b"/>
              <a:pathLst>
                <a:path w="1692" h="2931" extrusionOk="0">
                  <a:moveTo>
                    <a:pt x="596" y="1"/>
                  </a:moveTo>
                  <a:cubicBezTo>
                    <a:pt x="262" y="215"/>
                    <a:pt x="0" y="763"/>
                    <a:pt x="0" y="1406"/>
                  </a:cubicBezTo>
                  <a:cubicBezTo>
                    <a:pt x="0" y="2240"/>
                    <a:pt x="429" y="2930"/>
                    <a:pt x="953" y="2930"/>
                  </a:cubicBezTo>
                  <a:cubicBezTo>
                    <a:pt x="1239" y="2930"/>
                    <a:pt x="1524" y="2692"/>
                    <a:pt x="1691" y="2335"/>
                  </a:cubicBezTo>
                  <a:lnTo>
                    <a:pt x="1691" y="2335"/>
                  </a:lnTo>
                  <a:cubicBezTo>
                    <a:pt x="1572" y="2406"/>
                    <a:pt x="1453" y="2454"/>
                    <a:pt x="1334" y="2454"/>
                  </a:cubicBezTo>
                  <a:cubicBezTo>
                    <a:pt x="810" y="2454"/>
                    <a:pt x="405" y="1763"/>
                    <a:pt x="405" y="930"/>
                  </a:cubicBezTo>
                  <a:cubicBezTo>
                    <a:pt x="405" y="573"/>
                    <a:pt x="477" y="263"/>
                    <a:pt x="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754953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9" y="382"/>
                  </a:cubicBezTo>
                  <a:cubicBezTo>
                    <a:pt x="24" y="644"/>
                    <a:pt x="1" y="1049"/>
                    <a:pt x="1" y="1525"/>
                  </a:cubicBezTo>
                  <a:cubicBezTo>
                    <a:pt x="1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2" y="2644"/>
                  </a:cubicBezTo>
                  <a:cubicBezTo>
                    <a:pt x="1429" y="2597"/>
                    <a:pt x="1549" y="2454"/>
                    <a:pt x="1549" y="2454"/>
                  </a:cubicBezTo>
                  <a:cubicBezTo>
                    <a:pt x="1691" y="2216"/>
                    <a:pt x="1763" y="1882"/>
                    <a:pt x="1763" y="1525"/>
                  </a:cubicBezTo>
                  <a:cubicBezTo>
                    <a:pt x="1763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750955" y="4209775"/>
              <a:ext cx="56028" cy="98452"/>
            </a:xfrm>
            <a:custGeom>
              <a:avLst/>
              <a:gdLst/>
              <a:ahLst/>
              <a:cxnLst/>
              <a:rect l="l" t="t" r="r" b="b"/>
              <a:pathLst>
                <a:path w="1668" h="2931" extrusionOk="0">
                  <a:moveTo>
                    <a:pt x="572" y="1"/>
                  </a:moveTo>
                  <a:lnTo>
                    <a:pt x="572" y="1"/>
                  </a:lnTo>
                  <a:cubicBezTo>
                    <a:pt x="239" y="215"/>
                    <a:pt x="1" y="763"/>
                    <a:pt x="1" y="1406"/>
                  </a:cubicBezTo>
                  <a:cubicBezTo>
                    <a:pt x="1" y="2240"/>
                    <a:pt x="405" y="2930"/>
                    <a:pt x="929" y="2930"/>
                  </a:cubicBezTo>
                  <a:cubicBezTo>
                    <a:pt x="1239" y="2930"/>
                    <a:pt x="1501" y="2692"/>
                    <a:pt x="1668" y="2335"/>
                  </a:cubicBezTo>
                  <a:lnTo>
                    <a:pt x="1668" y="2335"/>
                  </a:lnTo>
                  <a:cubicBezTo>
                    <a:pt x="1572" y="2406"/>
                    <a:pt x="1453" y="2454"/>
                    <a:pt x="1310" y="2454"/>
                  </a:cubicBezTo>
                  <a:cubicBezTo>
                    <a:pt x="810" y="2454"/>
                    <a:pt x="382" y="1763"/>
                    <a:pt x="382" y="930"/>
                  </a:cubicBezTo>
                  <a:cubicBezTo>
                    <a:pt x="382" y="573"/>
                    <a:pt x="453" y="263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834964" y="4140210"/>
              <a:ext cx="156798" cy="157604"/>
            </a:xfrm>
            <a:custGeom>
              <a:avLst/>
              <a:gdLst/>
              <a:ahLst/>
              <a:cxnLst/>
              <a:rect l="l" t="t" r="r" b="b"/>
              <a:pathLst>
                <a:path w="4668" h="4692" extrusionOk="0">
                  <a:moveTo>
                    <a:pt x="2310" y="0"/>
                  </a:moveTo>
                  <a:cubicBezTo>
                    <a:pt x="1072" y="0"/>
                    <a:pt x="333" y="1167"/>
                    <a:pt x="191" y="2477"/>
                  </a:cubicBezTo>
                  <a:cubicBezTo>
                    <a:pt x="0" y="3977"/>
                    <a:pt x="738" y="4692"/>
                    <a:pt x="2310" y="4692"/>
                  </a:cubicBezTo>
                  <a:cubicBezTo>
                    <a:pt x="3072" y="4692"/>
                    <a:pt x="3668" y="4572"/>
                    <a:pt x="4072" y="4215"/>
                  </a:cubicBezTo>
                  <a:cubicBezTo>
                    <a:pt x="4120" y="4168"/>
                    <a:pt x="4215" y="4072"/>
                    <a:pt x="4215" y="4072"/>
                  </a:cubicBezTo>
                  <a:cubicBezTo>
                    <a:pt x="4525" y="3691"/>
                    <a:pt x="4668" y="3144"/>
                    <a:pt x="4596" y="2477"/>
                  </a:cubicBezTo>
                  <a:cubicBezTo>
                    <a:pt x="4525" y="1953"/>
                    <a:pt x="4358" y="1477"/>
                    <a:pt x="4096" y="1072"/>
                  </a:cubicBezTo>
                  <a:cubicBezTo>
                    <a:pt x="4096" y="1072"/>
                    <a:pt x="3882" y="953"/>
                    <a:pt x="3858" y="905"/>
                  </a:cubicBezTo>
                  <a:cubicBezTo>
                    <a:pt x="3453" y="357"/>
                    <a:pt x="300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957332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215" y="1"/>
                  </a:moveTo>
                  <a:cubicBezTo>
                    <a:pt x="882" y="1"/>
                    <a:pt x="572" y="144"/>
                    <a:pt x="358" y="334"/>
                  </a:cubicBezTo>
                  <a:cubicBezTo>
                    <a:pt x="358" y="334"/>
                    <a:pt x="310" y="501"/>
                    <a:pt x="263" y="572"/>
                  </a:cubicBezTo>
                  <a:cubicBezTo>
                    <a:pt x="144" y="763"/>
                    <a:pt x="1" y="977"/>
                    <a:pt x="1" y="1215"/>
                  </a:cubicBezTo>
                  <a:cubicBezTo>
                    <a:pt x="1" y="1882"/>
                    <a:pt x="525" y="2335"/>
                    <a:pt x="1191" y="2335"/>
                  </a:cubicBezTo>
                  <a:cubicBezTo>
                    <a:pt x="1858" y="2335"/>
                    <a:pt x="2358" y="1882"/>
                    <a:pt x="2358" y="1215"/>
                  </a:cubicBezTo>
                  <a:cubicBezTo>
                    <a:pt x="2358" y="1120"/>
                    <a:pt x="2382" y="906"/>
                    <a:pt x="2382" y="906"/>
                  </a:cubicBezTo>
                  <a:cubicBezTo>
                    <a:pt x="2239" y="382"/>
                    <a:pt x="176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957332" y="4001819"/>
              <a:ext cx="81624" cy="70405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358" y="0"/>
                  </a:moveTo>
                  <a:cubicBezTo>
                    <a:pt x="215" y="143"/>
                    <a:pt x="120" y="334"/>
                    <a:pt x="48" y="524"/>
                  </a:cubicBezTo>
                  <a:cubicBezTo>
                    <a:pt x="25" y="643"/>
                    <a:pt x="1" y="810"/>
                    <a:pt x="1" y="881"/>
                  </a:cubicBezTo>
                  <a:cubicBezTo>
                    <a:pt x="1" y="1548"/>
                    <a:pt x="548" y="2096"/>
                    <a:pt x="1215" y="2096"/>
                  </a:cubicBezTo>
                  <a:cubicBezTo>
                    <a:pt x="1882" y="2096"/>
                    <a:pt x="2430" y="1548"/>
                    <a:pt x="2430" y="881"/>
                  </a:cubicBezTo>
                  <a:cubicBezTo>
                    <a:pt x="2430" y="762"/>
                    <a:pt x="2406" y="667"/>
                    <a:pt x="2382" y="572"/>
                  </a:cubicBezTo>
                  <a:cubicBezTo>
                    <a:pt x="2287" y="977"/>
                    <a:pt x="2001" y="1310"/>
                    <a:pt x="1620" y="1453"/>
                  </a:cubicBezTo>
                  <a:cubicBezTo>
                    <a:pt x="1614" y="1459"/>
                    <a:pt x="1606" y="1462"/>
                    <a:pt x="1597" y="1462"/>
                  </a:cubicBezTo>
                  <a:cubicBezTo>
                    <a:pt x="1572" y="1462"/>
                    <a:pt x="1542" y="1440"/>
                    <a:pt x="1525" y="1405"/>
                  </a:cubicBezTo>
                  <a:cubicBezTo>
                    <a:pt x="1358" y="1000"/>
                    <a:pt x="1096" y="619"/>
                    <a:pt x="763" y="310"/>
                  </a:cubicBezTo>
                  <a:cubicBezTo>
                    <a:pt x="620" y="191"/>
                    <a:pt x="501" y="95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978931" y="4012198"/>
              <a:ext cx="38427" cy="3842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44"/>
                    <a:pt x="572" y="1144"/>
                  </a:cubicBezTo>
                  <a:cubicBezTo>
                    <a:pt x="882" y="1144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830161" y="4140210"/>
              <a:ext cx="146419" cy="160795"/>
            </a:xfrm>
            <a:custGeom>
              <a:avLst/>
              <a:gdLst/>
              <a:ahLst/>
              <a:cxnLst/>
              <a:rect l="l" t="t" r="r" b="b"/>
              <a:pathLst>
                <a:path w="4359" h="4787" extrusionOk="0">
                  <a:moveTo>
                    <a:pt x="2453" y="0"/>
                  </a:moveTo>
                  <a:cubicBezTo>
                    <a:pt x="1691" y="0"/>
                    <a:pt x="1072" y="429"/>
                    <a:pt x="667" y="1048"/>
                  </a:cubicBezTo>
                  <a:cubicBezTo>
                    <a:pt x="405" y="1453"/>
                    <a:pt x="238" y="1953"/>
                    <a:pt x="167" y="2477"/>
                  </a:cubicBezTo>
                  <a:cubicBezTo>
                    <a:pt x="0" y="3977"/>
                    <a:pt x="881" y="4787"/>
                    <a:pt x="2453" y="4787"/>
                  </a:cubicBezTo>
                  <a:cubicBezTo>
                    <a:pt x="3310" y="4787"/>
                    <a:pt x="3977" y="4525"/>
                    <a:pt x="4358" y="4072"/>
                  </a:cubicBezTo>
                  <a:lnTo>
                    <a:pt x="4358" y="4072"/>
                  </a:lnTo>
                  <a:cubicBezTo>
                    <a:pt x="3977" y="4287"/>
                    <a:pt x="3477" y="4406"/>
                    <a:pt x="2882" y="4406"/>
                  </a:cubicBezTo>
                  <a:cubicBezTo>
                    <a:pt x="1310" y="4406"/>
                    <a:pt x="429" y="3620"/>
                    <a:pt x="596" y="2120"/>
                  </a:cubicBezTo>
                  <a:cubicBezTo>
                    <a:pt x="643" y="1810"/>
                    <a:pt x="715" y="1548"/>
                    <a:pt x="810" y="1262"/>
                  </a:cubicBezTo>
                  <a:cubicBezTo>
                    <a:pt x="827" y="1227"/>
                    <a:pt x="870" y="1205"/>
                    <a:pt x="911" y="1205"/>
                  </a:cubicBezTo>
                  <a:cubicBezTo>
                    <a:pt x="926" y="1205"/>
                    <a:pt x="940" y="1208"/>
                    <a:pt x="953" y="1215"/>
                  </a:cubicBezTo>
                  <a:cubicBezTo>
                    <a:pt x="1334" y="1429"/>
                    <a:pt x="1786" y="1572"/>
                    <a:pt x="2239" y="1596"/>
                  </a:cubicBezTo>
                  <a:lnTo>
                    <a:pt x="2453" y="1596"/>
                  </a:lnTo>
                  <a:cubicBezTo>
                    <a:pt x="3096" y="1596"/>
                    <a:pt x="3715" y="1405"/>
                    <a:pt x="4215" y="1048"/>
                  </a:cubicBezTo>
                  <a:cubicBezTo>
                    <a:pt x="3811" y="429"/>
                    <a:pt x="3191" y="0"/>
                    <a:pt x="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822939" y="4004204"/>
              <a:ext cx="184678" cy="177053"/>
            </a:xfrm>
            <a:custGeom>
              <a:avLst/>
              <a:gdLst/>
              <a:ahLst/>
              <a:cxnLst/>
              <a:rect l="l" t="t" r="r" b="b"/>
              <a:pathLst>
                <a:path w="5498" h="5271" extrusionOk="0">
                  <a:moveTo>
                    <a:pt x="2478" y="1"/>
                  </a:moveTo>
                  <a:lnTo>
                    <a:pt x="1596" y="48"/>
                  </a:lnTo>
                  <a:cubicBezTo>
                    <a:pt x="1215" y="215"/>
                    <a:pt x="882" y="453"/>
                    <a:pt x="620" y="763"/>
                  </a:cubicBezTo>
                  <a:cubicBezTo>
                    <a:pt x="620" y="763"/>
                    <a:pt x="572" y="858"/>
                    <a:pt x="525" y="882"/>
                  </a:cubicBezTo>
                  <a:cubicBezTo>
                    <a:pt x="215" y="1310"/>
                    <a:pt x="96" y="1811"/>
                    <a:pt x="72" y="2358"/>
                  </a:cubicBezTo>
                  <a:cubicBezTo>
                    <a:pt x="1" y="3311"/>
                    <a:pt x="549" y="4144"/>
                    <a:pt x="1239" y="4692"/>
                  </a:cubicBezTo>
                  <a:cubicBezTo>
                    <a:pt x="1620" y="5002"/>
                    <a:pt x="1930" y="5216"/>
                    <a:pt x="2478" y="5264"/>
                  </a:cubicBezTo>
                  <a:cubicBezTo>
                    <a:pt x="2546" y="5268"/>
                    <a:pt x="2613" y="5271"/>
                    <a:pt x="2680" y="5271"/>
                  </a:cubicBezTo>
                  <a:cubicBezTo>
                    <a:pt x="4274" y="5271"/>
                    <a:pt x="5497" y="3934"/>
                    <a:pt x="5383" y="2334"/>
                  </a:cubicBezTo>
                  <a:cubicBezTo>
                    <a:pt x="5288" y="1263"/>
                    <a:pt x="4621" y="429"/>
                    <a:pt x="3740" y="48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818135" y="4029800"/>
              <a:ext cx="102450" cy="151222"/>
            </a:xfrm>
            <a:custGeom>
              <a:avLst/>
              <a:gdLst/>
              <a:ahLst/>
              <a:cxnLst/>
              <a:rect l="l" t="t" r="r" b="b"/>
              <a:pathLst>
                <a:path w="3050" h="4502" extrusionOk="0">
                  <a:moveTo>
                    <a:pt x="763" y="1"/>
                  </a:moveTo>
                  <a:lnTo>
                    <a:pt x="763" y="1"/>
                  </a:lnTo>
                  <a:cubicBezTo>
                    <a:pt x="382" y="429"/>
                    <a:pt x="144" y="1001"/>
                    <a:pt x="96" y="1596"/>
                  </a:cubicBezTo>
                  <a:cubicBezTo>
                    <a:pt x="1" y="3049"/>
                    <a:pt x="1073" y="4406"/>
                    <a:pt x="2621" y="4502"/>
                  </a:cubicBezTo>
                  <a:lnTo>
                    <a:pt x="2787" y="4502"/>
                  </a:lnTo>
                  <a:cubicBezTo>
                    <a:pt x="2787" y="4502"/>
                    <a:pt x="3049" y="4240"/>
                    <a:pt x="3025" y="4240"/>
                  </a:cubicBezTo>
                  <a:cubicBezTo>
                    <a:pt x="1477" y="4144"/>
                    <a:pt x="406" y="2668"/>
                    <a:pt x="501" y="1072"/>
                  </a:cubicBezTo>
                  <a:cubicBezTo>
                    <a:pt x="525" y="691"/>
                    <a:pt x="620" y="334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866942" y="4091404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8"/>
                    <a:pt x="1334" y="2668"/>
                  </a:cubicBezTo>
                  <a:cubicBezTo>
                    <a:pt x="2073" y="2668"/>
                    <a:pt x="2692" y="2072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860560" y="4079412"/>
              <a:ext cx="21632" cy="30433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334" y="0"/>
                  </a:moveTo>
                  <a:cubicBezTo>
                    <a:pt x="143" y="0"/>
                    <a:pt x="0" y="215"/>
                    <a:pt x="0" y="453"/>
                  </a:cubicBezTo>
                  <a:cubicBezTo>
                    <a:pt x="0" y="715"/>
                    <a:pt x="143" y="905"/>
                    <a:pt x="334" y="905"/>
                  </a:cubicBezTo>
                  <a:cubicBezTo>
                    <a:pt x="500" y="905"/>
                    <a:pt x="643" y="715"/>
                    <a:pt x="643" y="453"/>
                  </a:cubicBezTo>
                  <a:cubicBezTo>
                    <a:pt x="643" y="215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942150" y="4080218"/>
              <a:ext cx="22438" cy="30399"/>
            </a:xfrm>
            <a:custGeom>
              <a:avLst/>
              <a:gdLst/>
              <a:ahLst/>
              <a:cxnLst/>
              <a:rect l="l" t="t" r="r" b="b"/>
              <a:pathLst>
                <a:path w="668" h="905" extrusionOk="0">
                  <a:moveTo>
                    <a:pt x="334" y="0"/>
                  </a:moveTo>
                  <a:cubicBezTo>
                    <a:pt x="143" y="0"/>
                    <a:pt x="0" y="214"/>
                    <a:pt x="0" y="453"/>
                  </a:cubicBezTo>
                  <a:cubicBezTo>
                    <a:pt x="0" y="714"/>
                    <a:pt x="143" y="905"/>
                    <a:pt x="334" y="905"/>
                  </a:cubicBezTo>
                  <a:cubicBezTo>
                    <a:pt x="500" y="905"/>
                    <a:pt x="667" y="714"/>
                    <a:pt x="667" y="453"/>
                  </a:cubicBezTo>
                  <a:cubicBezTo>
                    <a:pt x="667" y="214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73357" y="4201680"/>
              <a:ext cx="80818" cy="64929"/>
            </a:xfrm>
            <a:custGeom>
              <a:avLst/>
              <a:gdLst/>
              <a:ahLst/>
              <a:cxnLst/>
              <a:rect l="l" t="t" r="r" b="b"/>
              <a:pathLst>
                <a:path w="2406" h="1933" extrusionOk="0">
                  <a:moveTo>
                    <a:pt x="1727" y="1"/>
                  </a:moveTo>
                  <a:cubicBezTo>
                    <a:pt x="1568" y="1"/>
                    <a:pt x="1408" y="61"/>
                    <a:pt x="1286" y="171"/>
                  </a:cubicBezTo>
                  <a:lnTo>
                    <a:pt x="1215" y="266"/>
                  </a:lnTo>
                  <a:cubicBezTo>
                    <a:pt x="1203" y="278"/>
                    <a:pt x="1191" y="284"/>
                    <a:pt x="1179" y="284"/>
                  </a:cubicBezTo>
                  <a:cubicBezTo>
                    <a:pt x="1167" y="284"/>
                    <a:pt x="1155" y="278"/>
                    <a:pt x="1143" y="266"/>
                  </a:cubicBezTo>
                  <a:lnTo>
                    <a:pt x="1096" y="218"/>
                  </a:lnTo>
                  <a:cubicBezTo>
                    <a:pt x="986" y="96"/>
                    <a:pt x="832" y="36"/>
                    <a:pt x="673" y="36"/>
                  </a:cubicBezTo>
                  <a:cubicBezTo>
                    <a:pt x="522" y="36"/>
                    <a:pt x="366" y="90"/>
                    <a:pt x="238" y="194"/>
                  </a:cubicBezTo>
                  <a:cubicBezTo>
                    <a:pt x="0" y="432"/>
                    <a:pt x="0" y="837"/>
                    <a:pt x="238" y="1075"/>
                  </a:cubicBezTo>
                  <a:lnTo>
                    <a:pt x="1048" y="1861"/>
                  </a:lnTo>
                  <a:cubicBezTo>
                    <a:pt x="1084" y="1909"/>
                    <a:pt x="1131" y="1933"/>
                    <a:pt x="1182" y="1933"/>
                  </a:cubicBezTo>
                  <a:cubicBezTo>
                    <a:pt x="1233" y="1933"/>
                    <a:pt x="1286" y="1909"/>
                    <a:pt x="1334" y="1861"/>
                  </a:cubicBezTo>
                  <a:lnTo>
                    <a:pt x="2167" y="1028"/>
                  </a:lnTo>
                  <a:cubicBezTo>
                    <a:pt x="2405" y="790"/>
                    <a:pt x="2405" y="385"/>
                    <a:pt x="2143" y="171"/>
                  </a:cubicBezTo>
                  <a:cubicBezTo>
                    <a:pt x="2028" y="55"/>
                    <a:pt x="187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76548" y="3998191"/>
              <a:ext cx="72017" cy="49243"/>
            </a:xfrm>
            <a:custGeom>
              <a:avLst/>
              <a:gdLst/>
              <a:ahLst/>
              <a:cxnLst/>
              <a:rect l="l" t="t" r="r" b="b"/>
              <a:pathLst>
                <a:path w="2144" h="1466" extrusionOk="0">
                  <a:moveTo>
                    <a:pt x="1116" y="1"/>
                  </a:moveTo>
                  <a:cubicBezTo>
                    <a:pt x="1039" y="1"/>
                    <a:pt x="960" y="5"/>
                    <a:pt x="882" y="13"/>
                  </a:cubicBezTo>
                  <a:cubicBezTo>
                    <a:pt x="572" y="37"/>
                    <a:pt x="262" y="108"/>
                    <a:pt x="0" y="227"/>
                  </a:cubicBezTo>
                  <a:lnTo>
                    <a:pt x="0" y="370"/>
                  </a:lnTo>
                  <a:cubicBezTo>
                    <a:pt x="0" y="966"/>
                    <a:pt x="477" y="1466"/>
                    <a:pt x="1072" y="1466"/>
                  </a:cubicBezTo>
                  <a:cubicBezTo>
                    <a:pt x="1667" y="1466"/>
                    <a:pt x="2144" y="966"/>
                    <a:pt x="2144" y="370"/>
                  </a:cubicBezTo>
                  <a:lnTo>
                    <a:pt x="2144" y="227"/>
                  </a:lnTo>
                  <a:cubicBezTo>
                    <a:pt x="1829" y="90"/>
                    <a:pt x="1482" y="1"/>
                    <a:pt x="1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99759" y="4114010"/>
              <a:ext cx="25629" cy="18206"/>
            </a:xfrm>
            <a:custGeom>
              <a:avLst/>
              <a:gdLst/>
              <a:ahLst/>
              <a:cxnLst/>
              <a:rect l="l" t="t" r="r" b="b"/>
              <a:pathLst>
                <a:path w="763" h="542" extrusionOk="0">
                  <a:moveTo>
                    <a:pt x="381" y="0"/>
                  </a:moveTo>
                  <a:cubicBezTo>
                    <a:pt x="191" y="0"/>
                    <a:pt x="0" y="54"/>
                    <a:pt x="0" y="161"/>
                  </a:cubicBezTo>
                  <a:cubicBezTo>
                    <a:pt x="0" y="375"/>
                    <a:pt x="167" y="542"/>
                    <a:pt x="381" y="542"/>
                  </a:cubicBezTo>
                  <a:cubicBezTo>
                    <a:pt x="595" y="542"/>
                    <a:pt x="762" y="375"/>
                    <a:pt x="762" y="161"/>
                  </a:cubicBezTo>
                  <a:cubicBezTo>
                    <a:pt x="762" y="54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3" name="Google Shape;3363;p37"/>
            <p:cNvGrpSpPr/>
            <p:nvPr/>
          </p:nvGrpSpPr>
          <p:grpSpPr>
            <a:xfrm>
              <a:off x="4746152" y="3985797"/>
              <a:ext cx="333616" cy="327234"/>
              <a:chOff x="4746152" y="3985797"/>
              <a:chExt cx="333616" cy="327234"/>
            </a:xfrm>
          </p:grpSpPr>
          <p:sp>
            <p:nvSpPr>
              <p:cNvPr id="3364" name="Google Shape;3364;p37"/>
              <p:cNvSpPr/>
              <p:nvPr/>
            </p:nvSpPr>
            <p:spPr>
              <a:xfrm>
                <a:off x="4746152" y="3985797"/>
                <a:ext cx="333616" cy="327234"/>
              </a:xfrm>
              <a:custGeom>
                <a:avLst/>
                <a:gdLst/>
                <a:ahLst/>
                <a:cxnLst/>
                <a:rect l="l" t="t" r="r" b="b"/>
                <a:pathLst>
                  <a:path w="9932" h="9742" extrusionOk="0">
                    <a:moveTo>
                      <a:pt x="4973" y="519"/>
                    </a:moveTo>
                    <a:cubicBezTo>
                      <a:pt x="5291" y="519"/>
                      <a:pt x="5604" y="572"/>
                      <a:pt x="5883" y="692"/>
                    </a:cubicBezTo>
                    <a:lnTo>
                      <a:pt x="5883" y="739"/>
                    </a:lnTo>
                    <a:cubicBezTo>
                      <a:pt x="5883" y="1263"/>
                      <a:pt x="5478" y="1692"/>
                      <a:pt x="4954" y="1692"/>
                    </a:cubicBezTo>
                    <a:cubicBezTo>
                      <a:pt x="4430" y="1692"/>
                      <a:pt x="4025" y="1263"/>
                      <a:pt x="4025" y="739"/>
                    </a:cubicBezTo>
                    <a:lnTo>
                      <a:pt x="4025" y="692"/>
                    </a:lnTo>
                    <a:cubicBezTo>
                      <a:pt x="4263" y="596"/>
                      <a:pt x="4502" y="549"/>
                      <a:pt x="4787" y="525"/>
                    </a:cubicBezTo>
                    <a:cubicBezTo>
                      <a:pt x="4849" y="521"/>
                      <a:pt x="4911" y="519"/>
                      <a:pt x="4973" y="519"/>
                    </a:cubicBezTo>
                    <a:close/>
                    <a:moveTo>
                      <a:pt x="2477" y="930"/>
                    </a:moveTo>
                    <a:cubicBezTo>
                      <a:pt x="2620" y="930"/>
                      <a:pt x="2763" y="1025"/>
                      <a:pt x="2835" y="1168"/>
                    </a:cubicBezTo>
                    <a:cubicBezTo>
                      <a:pt x="2668" y="1358"/>
                      <a:pt x="2525" y="1549"/>
                      <a:pt x="2406" y="1787"/>
                    </a:cubicBezTo>
                    <a:cubicBezTo>
                      <a:pt x="2192" y="1763"/>
                      <a:pt x="2049" y="1573"/>
                      <a:pt x="2049" y="1358"/>
                    </a:cubicBezTo>
                    <a:cubicBezTo>
                      <a:pt x="2049" y="1120"/>
                      <a:pt x="2239" y="930"/>
                      <a:pt x="2477" y="930"/>
                    </a:cubicBezTo>
                    <a:close/>
                    <a:moveTo>
                      <a:pt x="7502" y="930"/>
                    </a:moveTo>
                    <a:cubicBezTo>
                      <a:pt x="7740" y="930"/>
                      <a:pt x="7907" y="1120"/>
                      <a:pt x="7907" y="1358"/>
                    </a:cubicBezTo>
                    <a:cubicBezTo>
                      <a:pt x="7907" y="1597"/>
                      <a:pt x="7740" y="1787"/>
                      <a:pt x="7502" y="1787"/>
                    </a:cubicBezTo>
                    <a:cubicBezTo>
                      <a:pt x="7407" y="1573"/>
                      <a:pt x="7264" y="1382"/>
                      <a:pt x="7121" y="1192"/>
                    </a:cubicBezTo>
                    <a:cubicBezTo>
                      <a:pt x="7169" y="1049"/>
                      <a:pt x="7336" y="930"/>
                      <a:pt x="7502" y="930"/>
                    </a:cubicBezTo>
                    <a:close/>
                    <a:moveTo>
                      <a:pt x="7502" y="287"/>
                    </a:moveTo>
                    <a:cubicBezTo>
                      <a:pt x="8074" y="287"/>
                      <a:pt x="8574" y="763"/>
                      <a:pt x="8574" y="1358"/>
                    </a:cubicBezTo>
                    <a:cubicBezTo>
                      <a:pt x="8574" y="1858"/>
                      <a:pt x="8217" y="2287"/>
                      <a:pt x="7740" y="2406"/>
                    </a:cubicBezTo>
                    <a:cubicBezTo>
                      <a:pt x="7717" y="2287"/>
                      <a:pt x="7669" y="2168"/>
                      <a:pt x="7621" y="2073"/>
                    </a:cubicBezTo>
                    <a:cubicBezTo>
                      <a:pt x="7955" y="2001"/>
                      <a:pt x="8217" y="1716"/>
                      <a:pt x="8217" y="1358"/>
                    </a:cubicBezTo>
                    <a:cubicBezTo>
                      <a:pt x="8217" y="977"/>
                      <a:pt x="7883" y="644"/>
                      <a:pt x="7502" y="644"/>
                    </a:cubicBezTo>
                    <a:cubicBezTo>
                      <a:pt x="7240" y="644"/>
                      <a:pt x="7026" y="787"/>
                      <a:pt x="6907" y="977"/>
                    </a:cubicBezTo>
                    <a:cubicBezTo>
                      <a:pt x="6859" y="954"/>
                      <a:pt x="6835" y="930"/>
                      <a:pt x="6812" y="906"/>
                    </a:cubicBezTo>
                    <a:cubicBezTo>
                      <a:pt x="6740" y="858"/>
                      <a:pt x="6693" y="811"/>
                      <a:pt x="6621" y="763"/>
                    </a:cubicBezTo>
                    <a:cubicBezTo>
                      <a:pt x="6812" y="477"/>
                      <a:pt x="7145" y="287"/>
                      <a:pt x="7502" y="287"/>
                    </a:cubicBezTo>
                    <a:close/>
                    <a:moveTo>
                      <a:pt x="3740" y="2954"/>
                    </a:moveTo>
                    <a:cubicBezTo>
                      <a:pt x="3811" y="2954"/>
                      <a:pt x="3906" y="3073"/>
                      <a:pt x="3906" y="3240"/>
                    </a:cubicBezTo>
                    <a:cubicBezTo>
                      <a:pt x="3906" y="3406"/>
                      <a:pt x="3811" y="3549"/>
                      <a:pt x="3740" y="3549"/>
                    </a:cubicBezTo>
                    <a:cubicBezTo>
                      <a:pt x="3644" y="3549"/>
                      <a:pt x="3549" y="3430"/>
                      <a:pt x="3549" y="3240"/>
                    </a:cubicBezTo>
                    <a:cubicBezTo>
                      <a:pt x="3549" y="3073"/>
                      <a:pt x="3644" y="2954"/>
                      <a:pt x="3740" y="2954"/>
                    </a:cubicBezTo>
                    <a:close/>
                    <a:moveTo>
                      <a:pt x="6169" y="2954"/>
                    </a:moveTo>
                    <a:cubicBezTo>
                      <a:pt x="6240" y="2954"/>
                      <a:pt x="6359" y="3073"/>
                      <a:pt x="6359" y="3240"/>
                    </a:cubicBezTo>
                    <a:cubicBezTo>
                      <a:pt x="6359" y="3430"/>
                      <a:pt x="6240" y="3549"/>
                      <a:pt x="6169" y="3549"/>
                    </a:cubicBezTo>
                    <a:cubicBezTo>
                      <a:pt x="6097" y="3549"/>
                      <a:pt x="5978" y="3430"/>
                      <a:pt x="5978" y="3240"/>
                    </a:cubicBezTo>
                    <a:cubicBezTo>
                      <a:pt x="6002" y="3073"/>
                      <a:pt x="6097" y="2954"/>
                      <a:pt x="6169" y="2954"/>
                    </a:cubicBezTo>
                    <a:close/>
                    <a:moveTo>
                      <a:pt x="4930" y="3287"/>
                    </a:moveTo>
                    <a:cubicBezTo>
                      <a:pt x="5597" y="3287"/>
                      <a:pt x="6121" y="3811"/>
                      <a:pt x="6121" y="4478"/>
                    </a:cubicBezTo>
                    <a:cubicBezTo>
                      <a:pt x="6121" y="5121"/>
                      <a:pt x="5597" y="5669"/>
                      <a:pt x="4930" y="5669"/>
                    </a:cubicBezTo>
                    <a:cubicBezTo>
                      <a:pt x="4287" y="5669"/>
                      <a:pt x="3740" y="5121"/>
                      <a:pt x="3740" y="4478"/>
                    </a:cubicBezTo>
                    <a:cubicBezTo>
                      <a:pt x="3740" y="4192"/>
                      <a:pt x="3859" y="3954"/>
                      <a:pt x="4002" y="3740"/>
                    </a:cubicBezTo>
                    <a:cubicBezTo>
                      <a:pt x="4216" y="3478"/>
                      <a:pt x="4573" y="3287"/>
                      <a:pt x="4930" y="3287"/>
                    </a:cubicBezTo>
                    <a:close/>
                    <a:moveTo>
                      <a:pt x="3001" y="5669"/>
                    </a:moveTo>
                    <a:lnTo>
                      <a:pt x="3001" y="5669"/>
                    </a:lnTo>
                    <a:cubicBezTo>
                      <a:pt x="2763" y="6050"/>
                      <a:pt x="2596" y="6574"/>
                      <a:pt x="2525" y="7074"/>
                    </a:cubicBezTo>
                    <a:lnTo>
                      <a:pt x="2001" y="7169"/>
                    </a:lnTo>
                    <a:cubicBezTo>
                      <a:pt x="1953" y="7098"/>
                      <a:pt x="1906" y="7002"/>
                      <a:pt x="1858" y="6931"/>
                    </a:cubicBezTo>
                    <a:cubicBezTo>
                      <a:pt x="1787" y="6788"/>
                      <a:pt x="1691" y="6669"/>
                      <a:pt x="1572" y="6598"/>
                    </a:cubicBezTo>
                    <a:cubicBezTo>
                      <a:pt x="2001" y="6216"/>
                      <a:pt x="2477" y="5907"/>
                      <a:pt x="3001" y="5669"/>
                    </a:cubicBezTo>
                    <a:close/>
                    <a:moveTo>
                      <a:pt x="6454" y="5550"/>
                    </a:moveTo>
                    <a:cubicBezTo>
                      <a:pt x="6788" y="5955"/>
                      <a:pt x="7026" y="6502"/>
                      <a:pt x="7097" y="7098"/>
                    </a:cubicBezTo>
                    <a:cubicBezTo>
                      <a:pt x="7169" y="7741"/>
                      <a:pt x="7050" y="8265"/>
                      <a:pt x="6716" y="8622"/>
                    </a:cubicBezTo>
                    <a:cubicBezTo>
                      <a:pt x="6359" y="9027"/>
                      <a:pt x="5740" y="9241"/>
                      <a:pt x="4954" y="9241"/>
                    </a:cubicBezTo>
                    <a:cubicBezTo>
                      <a:pt x="4168" y="9241"/>
                      <a:pt x="3549" y="9027"/>
                      <a:pt x="3192" y="8622"/>
                    </a:cubicBezTo>
                    <a:cubicBezTo>
                      <a:pt x="2882" y="8265"/>
                      <a:pt x="2739" y="7741"/>
                      <a:pt x="2835" y="7098"/>
                    </a:cubicBezTo>
                    <a:cubicBezTo>
                      <a:pt x="2906" y="6502"/>
                      <a:pt x="3120" y="5955"/>
                      <a:pt x="3454" y="5550"/>
                    </a:cubicBezTo>
                    <a:cubicBezTo>
                      <a:pt x="3882" y="5812"/>
                      <a:pt x="4430" y="5955"/>
                      <a:pt x="4954" y="5955"/>
                    </a:cubicBezTo>
                    <a:cubicBezTo>
                      <a:pt x="4987" y="5956"/>
                      <a:pt x="5021" y="5957"/>
                      <a:pt x="5054" y="5957"/>
                    </a:cubicBezTo>
                    <a:cubicBezTo>
                      <a:pt x="5547" y="5957"/>
                      <a:pt x="6053" y="5795"/>
                      <a:pt x="6454" y="5550"/>
                    </a:cubicBezTo>
                    <a:close/>
                    <a:moveTo>
                      <a:pt x="2525" y="7383"/>
                    </a:moveTo>
                    <a:cubicBezTo>
                      <a:pt x="2501" y="7955"/>
                      <a:pt x="2668" y="8455"/>
                      <a:pt x="2977" y="8812"/>
                    </a:cubicBezTo>
                    <a:cubicBezTo>
                      <a:pt x="3073" y="8908"/>
                      <a:pt x="3192" y="9003"/>
                      <a:pt x="3311" y="9098"/>
                    </a:cubicBezTo>
                    <a:lnTo>
                      <a:pt x="1787" y="9336"/>
                    </a:lnTo>
                    <a:cubicBezTo>
                      <a:pt x="1811" y="9289"/>
                      <a:pt x="1834" y="9265"/>
                      <a:pt x="1858" y="9217"/>
                    </a:cubicBezTo>
                    <a:cubicBezTo>
                      <a:pt x="2049" y="8908"/>
                      <a:pt x="2168" y="8503"/>
                      <a:pt x="2168" y="8074"/>
                    </a:cubicBezTo>
                    <a:cubicBezTo>
                      <a:pt x="2168" y="7860"/>
                      <a:pt x="2144" y="7645"/>
                      <a:pt x="2096" y="7455"/>
                    </a:cubicBezTo>
                    <a:lnTo>
                      <a:pt x="2525" y="7383"/>
                    </a:lnTo>
                    <a:close/>
                    <a:moveTo>
                      <a:pt x="7407" y="7383"/>
                    </a:moveTo>
                    <a:lnTo>
                      <a:pt x="7812" y="7455"/>
                    </a:lnTo>
                    <a:cubicBezTo>
                      <a:pt x="7764" y="7645"/>
                      <a:pt x="7740" y="7860"/>
                      <a:pt x="7740" y="8074"/>
                    </a:cubicBezTo>
                    <a:cubicBezTo>
                      <a:pt x="7740" y="8503"/>
                      <a:pt x="7859" y="8908"/>
                      <a:pt x="8050" y="9217"/>
                    </a:cubicBezTo>
                    <a:cubicBezTo>
                      <a:pt x="8074" y="9265"/>
                      <a:pt x="8098" y="9312"/>
                      <a:pt x="8121" y="9336"/>
                    </a:cubicBezTo>
                    <a:lnTo>
                      <a:pt x="6597" y="9098"/>
                    </a:lnTo>
                    <a:cubicBezTo>
                      <a:pt x="6716" y="9003"/>
                      <a:pt x="6835" y="8908"/>
                      <a:pt x="6931" y="8812"/>
                    </a:cubicBezTo>
                    <a:cubicBezTo>
                      <a:pt x="7264" y="8455"/>
                      <a:pt x="7407" y="7979"/>
                      <a:pt x="7407" y="7383"/>
                    </a:cubicBezTo>
                    <a:close/>
                    <a:moveTo>
                      <a:pt x="8836" y="6693"/>
                    </a:moveTo>
                    <a:cubicBezTo>
                      <a:pt x="9265" y="6693"/>
                      <a:pt x="9622" y="7336"/>
                      <a:pt x="9622" y="8074"/>
                    </a:cubicBezTo>
                    <a:cubicBezTo>
                      <a:pt x="9622" y="8812"/>
                      <a:pt x="9265" y="9431"/>
                      <a:pt x="8836" y="9431"/>
                    </a:cubicBezTo>
                    <a:cubicBezTo>
                      <a:pt x="8360" y="9431"/>
                      <a:pt x="8050" y="8788"/>
                      <a:pt x="8026" y="8074"/>
                    </a:cubicBezTo>
                    <a:cubicBezTo>
                      <a:pt x="8026" y="7336"/>
                      <a:pt x="8407" y="6693"/>
                      <a:pt x="8836" y="6693"/>
                    </a:cubicBezTo>
                    <a:close/>
                    <a:moveTo>
                      <a:pt x="2454" y="1"/>
                    </a:moveTo>
                    <a:cubicBezTo>
                      <a:pt x="2168" y="1"/>
                      <a:pt x="1858" y="120"/>
                      <a:pt x="1620" y="311"/>
                    </a:cubicBezTo>
                    <a:cubicBezTo>
                      <a:pt x="1549" y="358"/>
                      <a:pt x="1549" y="430"/>
                      <a:pt x="1572" y="501"/>
                    </a:cubicBezTo>
                    <a:cubicBezTo>
                      <a:pt x="1600" y="543"/>
                      <a:pt x="1652" y="568"/>
                      <a:pt x="1700" y="568"/>
                    </a:cubicBezTo>
                    <a:cubicBezTo>
                      <a:pt x="1734" y="568"/>
                      <a:pt x="1767" y="555"/>
                      <a:pt x="1787" y="525"/>
                    </a:cubicBezTo>
                    <a:cubicBezTo>
                      <a:pt x="1977" y="382"/>
                      <a:pt x="2215" y="287"/>
                      <a:pt x="2454" y="287"/>
                    </a:cubicBezTo>
                    <a:cubicBezTo>
                      <a:pt x="2811" y="287"/>
                      <a:pt x="3120" y="453"/>
                      <a:pt x="3335" y="739"/>
                    </a:cubicBezTo>
                    <a:cubicBezTo>
                      <a:pt x="3216" y="811"/>
                      <a:pt x="3144" y="882"/>
                      <a:pt x="3049" y="954"/>
                    </a:cubicBezTo>
                    <a:cubicBezTo>
                      <a:pt x="2906" y="763"/>
                      <a:pt x="2692" y="644"/>
                      <a:pt x="2454" y="644"/>
                    </a:cubicBezTo>
                    <a:cubicBezTo>
                      <a:pt x="2073" y="644"/>
                      <a:pt x="1739" y="977"/>
                      <a:pt x="1739" y="1382"/>
                    </a:cubicBezTo>
                    <a:cubicBezTo>
                      <a:pt x="1739" y="1692"/>
                      <a:pt x="1977" y="1978"/>
                      <a:pt x="2287" y="2073"/>
                    </a:cubicBezTo>
                    <a:cubicBezTo>
                      <a:pt x="2239" y="2168"/>
                      <a:pt x="2192" y="2287"/>
                      <a:pt x="2168" y="2406"/>
                    </a:cubicBezTo>
                    <a:cubicBezTo>
                      <a:pt x="1715" y="2263"/>
                      <a:pt x="1406" y="1858"/>
                      <a:pt x="1406" y="1382"/>
                    </a:cubicBezTo>
                    <a:cubicBezTo>
                      <a:pt x="1406" y="1263"/>
                      <a:pt x="1406" y="1144"/>
                      <a:pt x="1453" y="1025"/>
                    </a:cubicBezTo>
                    <a:cubicBezTo>
                      <a:pt x="1477" y="954"/>
                      <a:pt x="1430" y="882"/>
                      <a:pt x="1358" y="858"/>
                    </a:cubicBezTo>
                    <a:cubicBezTo>
                      <a:pt x="1338" y="845"/>
                      <a:pt x="1316" y="839"/>
                      <a:pt x="1295" y="839"/>
                    </a:cubicBezTo>
                    <a:cubicBezTo>
                      <a:pt x="1239" y="839"/>
                      <a:pt x="1185" y="878"/>
                      <a:pt x="1168" y="930"/>
                    </a:cubicBezTo>
                    <a:cubicBezTo>
                      <a:pt x="1120" y="1073"/>
                      <a:pt x="1096" y="1215"/>
                      <a:pt x="1096" y="1382"/>
                    </a:cubicBezTo>
                    <a:cubicBezTo>
                      <a:pt x="1096" y="1692"/>
                      <a:pt x="1215" y="2025"/>
                      <a:pt x="1430" y="2263"/>
                    </a:cubicBezTo>
                    <a:cubicBezTo>
                      <a:pt x="1620" y="2478"/>
                      <a:pt x="1834" y="2621"/>
                      <a:pt x="2096" y="2692"/>
                    </a:cubicBezTo>
                    <a:cubicBezTo>
                      <a:pt x="2096" y="2763"/>
                      <a:pt x="2096" y="2835"/>
                      <a:pt x="2073" y="2906"/>
                    </a:cubicBezTo>
                    <a:cubicBezTo>
                      <a:pt x="2025" y="3668"/>
                      <a:pt x="2287" y="4407"/>
                      <a:pt x="2763" y="4978"/>
                    </a:cubicBezTo>
                    <a:cubicBezTo>
                      <a:pt x="2882" y="5097"/>
                      <a:pt x="2977" y="5216"/>
                      <a:pt x="3120" y="5312"/>
                    </a:cubicBezTo>
                    <a:cubicBezTo>
                      <a:pt x="2430" y="5597"/>
                      <a:pt x="1834" y="5955"/>
                      <a:pt x="1287" y="6455"/>
                    </a:cubicBezTo>
                    <a:cubicBezTo>
                      <a:pt x="1215" y="6431"/>
                      <a:pt x="1144" y="6431"/>
                      <a:pt x="1072" y="6431"/>
                    </a:cubicBezTo>
                    <a:cubicBezTo>
                      <a:pt x="548" y="6431"/>
                      <a:pt x="120" y="6955"/>
                      <a:pt x="1" y="7717"/>
                    </a:cubicBezTo>
                    <a:cubicBezTo>
                      <a:pt x="1" y="7812"/>
                      <a:pt x="48" y="7884"/>
                      <a:pt x="120" y="7884"/>
                    </a:cubicBezTo>
                    <a:cubicBezTo>
                      <a:pt x="133" y="7887"/>
                      <a:pt x="145" y="7888"/>
                      <a:pt x="157" y="7888"/>
                    </a:cubicBezTo>
                    <a:cubicBezTo>
                      <a:pt x="233" y="7888"/>
                      <a:pt x="286" y="7826"/>
                      <a:pt x="286" y="7764"/>
                    </a:cubicBezTo>
                    <a:cubicBezTo>
                      <a:pt x="382" y="7145"/>
                      <a:pt x="715" y="6717"/>
                      <a:pt x="1072" y="6717"/>
                    </a:cubicBezTo>
                    <a:cubicBezTo>
                      <a:pt x="1501" y="6717"/>
                      <a:pt x="1858" y="7336"/>
                      <a:pt x="1858" y="8098"/>
                    </a:cubicBezTo>
                    <a:cubicBezTo>
                      <a:pt x="1858" y="8717"/>
                      <a:pt x="1596" y="9265"/>
                      <a:pt x="1263" y="9408"/>
                    </a:cubicBezTo>
                    <a:cubicBezTo>
                      <a:pt x="1239" y="9431"/>
                      <a:pt x="1144" y="9455"/>
                      <a:pt x="1072" y="9455"/>
                    </a:cubicBezTo>
                    <a:cubicBezTo>
                      <a:pt x="715" y="9455"/>
                      <a:pt x="382" y="9003"/>
                      <a:pt x="286" y="8407"/>
                    </a:cubicBezTo>
                    <a:cubicBezTo>
                      <a:pt x="286" y="8346"/>
                      <a:pt x="233" y="8284"/>
                      <a:pt x="157" y="8284"/>
                    </a:cubicBezTo>
                    <a:cubicBezTo>
                      <a:pt x="145" y="8284"/>
                      <a:pt x="133" y="8285"/>
                      <a:pt x="120" y="8288"/>
                    </a:cubicBezTo>
                    <a:cubicBezTo>
                      <a:pt x="48" y="8288"/>
                      <a:pt x="1" y="8360"/>
                      <a:pt x="1" y="8455"/>
                    </a:cubicBezTo>
                    <a:cubicBezTo>
                      <a:pt x="120" y="9217"/>
                      <a:pt x="548" y="9741"/>
                      <a:pt x="1072" y="9741"/>
                    </a:cubicBezTo>
                    <a:cubicBezTo>
                      <a:pt x="1168" y="9741"/>
                      <a:pt x="3668" y="9360"/>
                      <a:pt x="3740" y="9336"/>
                    </a:cubicBezTo>
                    <a:cubicBezTo>
                      <a:pt x="4097" y="9479"/>
                      <a:pt x="4502" y="9551"/>
                      <a:pt x="4954" y="9551"/>
                    </a:cubicBezTo>
                    <a:cubicBezTo>
                      <a:pt x="5407" y="9551"/>
                      <a:pt x="5811" y="9479"/>
                      <a:pt x="6169" y="9336"/>
                    </a:cubicBezTo>
                    <a:cubicBezTo>
                      <a:pt x="6169" y="9336"/>
                      <a:pt x="8669" y="9741"/>
                      <a:pt x="8836" y="9741"/>
                    </a:cubicBezTo>
                    <a:cubicBezTo>
                      <a:pt x="9145" y="9741"/>
                      <a:pt x="9407" y="9574"/>
                      <a:pt x="9622" y="9241"/>
                    </a:cubicBezTo>
                    <a:cubicBezTo>
                      <a:pt x="9812" y="8931"/>
                      <a:pt x="9907" y="8526"/>
                      <a:pt x="9907" y="8098"/>
                    </a:cubicBezTo>
                    <a:cubicBezTo>
                      <a:pt x="9931" y="7645"/>
                      <a:pt x="9812" y="7241"/>
                      <a:pt x="9622" y="6931"/>
                    </a:cubicBezTo>
                    <a:cubicBezTo>
                      <a:pt x="9407" y="6598"/>
                      <a:pt x="9145" y="6407"/>
                      <a:pt x="8836" y="6407"/>
                    </a:cubicBezTo>
                    <a:cubicBezTo>
                      <a:pt x="8764" y="6407"/>
                      <a:pt x="8669" y="6431"/>
                      <a:pt x="8598" y="6455"/>
                    </a:cubicBezTo>
                    <a:cubicBezTo>
                      <a:pt x="8455" y="6312"/>
                      <a:pt x="8312" y="6193"/>
                      <a:pt x="8169" y="6074"/>
                    </a:cubicBezTo>
                    <a:cubicBezTo>
                      <a:pt x="8137" y="6052"/>
                      <a:pt x="8105" y="6040"/>
                      <a:pt x="8075" y="6040"/>
                    </a:cubicBezTo>
                    <a:cubicBezTo>
                      <a:pt x="8038" y="6040"/>
                      <a:pt x="8005" y="6058"/>
                      <a:pt x="7979" y="6097"/>
                    </a:cubicBezTo>
                    <a:cubicBezTo>
                      <a:pt x="7907" y="6145"/>
                      <a:pt x="7907" y="6264"/>
                      <a:pt x="7979" y="6312"/>
                    </a:cubicBezTo>
                    <a:cubicBezTo>
                      <a:pt x="8098" y="6383"/>
                      <a:pt x="8217" y="6478"/>
                      <a:pt x="8336" y="6598"/>
                    </a:cubicBezTo>
                    <a:cubicBezTo>
                      <a:pt x="8217" y="6669"/>
                      <a:pt x="8121" y="6788"/>
                      <a:pt x="8026" y="6931"/>
                    </a:cubicBezTo>
                    <a:cubicBezTo>
                      <a:pt x="7979" y="7002"/>
                      <a:pt x="7955" y="7098"/>
                      <a:pt x="7907" y="7169"/>
                    </a:cubicBezTo>
                    <a:lnTo>
                      <a:pt x="7359" y="7074"/>
                    </a:lnTo>
                    <a:cubicBezTo>
                      <a:pt x="7312" y="6598"/>
                      <a:pt x="7145" y="6074"/>
                      <a:pt x="6907" y="5669"/>
                    </a:cubicBezTo>
                    <a:lnTo>
                      <a:pt x="6907" y="5669"/>
                    </a:lnTo>
                    <a:cubicBezTo>
                      <a:pt x="7074" y="5740"/>
                      <a:pt x="7264" y="5835"/>
                      <a:pt x="7431" y="5931"/>
                    </a:cubicBezTo>
                    <a:cubicBezTo>
                      <a:pt x="7455" y="5955"/>
                      <a:pt x="7478" y="5955"/>
                      <a:pt x="7502" y="5955"/>
                    </a:cubicBezTo>
                    <a:cubicBezTo>
                      <a:pt x="7550" y="5955"/>
                      <a:pt x="7597" y="5931"/>
                      <a:pt x="7645" y="5859"/>
                    </a:cubicBezTo>
                    <a:cubicBezTo>
                      <a:pt x="7669" y="5812"/>
                      <a:pt x="7645" y="5716"/>
                      <a:pt x="7574" y="5693"/>
                    </a:cubicBezTo>
                    <a:cubicBezTo>
                      <a:pt x="7336" y="5550"/>
                      <a:pt x="7074" y="5407"/>
                      <a:pt x="6788" y="5312"/>
                    </a:cubicBezTo>
                    <a:cubicBezTo>
                      <a:pt x="7121" y="5026"/>
                      <a:pt x="7383" y="4692"/>
                      <a:pt x="7574" y="4288"/>
                    </a:cubicBezTo>
                    <a:cubicBezTo>
                      <a:pt x="7597" y="4216"/>
                      <a:pt x="7574" y="4145"/>
                      <a:pt x="7502" y="4097"/>
                    </a:cubicBezTo>
                    <a:cubicBezTo>
                      <a:pt x="7482" y="4084"/>
                      <a:pt x="7460" y="4078"/>
                      <a:pt x="7439" y="4078"/>
                    </a:cubicBezTo>
                    <a:cubicBezTo>
                      <a:pt x="7383" y="4078"/>
                      <a:pt x="7329" y="4117"/>
                      <a:pt x="7312" y="4168"/>
                    </a:cubicBezTo>
                    <a:cubicBezTo>
                      <a:pt x="7050" y="4740"/>
                      <a:pt x="6621" y="5145"/>
                      <a:pt x="6073" y="5431"/>
                    </a:cubicBezTo>
                    <a:cubicBezTo>
                      <a:pt x="6288" y="5169"/>
                      <a:pt x="6431" y="4835"/>
                      <a:pt x="6431" y="4478"/>
                    </a:cubicBezTo>
                    <a:cubicBezTo>
                      <a:pt x="6431" y="4264"/>
                      <a:pt x="6359" y="4026"/>
                      <a:pt x="6288" y="3835"/>
                    </a:cubicBezTo>
                    <a:cubicBezTo>
                      <a:pt x="6478" y="3787"/>
                      <a:pt x="6645" y="3549"/>
                      <a:pt x="6645" y="3264"/>
                    </a:cubicBezTo>
                    <a:cubicBezTo>
                      <a:pt x="6645" y="2930"/>
                      <a:pt x="6431" y="2668"/>
                      <a:pt x="6169" y="2668"/>
                    </a:cubicBezTo>
                    <a:cubicBezTo>
                      <a:pt x="5930" y="2668"/>
                      <a:pt x="5716" y="2906"/>
                      <a:pt x="5716" y="3216"/>
                    </a:cubicBezTo>
                    <a:cubicBezTo>
                      <a:pt x="5478" y="3073"/>
                      <a:pt x="5216" y="3002"/>
                      <a:pt x="4954" y="3002"/>
                    </a:cubicBezTo>
                    <a:cubicBezTo>
                      <a:pt x="4668" y="3002"/>
                      <a:pt x="4430" y="3073"/>
                      <a:pt x="4192" y="3192"/>
                    </a:cubicBezTo>
                    <a:cubicBezTo>
                      <a:pt x="4192" y="2882"/>
                      <a:pt x="3978" y="2668"/>
                      <a:pt x="3740" y="2668"/>
                    </a:cubicBezTo>
                    <a:cubicBezTo>
                      <a:pt x="3478" y="2668"/>
                      <a:pt x="3263" y="2930"/>
                      <a:pt x="3263" y="3264"/>
                    </a:cubicBezTo>
                    <a:cubicBezTo>
                      <a:pt x="3263" y="3525"/>
                      <a:pt x="3406" y="3764"/>
                      <a:pt x="3620" y="3835"/>
                    </a:cubicBezTo>
                    <a:cubicBezTo>
                      <a:pt x="3525" y="4026"/>
                      <a:pt x="3454" y="4240"/>
                      <a:pt x="3454" y="4478"/>
                    </a:cubicBezTo>
                    <a:cubicBezTo>
                      <a:pt x="3454" y="4835"/>
                      <a:pt x="3573" y="5145"/>
                      <a:pt x="3763" y="5383"/>
                    </a:cubicBezTo>
                    <a:cubicBezTo>
                      <a:pt x="2882" y="4931"/>
                      <a:pt x="2311" y="3978"/>
                      <a:pt x="2382" y="2930"/>
                    </a:cubicBezTo>
                    <a:cubicBezTo>
                      <a:pt x="2430" y="2073"/>
                      <a:pt x="2954" y="1239"/>
                      <a:pt x="3740" y="834"/>
                    </a:cubicBezTo>
                    <a:cubicBezTo>
                      <a:pt x="3763" y="1477"/>
                      <a:pt x="4311" y="1978"/>
                      <a:pt x="4954" y="1978"/>
                    </a:cubicBezTo>
                    <a:cubicBezTo>
                      <a:pt x="5597" y="1978"/>
                      <a:pt x="6145" y="1477"/>
                      <a:pt x="6169" y="834"/>
                    </a:cubicBezTo>
                    <a:cubicBezTo>
                      <a:pt x="6907" y="1239"/>
                      <a:pt x="7455" y="2025"/>
                      <a:pt x="7526" y="2906"/>
                    </a:cubicBezTo>
                    <a:cubicBezTo>
                      <a:pt x="7550" y="3121"/>
                      <a:pt x="7526" y="3335"/>
                      <a:pt x="7502" y="3549"/>
                    </a:cubicBezTo>
                    <a:cubicBezTo>
                      <a:pt x="7478" y="3621"/>
                      <a:pt x="7526" y="3692"/>
                      <a:pt x="7597" y="3716"/>
                    </a:cubicBezTo>
                    <a:cubicBezTo>
                      <a:pt x="7610" y="3720"/>
                      <a:pt x="7624" y="3722"/>
                      <a:pt x="7637" y="3722"/>
                    </a:cubicBezTo>
                    <a:cubicBezTo>
                      <a:pt x="7700" y="3722"/>
                      <a:pt x="7768" y="3680"/>
                      <a:pt x="7788" y="3621"/>
                    </a:cubicBezTo>
                    <a:cubicBezTo>
                      <a:pt x="7812" y="3383"/>
                      <a:pt x="7836" y="3121"/>
                      <a:pt x="7812" y="2882"/>
                    </a:cubicBezTo>
                    <a:cubicBezTo>
                      <a:pt x="7812" y="2835"/>
                      <a:pt x="7788" y="2763"/>
                      <a:pt x="7788" y="2692"/>
                    </a:cubicBezTo>
                    <a:cubicBezTo>
                      <a:pt x="8407" y="2573"/>
                      <a:pt x="8860" y="2025"/>
                      <a:pt x="8860" y="1382"/>
                    </a:cubicBezTo>
                    <a:cubicBezTo>
                      <a:pt x="8860" y="620"/>
                      <a:pt x="8240" y="1"/>
                      <a:pt x="7502" y="1"/>
                    </a:cubicBezTo>
                    <a:cubicBezTo>
                      <a:pt x="7050" y="1"/>
                      <a:pt x="6621" y="239"/>
                      <a:pt x="6359" y="620"/>
                    </a:cubicBezTo>
                    <a:cubicBezTo>
                      <a:pt x="5943" y="371"/>
                      <a:pt x="5473" y="230"/>
                      <a:pt x="4980" y="230"/>
                    </a:cubicBezTo>
                    <a:cubicBezTo>
                      <a:pt x="4908" y="230"/>
                      <a:pt x="4836" y="233"/>
                      <a:pt x="4764" y="239"/>
                    </a:cubicBezTo>
                    <a:cubicBezTo>
                      <a:pt x="4359" y="263"/>
                      <a:pt x="3954" y="382"/>
                      <a:pt x="3573" y="596"/>
                    </a:cubicBezTo>
                    <a:cubicBezTo>
                      <a:pt x="3311" y="215"/>
                      <a:pt x="2906" y="1"/>
                      <a:pt x="2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4885349" y="4109811"/>
                <a:ext cx="53610" cy="5041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01" extrusionOk="0">
                    <a:moveTo>
                      <a:pt x="810" y="286"/>
                    </a:moveTo>
                    <a:cubicBezTo>
                      <a:pt x="929" y="286"/>
                      <a:pt x="1001" y="310"/>
                      <a:pt x="1048" y="310"/>
                    </a:cubicBezTo>
                    <a:cubicBezTo>
                      <a:pt x="1024" y="429"/>
                      <a:pt x="929" y="524"/>
                      <a:pt x="810" y="524"/>
                    </a:cubicBezTo>
                    <a:cubicBezTo>
                      <a:pt x="691" y="524"/>
                      <a:pt x="572" y="429"/>
                      <a:pt x="572" y="310"/>
                    </a:cubicBezTo>
                    <a:cubicBezTo>
                      <a:pt x="596" y="310"/>
                      <a:pt x="691" y="286"/>
                      <a:pt x="810" y="286"/>
                    </a:cubicBezTo>
                    <a:close/>
                    <a:moveTo>
                      <a:pt x="810" y="0"/>
                    </a:moveTo>
                    <a:cubicBezTo>
                      <a:pt x="477" y="0"/>
                      <a:pt x="286" y="119"/>
                      <a:pt x="286" y="286"/>
                    </a:cubicBezTo>
                    <a:cubicBezTo>
                      <a:pt x="286" y="548"/>
                      <a:pt x="429" y="738"/>
                      <a:pt x="643" y="810"/>
                    </a:cubicBezTo>
                    <a:lnTo>
                      <a:pt x="643" y="1048"/>
                    </a:lnTo>
                    <a:cubicBezTo>
                      <a:pt x="643" y="1072"/>
                      <a:pt x="596" y="1167"/>
                      <a:pt x="500" y="1191"/>
                    </a:cubicBezTo>
                    <a:cubicBezTo>
                      <a:pt x="475" y="1197"/>
                      <a:pt x="451" y="1200"/>
                      <a:pt x="429" y="1200"/>
                    </a:cubicBezTo>
                    <a:cubicBezTo>
                      <a:pt x="367" y="1200"/>
                      <a:pt x="315" y="1178"/>
                      <a:pt x="262" y="1143"/>
                    </a:cubicBezTo>
                    <a:cubicBezTo>
                      <a:pt x="239" y="1108"/>
                      <a:pt x="203" y="1090"/>
                      <a:pt x="164" y="1090"/>
                    </a:cubicBezTo>
                    <a:cubicBezTo>
                      <a:pt x="125" y="1090"/>
                      <a:pt x="84" y="1108"/>
                      <a:pt x="48" y="1143"/>
                    </a:cubicBezTo>
                    <a:cubicBezTo>
                      <a:pt x="0" y="1191"/>
                      <a:pt x="0" y="1286"/>
                      <a:pt x="48" y="1334"/>
                    </a:cubicBezTo>
                    <a:cubicBezTo>
                      <a:pt x="167" y="1429"/>
                      <a:pt x="286" y="1500"/>
                      <a:pt x="429" y="1500"/>
                    </a:cubicBezTo>
                    <a:cubicBezTo>
                      <a:pt x="548" y="1500"/>
                      <a:pt x="715" y="1429"/>
                      <a:pt x="786" y="1334"/>
                    </a:cubicBezTo>
                    <a:cubicBezTo>
                      <a:pt x="858" y="1405"/>
                      <a:pt x="1001" y="1500"/>
                      <a:pt x="1167" y="1500"/>
                    </a:cubicBezTo>
                    <a:cubicBezTo>
                      <a:pt x="1286" y="1500"/>
                      <a:pt x="1429" y="1429"/>
                      <a:pt x="1525" y="1334"/>
                    </a:cubicBezTo>
                    <a:cubicBezTo>
                      <a:pt x="1596" y="1286"/>
                      <a:pt x="1596" y="1191"/>
                      <a:pt x="1525" y="1143"/>
                    </a:cubicBezTo>
                    <a:cubicBezTo>
                      <a:pt x="1501" y="1108"/>
                      <a:pt x="1465" y="1090"/>
                      <a:pt x="1429" y="1090"/>
                    </a:cubicBezTo>
                    <a:cubicBezTo>
                      <a:pt x="1394" y="1090"/>
                      <a:pt x="1358" y="1108"/>
                      <a:pt x="1334" y="1143"/>
                    </a:cubicBezTo>
                    <a:cubicBezTo>
                      <a:pt x="1282" y="1178"/>
                      <a:pt x="1217" y="1200"/>
                      <a:pt x="1157" y="1200"/>
                    </a:cubicBezTo>
                    <a:cubicBezTo>
                      <a:pt x="1136" y="1200"/>
                      <a:pt x="1115" y="1197"/>
                      <a:pt x="1096" y="1191"/>
                    </a:cubicBezTo>
                    <a:cubicBezTo>
                      <a:pt x="1001" y="1167"/>
                      <a:pt x="953" y="1096"/>
                      <a:pt x="953" y="1048"/>
                    </a:cubicBezTo>
                    <a:lnTo>
                      <a:pt x="953" y="810"/>
                    </a:lnTo>
                    <a:cubicBezTo>
                      <a:pt x="1167" y="738"/>
                      <a:pt x="1334" y="548"/>
                      <a:pt x="1334" y="286"/>
                    </a:cubicBezTo>
                    <a:cubicBezTo>
                      <a:pt x="1334" y="119"/>
                      <a:pt x="112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4870133" y="4196675"/>
                <a:ext cx="87233" cy="7473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225" extrusionOk="0">
                    <a:moveTo>
                      <a:pt x="1843" y="293"/>
                    </a:moveTo>
                    <a:cubicBezTo>
                      <a:pt x="1955" y="293"/>
                      <a:pt x="2064" y="334"/>
                      <a:pt x="2144" y="415"/>
                    </a:cubicBezTo>
                    <a:cubicBezTo>
                      <a:pt x="2239" y="510"/>
                      <a:pt x="2287" y="629"/>
                      <a:pt x="2311" y="748"/>
                    </a:cubicBezTo>
                    <a:cubicBezTo>
                      <a:pt x="2287" y="867"/>
                      <a:pt x="2239" y="986"/>
                      <a:pt x="2168" y="1082"/>
                    </a:cubicBezTo>
                    <a:lnTo>
                      <a:pt x="1311" y="1915"/>
                    </a:lnTo>
                    <a:cubicBezTo>
                      <a:pt x="1311" y="1939"/>
                      <a:pt x="1287" y="1939"/>
                      <a:pt x="1287" y="1939"/>
                    </a:cubicBezTo>
                    <a:cubicBezTo>
                      <a:pt x="1263" y="1939"/>
                      <a:pt x="1263" y="1939"/>
                      <a:pt x="1239" y="1915"/>
                    </a:cubicBezTo>
                    <a:lnTo>
                      <a:pt x="430" y="1105"/>
                    </a:lnTo>
                    <a:cubicBezTo>
                      <a:pt x="358" y="1034"/>
                      <a:pt x="311" y="915"/>
                      <a:pt x="311" y="772"/>
                    </a:cubicBezTo>
                    <a:cubicBezTo>
                      <a:pt x="311" y="653"/>
                      <a:pt x="358" y="534"/>
                      <a:pt x="453" y="462"/>
                    </a:cubicBezTo>
                    <a:cubicBezTo>
                      <a:pt x="525" y="367"/>
                      <a:pt x="644" y="320"/>
                      <a:pt x="763" y="320"/>
                    </a:cubicBezTo>
                    <a:cubicBezTo>
                      <a:pt x="882" y="320"/>
                      <a:pt x="1001" y="367"/>
                      <a:pt x="1096" y="462"/>
                    </a:cubicBezTo>
                    <a:lnTo>
                      <a:pt x="1168" y="558"/>
                    </a:lnTo>
                    <a:cubicBezTo>
                      <a:pt x="1204" y="581"/>
                      <a:pt x="1245" y="593"/>
                      <a:pt x="1284" y="593"/>
                    </a:cubicBezTo>
                    <a:cubicBezTo>
                      <a:pt x="1323" y="593"/>
                      <a:pt x="1358" y="581"/>
                      <a:pt x="1382" y="558"/>
                    </a:cubicBezTo>
                    <a:lnTo>
                      <a:pt x="1501" y="439"/>
                    </a:lnTo>
                    <a:cubicBezTo>
                      <a:pt x="1600" y="340"/>
                      <a:pt x="1724" y="293"/>
                      <a:pt x="1843" y="293"/>
                    </a:cubicBezTo>
                    <a:close/>
                    <a:moveTo>
                      <a:pt x="1849" y="0"/>
                    </a:moveTo>
                    <a:cubicBezTo>
                      <a:pt x="1643" y="0"/>
                      <a:pt x="1438" y="84"/>
                      <a:pt x="1287" y="248"/>
                    </a:cubicBezTo>
                    <a:cubicBezTo>
                      <a:pt x="1129" y="114"/>
                      <a:pt x="933" y="43"/>
                      <a:pt x="742" y="43"/>
                    </a:cubicBezTo>
                    <a:cubicBezTo>
                      <a:pt x="559" y="43"/>
                      <a:pt x="379" y="108"/>
                      <a:pt x="239" y="248"/>
                    </a:cubicBezTo>
                    <a:cubicBezTo>
                      <a:pt x="96" y="391"/>
                      <a:pt x="1" y="581"/>
                      <a:pt x="1" y="772"/>
                    </a:cubicBezTo>
                    <a:cubicBezTo>
                      <a:pt x="1" y="986"/>
                      <a:pt x="72" y="1177"/>
                      <a:pt x="215" y="1320"/>
                    </a:cubicBezTo>
                    <a:lnTo>
                      <a:pt x="1025" y="2129"/>
                    </a:lnTo>
                    <a:cubicBezTo>
                      <a:pt x="1096" y="2201"/>
                      <a:pt x="1192" y="2225"/>
                      <a:pt x="1287" y="2225"/>
                    </a:cubicBezTo>
                    <a:cubicBezTo>
                      <a:pt x="1358" y="2225"/>
                      <a:pt x="1454" y="2177"/>
                      <a:pt x="1525" y="2129"/>
                    </a:cubicBezTo>
                    <a:lnTo>
                      <a:pt x="2359" y="1272"/>
                    </a:lnTo>
                    <a:cubicBezTo>
                      <a:pt x="2525" y="1129"/>
                      <a:pt x="2597" y="939"/>
                      <a:pt x="2597" y="748"/>
                    </a:cubicBezTo>
                    <a:cubicBezTo>
                      <a:pt x="2573" y="534"/>
                      <a:pt x="2501" y="343"/>
                      <a:pt x="2359" y="200"/>
                    </a:cubicBezTo>
                    <a:cubicBezTo>
                      <a:pt x="2213" y="66"/>
                      <a:pt x="2031" y="0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Hộp Văn bản 3">
            <a:extLst>
              <a:ext uri="{FF2B5EF4-FFF2-40B4-BE49-F238E27FC236}">
                <a16:creationId xmlns:a16="http://schemas.microsoft.com/office/drawing/2014/main" id="{6759A64C-A931-1D4D-ABB8-96AB58B1792C}"/>
              </a:ext>
            </a:extLst>
          </p:cNvPr>
          <p:cNvSpPr txBox="1"/>
          <p:nvPr/>
        </p:nvSpPr>
        <p:spPr>
          <a:xfrm>
            <a:off x="2125562" y="3749312"/>
            <a:ext cx="4155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~Component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980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37"/>
          <p:cNvSpPr/>
          <p:nvPr/>
        </p:nvSpPr>
        <p:spPr>
          <a:xfrm>
            <a:off x="973713" y="2667047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8" name="Google Shape;3198;p37"/>
          <p:cNvSpPr/>
          <p:nvPr/>
        </p:nvSpPr>
        <p:spPr>
          <a:xfrm>
            <a:off x="973713" y="1355461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9" name="Google Shape;3199;p37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sp>
        <p:nvSpPr>
          <p:cNvPr id="3200" name="Google Shape;3200;p37"/>
          <p:cNvSpPr txBox="1">
            <a:spLocks noGrp="1"/>
          </p:cNvSpPr>
          <p:nvPr>
            <p:ph type="title"/>
          </p:nvPr>
        </p:nvSpPr>
        <p:spPr>
          <a:xfrm>
            <a:off x="2125563" y="1366037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</a:t>
            </a:r>
            <a:endParaRPr dirty="0"/>
          </a:p>
        </p:txBody>
      </p:sp>
      <p:sp>
        <p:nvSpPr>
          <p:cNvPr id="3201" name="Google Shape;3201;p37"/>
          <p:cNvSpPr txBox="1">
            <a:spLocks noGrp="1"/>
          </p:cNvSpPr>
          <p:nvPr>
            <p:ph type="subTitle" idx="1"/>
          </p:nvPr>
        </p:nvSpPr>
        <p:spPr>
          <a:xfrm>
            <a:off x="2125562" y="1823249"/>
            <a:ext cx="4155967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Create a concrete component class and define the base behavior in it.</a:t>
            </a:r>
          </a:p>
        </p:txBody>
      </p:sp>
      <p:sp>
        <p:nvSpPr>
          <p:cNvPr id="3204" name="Google Shape;3204;p37"/>
          <p:cNvSpPr txBox="1">
            <a:spLocks noGrp="1"/>
          </p:cNvSpPr>
          <p:nvPr>
            <p:ph type="title" idx="4"/>
          </p:nvPr>
        </p:nvSpPr>
        <p:spPr>
          <a:xfrm>
            <a:off x="2125563" y="264392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grpSp>
        <p:nvGrpSpPr>
          <p:cNvPr id="3206" name="Google Shape;3206;p37"/>
          <p:cNvGrpSpPr/>
          <p:nvPr/>
        </p:nvGrpSpPr>
        <p:grpSpPr>
          <a:xfrm>
            <a:off x="6748140" y="2054213"/>
            <a:ext cx="2007848" cy="2629105"/>
            <a:chOff x="6748140" y="2054213"/>
            <a:chExt cx="2007848" cy="2629105"/>
          </a:xfrm>
        </p:grpSpPr>
        <p:grpSp>
          <p:nvGrpSpPr>
            <p:cNvPr id="3207" name="Google Shape;3207;p37"/>
            <p:cNvGrpSpPr/>
            <p:nvPr/>
          </p:nvGrpSpPr>
          <p:grpSpPr>
            <a:xfrm>
              <a:off x="6748152" y="2122974"/>
              <a:ext cx="1811153" cy="2560343"/>
              <a:chOff x="4634666" y="717836"/>
              <a:chExt cx="1375107" cy="1933794"/>
            </a:xfrm>
          </p:grpSpPr>
          <p:sp>
            <p:nvSpPr>
              <p:cNvPr id="3208" name="Google Shape;3208;p37"/>
              <p:cNvSpPr/>
              <p:nvPr/>
            </p:nvSpPr>
            <p:spPr>
              <a:xfrm>
                <a:off x="4634666" y="717836"/>
                <a:ext cx="1375107" cy="1933794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61293" extrusionOk="0">
                    <a:moveTo>
                      <a:pt x="19336" y="1"/>
                    </a:moveTo>
                    <a:cubicBezTo>
                      <a:pt x="18378" y="1"/>
                      <a:pt x="17341" y="261"/>
                      <a:pt x="15962" y="1236"/>
                    </a:cubicBezTo>
                    <a:cubicBezTo>
                      <a:pt x="13973" y="1236"/>
                      <a:pt x="12211" y="2021"/>
                      <a:pt x="10937" y="3438"/>
                    </a:cubicBezTo>
                    <a:cubicBezTo>
                      <a:pt x="8651" y="4045"/>
                      <a:pt x="6913" y="6248"/>
                      <a:pt x="6698" y="8582"/>
                    </a:cubicBezTo>
                    <a:cubicBezTo>
                      <a:pt x="3591" y="11404"/>
                      <a:pt x="4734" y="15833"/>
                      <a:pt x="4567" y="19512"/>
                    </a:cubicBezTo>
                    <a:cubicBezTo>
                      <a:pt x="2067" y="19881"/>
                      <a:pt x="1222" y="22226"/>
                      <a:pt x="1698" y="24727"/>
                    </a:cubicBezTo>
                    <a:cubicBezTo>
                      <a:pt x="1" y="29885"/>
                      <a:pt x="3675" y="37389"/>
                      <a:pt x="9560" y="37389"/>
                    </a:cubicBezTo>
                    <a:cubicBezTo>
                      <a:pt x="9950" y="37389"/>
                      <a:pt x="10350" y="37357"/>
                      <a:pt x="10759" y="37288"/>
                    </a:cubicBezTo>
                    <a:cubicBezTo>
                      <a:pt x="11401" y="40098"/>
                      <a:pt x="11473" y="43860"/>
                      <a:pt x="12235" y="45789"/>
                    </a:cubicBezTo>
                    <a:cubicBezTo>
                      <a:pt x="11687" y="48360"/>
                      <a:pt x="11532" y="51908"/>
                      <a:pt x="12985" y="55861"/>
                    </a:cubicBezTo>
                    <a:cubicBezTo>
                      <a:pt x="12818" y="56242"/>
                      <a:pt x="12699" y="56683"/>
                      <a:pt x="12687" y="57171"/>
                    </a:cubicBezTo>
                    <a:cubicBezTo>
                      <a:pt x="12717" y="59910"/>
                      <a:pt x="15390" y="61289"/>
                      <a:pt x="18013" y="61289"/>
                    </a:cubicBezTo>
                    <a:cubicBezTo>
                      <a:pt x="19564" y="61289"/>
                      <a:pt x="21098" y="60807"/>
                      <a:pt x="22058" y="59838"/>
                    </a:cubicBezTo>
                    <a:cubicBezTo>
                      <a:pt x="23203" y="60778"/>
                      <a:pt x="24786" y="61292"/>
                      <a:pt x="26338" y="61292"/>
                    </a:cubicBezTo>
                    <a:cubicBezTo>
                      <a:pt x="27753" y="61292"/>
                      <a:pt x="29143" y="60865"/>
                      <a:pt x="30154" y="59945"/>
                    </a:cubicBezTo>
                    <a:lnTo>
                      <a:pt x="31666" y="59945"/>
                    </a:lnTo>
                    <a:lnTo>
                      <a:pt x="31642" y="58255"/>
                    </a:lnTo>
                    <a:cubicBezTo>
                      <a:pt x="32356" y="56552"/>
                      <a:pt x="31344" y="55242"/>
                      <a:pt x="31761" y="53325"/>
                    </a:cubicBezTo>
                    <a:lnTo>
                      <a:pt x="31761" y="53325"/>
                    </a:lnTo>
                    <a:cubicBezTo>
                      <a:pt x="32424" y="53503"/>
                      <a:pt x="33072" y="53586"/>
                      <a:pt x="33697" y="53586"/>
                    </a:cubicBezTo>
                    <a:cubicBezTo>
                      <a:pt x="38216" y="53586"/>
                      <a:pt x="41564" y="49259"/>
                      <a:pt x="40988" y="45253"/>
                    </a:cubicBezTo>
                    <a:cubicBezTo>
                      <a:pt x="42417" y="44122"/>
                      <a:pt x="43584" y="42562"/>
                      <a:pt x="43179" y="40669"/>
                    </a:cubicBezTo>
                    <a:cubicBezTo>
                      <a:pt x="43429" y="38704"/>
                      <a:pt x="41834" y="36168"/>
                      <a:pt x="39726" y="35454"/>
                    </a:cubicBezTo>
                    <a:cubicBezTo>
                      <a:pt x="40858" y="32335"/>
                      <a:pt x="41536" y="29037"/>
                      <a:pt x="37464" y="24286"/>
                    </a:cubicBezTo>
                    <a:cubicBezTo>
                      <a:pt x="38452" y="22953"/>
                      <a:pt x="38726" y="21083"/>
                      <a:pt x="38417" y="19583"/>
                    </a:cubicBezTo>
                    <a:cubicBezTo>
                      <a:pt x="39107" y="18738"/>
                      <a:pt x="39595" y="17690"/>
                      <a:pt x="39786" y="16535"/>
                    </a:cubicBezTo>
                    <a:cubicBezTo>
                      <a:pt x="40060" y="14368"/>
                      <a:pt x="39167" y="12785"/>
                      <a:pt x="39572" y="10665"/>
                    </a:cubicBezTo>
                    <a:cubicBezTo>
                      <a:pt x="39441" y="7308"/>
                      <a:pt x="36738" y="3569"/>
                      <a:pt x="33190" y="3510"/>
                    </a:cubicBezTo>
                    <a:cubicBezTo>
                      <a:pt x="32116" y="2535"/>
                      <a:pt x="30640" y="1818"/>
                      <a:pt x="29156" y="1818"/>
                    </a:cubicBezTo>
                    <a:cubicBezTo>
                      <a:pt x="29044" y="1818"/>
                      <a:pt x="28932" y="1823"/>
                      <a:pt x="28820" y="1831"/>
                    </a:cubicBezTo>
                    <a:cubicBezTo>
                      <a:pt x="27713" y="843"/>
                      <a:pt x="26058" y="152"/>
                      <a:pt x="24475" y="128"/>
                    </a:cubicBezTo>
                    <a:cubicBezTo>
                      <a:pt x="23825" y="288"/>
                      <a:pt x="23251" y="344"/>
                      <a:pt x="22726" y="344"/>
                    </a:cubicBezTo>
                    <a:cubicBezTo>
                      <a:pt x="21433" y="344"/>
                      <a:pt x="20436" y="1"/>
                      <a:pt x="19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4728779" y="1468315"/>
                <a:ext cx="443656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0549" extrusionOk="0">
                    <a:moveTo>
                      <a:pt x="3858" y="1"/>
                    </a:moveTo>
                    <a:cubicBezTo>
                      <a:pt x="3603" y="1"/>
                      <a:pt x="3323" y="63"/>
                      <a:pt x="3013" y="201"/>
                    </a:cubicBezTo>
                    <a:cubicBezTo>
                      <a:pt x="1" y="1535"/>
                      <a:pt x="1310" y="8155"/>
                      <a:pt x="4549" y="10036"/>
                    </a:cubicBezTo>
                    <a:cubicBezTo>
                      <a:pt x="5173" y="10401"/>
                      <a:pt x="5910" y="10548"/>
                      <a:pt x="6693" y="10548"/>
                    </a:cubicBezTo>
                    <a:cubicBezTo>
                      <a:pt x="9973" y="10548"/>
                      <a:pt x="14062" y="7964"/>
                      <a:pt x="14062" y="7964"/>
                    </a:cubicBezTo>
                    <a:lnTo>
                      <a:pt x="13360" y="4011"/>
                    </a:lnTo>
                    <a:cubicBezTo>
                      <a:pt x="13360" y="4011"/>
                      <a:pt x="9556" y="5100"/>
                      <a:pt x="7895" y="5100"/>
                    </a:cubicBezTo>
                    <a:cubicBezTo>
                      <a:pt x="7693" y="5100"/>
                      <a:pt x="7522" y="5083"/>
                      <a:pt x="7395" y="5047"/>
                    </a:cubicBezTo>
                    <a:cubicBezTo>
                      <a:pt x="6348" y="4737"/>
                      <a:pt x="6077" y="1"/>
                      <a:pt x="3858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5330943" y="1430708"/>
                <a:ext cx="585663" cy="505273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6015" extrusionOk="0">
                    <a:moveTo>
                      <a:pt x="5599" y="0"/>
                    </a:moveTo>
                    <a:cubicBezTo>
                      <a:pt x="3417" y="0"/>
                      <a:pt x="2001" y="881"/>
                      <a:pt x="2001" y="881"/>
                    </a:cubicBezTo>
                    <a:cubicBezTo>
                      <a:pt x="0" y="7870"/>
                      <a:pt x="9597" y="16014"/>
                      <a:pt x="9597" y="16014"/>
                    </a:cubicBezTo>
                    <a:cubicBezTo>
                      <a:pt x="13824" y="15276"/>
                      <a:pt x="18562" y="8990"/>
                      <a:pt x="12812" y="3358"/>
                    </a:cubicBezTo>
                    <a:cubicBezTo>
                      <a:pt x="10105" y="702"/>
                      <a:pt x="7547" y="0"/>
                      <a:pt x="5599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5024403" y="1458503"/>
                <a:ext cx="863271" cy="1055568"/>
              </a:xfrm>
              <a:custGeom>
                <a:avLst/>
                <a:gdLst/>
                <a:ahLst/>
                <a:cxnLst/>
                <a:rect l="l" t="t" r="r" b="b"/>
                <a:pathLst>
                  <a:path w="27362" h="33457" extrusionOk="0">
                    <a:moveTo>
                      <a:pt x="11717" y="0"/>
                    </a:moveTo>
                    <a:lnTo>
                      <a:pt x="6061" y="524"/>
                    </a:lnTo>
                    <a:cubicBezTo>
                      <a:pt x="1" y="9859"/>
                      <a:pt x="1823" y="18634"/>
                      <a:pt x="3001" y="22206"/>
                    </a:cubicBezTo>
                    <a:cubicBezTo>
                      <a:pt x="2299" y="24908"/>
                      <a:pt x="2025" y="28956"/>
                      <a:pt x="4418" y="33457"/>
                    </a:cubicBezTo>
                    <a:lnTo>
                      <a:pt x="8252" y="33457"/>
                    </a:lnTo>
                    <a:cubicBezTo>
                      <a:pt x="8252" y="33457"/>
                      <a:pt x="8192" y="28159"/>
                      <a:pt x="9145" y="23730"/>
                    </a:cubicBezTo>
                    <a:lnTo>
                      <a:pt x="10705" y="23694"/>
                    </a:lnTo>
                    <a:lnTo>
                      <a:pt x="10705" y="23694"/>
                    </a:lnTo>
                    <a:cubicBezTo>
                      <a:pt x="10300" y="26289"/>
                      <a:pt x="10443" y="29718"/>
                      <a:pt x="12431" y="33457"/>
                    </a:cubicBezTo>
                    <a:lnTo>
                      <a:pt x="16265" y="33457"/>
                    </a:lnTo>
                    <a:cubicBezTo>
                      <a:pt x="16265" y="33457"/>
                      <a:pt x="16217" y="28730"/>
                      <a:pt x="17015" y="24468"/>
                    </a:cubicBezTo>
                    <a:cubicBezTo>
                      <a:pt x="17945" y="26039"/>
                      <a:pt x="19426" y="27054"/>
                      <a:pt x="21199" y="27054"/>
                    </a:cubicBezTo>
                    <a:cubicBezTo>
                      <a:pt x="21831" y="27054"/>
                      <a:pt x="22500" y="26925"/>
                      <a:pt x="23194" y="26647"/>
                    </a:cubicBezTo>
                    <a:cubicBezTo>
                      <a:pt x="27338" y="24992"/>
                      <a:pt x="24766" y="18729"/>
                      <a:pt x="25564" y="18515"/>
                    </a:cubicBezTo>
                    <a:cubicBezTo>
                      <a:pt x="27362" y="18022"/>
                      <a:pt x="26935" y="16208"/>
                      <a:pt x="25395" y="16208"/>
                    </a:cubicBezTo>
                    <a:cubicBezTo>
                      <a:pt x="25334" y="16208"/>
                      <a:pt x="25271" y="16211"/>
                      <a:pt x="25206" y="16217"/>
                    </a:cubicBezTo>
                    <a:cubicBezTo>
                      <a:pt x="21349" y="16586"/>
                      <a:pt x="26183" y="25277"/>
                      <a:pt x="22039" y="25301"/>
                    </a:cubicBezTo>
                    <a:cubicBezTo>
                      <a:pt x="22033" y="25301"/>
                      <a:pt x="22028" y="25301"/>
                      <a:pt x="22022" y="25301"/>
                    </a:cubicBezTo>
                    <a:cubicBezTo>
                      <a:pt x="19688" y="25301"/>
                      <a:pt x="18573" y="22962"/>
                      <a:pt x="18051" y="20932"/>
                    </a:cubicBezTo>
                    <a:cubicBezTo>
                      <a:pt x="24218" y="4608"/>
                      <a:pt x="11717" y="0"/>
                      <a:pt x="11717" y="0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5108515" y="1662159"/>
                <a:ext cx="383616" cy="482336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5288" extrusionOk="0">
                    <a:moveTo>
                      <a:pt x="6392" y="0"/>
                    </a:moveTo>
                    <a:cubicBezTo>
                      <a:pt x="1886" y="0"/>
                      <a:pt x="0" y="9632"/>
                      <a:pt x="3145" y="13298"/>
                    </a:cubicBezTo>
                    <a:cubicBezTo>
                      <a:pt x="4372" y="14732"/>
                      <a:pt x="5628" y="15288"/>
                      <a:pt x="6747" y="15288"/>
                    </a:cubicBezTo>
                    <a:cubicBezTo>
                      <a:pt x="8639" y="15288"/>
                      <a:pt x="10142" y="13703"/>
                      <a:pt x="10456" y="12095"/>
                    </a:cubicBezTo>
                    <a:cubicBezTo>
                      <a:pt x="10456" y="12095"/>
                      <a:pt x="12158" y="1189"/>
                      <a:pt x="7122" y="82"/>
                    </a:cubicBezTo>
                    <a:cubicBezTo>
                      <a:pt x="6872" y="27"/>
                      <a:pt x="6628" y="0"/>
                      <a:pt x="6392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5122082" y="2245739"/>
                <a:ext cx="12431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6" extrusionOk="0">
                    <a:moveTo>
                      <a:pt x="284" y="0"/>
                    </a:moveTo>
                    <a:cubicBezTo>
                      <a:pt x="255" y="0"/>
                      <a:pt x="229" y="12"/>
                      <a:pt x="215" y="40"/>
                    </a:cubicBezTo>
                    <a:cubicBezTo>
                      <a:pt x="48" y="242"/>
                      <a:pt x="1" y="897"/>
                      <a:pt x="1" y="968"/>
                    </a:cubicBezTo>
                    <a:cubicBezTo>
                      <a:pt x="1" y="1028"/>
                      <a:pt x="36" y="1064"/>
                      <a:pt x="84" y="1075"/>
                    </a:cubicBezTo>
                    <a:lnTo>
                      <a:pt x="96" y="1075"/>
                    </a:lnTo>
                    <a:cubicBezTo>
                      <a:pt x="143" y="1075"/>
                      <a:pt x="179" y="1028"/>
                      <a:pt x="191" y="980"/>
                    </a:cubicBezTo>
                    <a:cubicBezTo>
                      <a:pt x="203" y="718"/>
                      <a:pt x="263" y="266"/>
                      <a:pt x="358" y="147"/>
                    </a:cubicBezTo>
                    <a:cubicBezTo>
                      <a:pt x="393" y="111"/>
                      <a:pt x="382" y="52"/>
                      <a:pt x="346" y="16"/>
                    </a:cubicBezTo>
                    <a:cubicBezTo>
                      <a:pt x="326" y="6"/>
                      <a:pt x="304" y="0"/>
                      <a:pt x="28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5141990" y="2269591"/>
                <a:ext cx="12431" cy="3375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0" extrusionOk="0">
                    <a:moveTo>
                      <a:pt x="292" y="0"/>
                    </a:moveTo>
                    <a:cubicBezTo>
                      <a:pt x="264" y="0"/>
                      <a:pt x="236" y="13"/>
                      <a:pt x="215" y="34"/>
                    </a:cubicBezTo>
                    <a:cubicBezTo>
                      <a:pt x="60" y="236"/>
                      <a:pt x="13" y="903"/>
                      <a:pt x="13" y="974"/>
                    </a:cubicBezTo>
                    <a:cubicBezTo>
                      <a:pt x="1" y="1022"/>
                      <a:pt x="48" y="1070"/>
                      <a:pt x="96" y="1070"/>
                    </a:cubicBezTo>
                    <a:lnTo>
                      <a:pt x="108" y="1070"/>
                    </a:lnTo>
                    <a:cubicBezTo>
                      <a:pt x="155" y="1070"/>
                      <a:pt x="191" y="1034"/>
                      <a:pt x="191" y="986"/>
                    </a:cubicBezTo>
                    <a:cubicBezTo>
                      <a:pt x="215" y="724"/>
                      <a:pt x="274" y="272"/>
                      <a:pt x="370" y="153"/>
                    </a:cubicBezTo>
                    <a:cubicBezTo>
                      <a:pt x="394" y="117"/>
                      <a:pt x="394" y="57"/>
                      <a:pt x="346" y="22"/>
                    </a:cubicBezTo>
                    <a:cubicBezTo>
                      <a:pt x="331" y="7"/>
                      <a:pt x="312" y="0"/>
                      <a:pt x="29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5123217" y="2301141"/>
                <a:ext cx="10916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4" extrusionOk="0">
                    <a:moveTo>
                      <a:pt x="177" y="1"/>
                    </a:moveTo>
                    <a:cubicBezTo>
                      <a:pt x="143" y="1"/>
                      <a:pt x="113" y="23"/>
                      <a:pt x="96" y="58"/>
                    </a:cubicBezTo>
                    <a:cubicBezTo>
                      <a:pt x="0" y="296"/>
                      <a:pt x="131" y="951"/>
                      <a:pt x="143" y="1022"/>
                    </a:cubicBezTo>
                    <a:cubicBezTo>
                      <a:pt x="155" y="1058"/>
                      <a:pt x="191" y="1093"/>
                      <a:pt x="238" y="1093"/>
                    </a:cubicBezTo>
                    <a:lnTo>
                      <a:pt x="262" y="1093"/>
                    </a:lnTo>
                    <a:cubicBezTo>
                      <a:pt x="310" y="1082"/>
                      <a:pt x="346" y="1022"/>
                      <a:pt x="334" y="974"/>
                    </a:cubicBezTo>
                    <a:cubicBezTo>
                      <a:pt x="274" y="724"/>
                      <a:pt x="215" y="272"/>
                      <a:pt x="274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4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5149498" y="2324267"/>
                <a:ext cx="11295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7" extrusionOk="0">
                    <a:moveTo>
                      <a:pt x="203" y="0"/>
                    </a:moveTo>
                    <a:cubicBezTo>
                      <a:pt x="164" y="0"/>
                      <a:pt x="128" y="23"/>
                      <a:pt x="108" y="63"/>
                    </a:cubicBezTo>
                    <a:cubicBezTo>
                      <a:pt x="1" y="301"/>
                      <a:pt x="144" y="944"/>
                      <a:pt x="156" y="1015"/>
                    </a:cubicBezTo>
                    <a:cubicBezTo>
                      <a:pt x="167" y="1063"/>
                      <a:pt x="203" y="1087"/>
                      <a:pt x="251" y="1087"/>
                    </a:cubicBezTo>
                    <a:lnTo>
                      <a:pt x="275" y="1087"/>
                    </a:lnTo>
                    <a:cubicBezTo>
                      <a:pt x="322" y="1075"/>
                      <a:pt x="358" y="1027"/>
                      <a:pt x="346" y="980"/>
                    </a:cubicBezTo>
                    <a:cubicBezTo>
                      <a:pt x="286" y="730"/>
                      <a:pt x="227" y="265"/>
                      <a:pt x="275" y="134"/>
                    </a:cubicBezTo>
                    <a:cubicBezTo>
                      <a:pt x="298" y="87"/>
                      <a:pt x="275" y="27"/>
                      <a:pt x="227" y="3"/>
                    </a:cubicBezTo>
                    <a:cubicBezTo>
                      <a:pt x="219" y="1"/>
                      <a:pt x="211" y="0"/>
                      <a:pt x="2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5126593" y="2352820"/>
                <a:ext cx="10916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7" extrusionOk="0">
                    <a:moveTo>
                      <a:pt x="201" y="0"/>
                    </a:moveTo>
                    <a:cubicBezTo>
                      <a:pt x="160" y="0"/>
                      <a:pt x="115" y="23"/>
                      <a:pt x="96" y="63"/>
                    </a:cubicBezTo>
                    <a:cubicBezTo>
                      <a:pt x="0" y="301"/>
                      <a:pt x="131" y="944"/>
                      <a:pt x="155" y="1015"/>
                    </a:cubicBezTo>
                    <a:cubicBezTo>
                      <a:pt x="155" y="1063"/>
                      <a:pt x="203" y="1087"/>
                      <a:pt x="239" y="1087"/>
                    </a:cubicBezTo>
                    <a:lnTo>
                      <a:pt x="262" y="1087"/>
                    </a:lnTo>
                    <a:cubicBezTo>
                      <a:pt x="310" y="1075"/>
                      <a:pt x="346" y="1027"/>
                      <a:pt x="334" y="979"/>
                    </a:cubicBezTo>
                    <a:cubicBezTo>
                      <a:pt x="274" y="729"/>
                      <a:pt x="215" y="265"/>
                      <a:pt x="274" y="134"/>
                    </a:cubicBezTo>
                    <a:cubicBezTo>
                      <a:pt x="286" y="86"/>
                      <a:pt x="274" y="27"/>
                      <a:pt x="227" y="3"/>
                    </a:cubicBezTo>
                    <a:cubicBezTo>
                      <a:pt x="218" y="1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5149498" y="2373264"/>
                <a:ext cx="1129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4" extrusionOk="0">
                    <a:moveTo>
                      <a:pt x="189" y="1"/>
                    </a:moveTo>
                    <a:cubicBezTo>
                      <a:pt x="156" y="1"/>
                      <a:pt x="125" y="23"/>
                      <a:pt x="108" y="58"/>
                    </a:cubicBezTo>
                    <a:cubicBezTo>
                      <a:pt x="1" y="296"/>
                      <a:pt x="144" y="939"/>
                      <a:pt x="156" y="1010"/>
                    </a:cubicBezTo>
                    <a:cubicBezTo>
                      <a:pt x="167" y="1058"/>
                      <a:pt x="203" y="1093"/>
                      <a:pt x="251" y="1093"/>
                    </a:cubicBezTo>
                    <a:cubicBezTo>
                      <a:pt x="263" y="1093"/>
                      <a:pt x="263" y="1093"/>
                      <a:pt x="275" y="1082"/>
                    </a:cubicBezTo>
                    <a:cubicBezTo>
                      <a:pt x="322" y="1070"/>
                      <a:pt x="358" y="1022"/>
                      <a:pt x="346" y="974"/>
                    </a:cubicBezTo>
                    <a:cubicBezTo>
                      <a:pt x="286" y="724"/>
                      <a:pt x="227" y="272"/>
                      <a:pt x="275" y="129"/>
                    </a:cubicBezTo>
                    <a:cubicBezTo>
                      <a:pt x="298" y="81"/>
                      <a:pt x="275" y="22"/>
                      <a:pt x="227" y="10"/>
                    </a:cubicBezTo>
                    <a:cubicBezTo>
                      <a:pt x="214" y="4"/>
                      <a:pt x="201" y="1"/>
                      <a:pt x="18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5140475" y="2406549"/>
                <a:ext cx="15460" cy="3353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63" extrusionOk="0">
                    <a:moveTo>
                      <a:pt x="137" y="0"/>
                    </a:moveTo>
                    <a:cubicBezTo>
                      <a:pt x="96" y="0"/>
                      <a:pt x="59" y="34"/>
                      <a:pt x="49" y="86"/>
                    </a:cubicBezTo>
                    <a:cubicBezTo>
                      <a:pt x="1" y="336"/>
                      <a:pt x="263" y="943"/>
                      <a:pt x="299" y="1015"/>
                    </a:cubicBezTo>
                    <a:cubicBezTo>
                      <a:pt x="311" y="1050"/>
                      <a:pt x="346" y="1062"/>
                      <a:pt x="382" y="1062"/>
                    </a:cubicBezTo>
                    <a:lnTo>
                      <a:pt x="418" y="1062"/>
                    </a:lnTo>
                    <a:cubicBezTo>
                      <a:pt x="465" y="1039"/>
                      <a:pt x="489" y="979"/>
                      <a:pt x="465" y="931"/>
                    </a:cubicBezTo>
                    <a:cubicBezTo>
                      <a:pt x="358" y="693"/>
                      <a:pt x="203" y="265"/>
                      <a:pt x="227" y="122"/>
                    </a:cubicBezTo>
                    <a:cubicBezTo>
                      <a:pt x="239" y="62"/>
                      <a:pt x="203" y="15"/>
                      <a:pt x="156" y="3"/>
                    </a:cubicBezTo>
                    <a:cubicBezTo>
                      <a:pt x="150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5377132" y="2239524"/>
                <a:ext cx="12431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82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3" y="975"/>
                    </a:cubicBezTo>
                    <a:cubicBezTo>
                      <a:pt x="1" y="1034"/>
                      <a:pt x="49" y="1070"/>
                      <a:pt x="96" y="1082"/>
                    </a:cubicBezTo>
                    <a:cubicBezTo>
                      <a:pt x="156" y="1082"/>
                      <a:pt x="191" y="1034"/>
                      <a:pt x="191" y="987"/>
                    </a:cubicBezTo>
                    <a:cubicBezTo>
                      <a:pt x="215" y="725"/>
                      <a:pt x="275" y="272"/>
                      <a:pt x="370" y="153"/>
                    </a:cubicBezTo>
                    <a:cubicBezTo>
                      <a:pt x="394" y="118"/>
                      <a:pt x="394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5397418" y="2263565"/>
                <a:ext cx="12431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1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" y="975"/>
                    </a:cubicBezTo>
                    <a:cubicBezTo>
                      <a:pt x="1" y="1022"/>
                      <a:pt x="37" y="1070"/>
                      <a:pt x="96" y="1070"/>
                    </a:cubicBezTo>
                    <a:cubicBezTo>
                      <a:pt x="144" y="1070"/>
                      <a:pt x="191" y="1034"/>
                      <a:pt x="191" y="987"/>
                    </a:cubicBezTo>
                    <a:cubicBezTo>
                      <a:pt x="203" y="725"/>
                      <a:pt x="275" y="272"/>
                      <a:pt x="358" y="153"/>
                    </a:cubicBezTo>
                    <a:cubicBezTo>
                      <a:pt x="394" y="118"/>
                      <a:pt x="382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5378268" y="2295146"/>
                <a:ext cx="10916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3" extrusionOk="0">
                    <a:moveTo>
                      <a:pt x="187" y="0"/>
                    </a:moveTo>
                    <a:cubicBezTo>
                      <a:pt x="151" y="0"/>
                      <a:pt x="117" y="22"/>
                      <a:pt x="108" y="57"/>
                    </a:cubicBezTo>
                    <a:cubicBezTo>
                      <a:pt x="1" y="295"/>
                      <a:pt x="144" y="938"/>
                      <a:pt x="155" y="1022"/>
                    </a:cubicBezTo>
                    <a:cubicBezTo>
                      <a:pt x="167" y="1057"/>
                      <a:pt x="203" y="1093"/>
                      <a:pt x="251" y="1093"/>
                    </a:cubicBezTo>
                    <a:lnTo>
                      <a:pt x="263" y="1093"/>
                    </a:lnTo>
                    <a:cubicBezTo>
                      <a:pt x="322" y="1081"/>
                      <a:pt x="346" y="1022"/>
                      <a:pt x="334" y="974"/>
                    </a:cubicBezTo>
                    <a:cubicBezTo>
                      <a:pt x="286" y="724"/>
                      <a:pt x="215" y="271"/>
                      <a:pt x="274" y="129"/>
                    </a:cubicBezTo>
                    <a:cubicBezTo>
                      <a:pt x="298" y="81"/>
                      <a:pt x="274" y="21"/>
                      <a:pt x="227" y="9"/>
                    </a:cubicBezTo>
                    <a:cubicBezTo>
                      <a:pt x="214" y="3"/>
                      <a:pt x="200" y="0"/>
                      <a:pt x="18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5404927" y="2318241"/>
                <a:ext cx="10948" cy="3432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88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87"/>
                      <a:pt x="251" y="1087"/>
                    </a:cubicBezTo>
                    <a:lnTo>
                      <a:pt x="263" y="1087"/>
                    </a:ln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8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5382022" y="2346762"/>
                <a:ext cx="10916" cy="3435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9" extrusionOk="0">
                    <a:moveTo>
                      <a:pt x="182" y="1"/>
                    </a:moveTo>
                    <a:cubicBezTo>
                      <a:pt x="143" y="1"/>
                      <a:pt x="105" y="18"/>
                      <a:pt x="96" y="64"/>
                    </a:cubicBezTo>
                    <a:cubicBezTo>
                      <a:pt x="1" y="290"/>
                      <a:pt x="132" y="945"/>
                      <a:pt x="144" y="1017"/>
                    </a:cubicBezTo>
                    <a:cubicBezTo>
                      <a:pt x="155" y="1064"/>
                      <a:pt x="191" y="1088"/>
                      <a:pt x="239" y="1088"/>
                    </a:cubicBezTo>
                    <a:lnTo>
                      <a:pt x="263" y="1088"/>
                    </a:lnTo>
                    <a:cubicBezTo>
                      <a:pt x="310" y="1076"/>
                      <a:pt x="346" y="1029"/>
                      <a:pt x="334" y="981"/>
                    </a:cubicBezTo>
                    <a:cubicBezTo>
                      <a:pt x="275" y="719"/>
                      <a:pt x="203" y="267"/>
                      <a:pt x="263" y="136"/>
                    </a:cubicBezTo>
                    <a:cubicBezTo>
                      <a:pt x="286" y="88"/>
                      <a:pt x="263" y="28"/>
                      <a:pt x="215" y="5"/>
                    </a:cubicBezTo>
                    <a:cubicBezTo>
                      <a:pt x="204" y="2"/>
                      <a:pt x="193" y="1"/>
                      <a:pt x="18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5404927" y="2367080"/>
                <a:ext cx="10948" cy="3467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99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99"/>
                      <a:pt x="251" y="1099"/>
                    </a:cubicBezTo>
                    <a:cubicBezTo>
                      <a:pt x="251" y="1099"/>
                      <a:pt x="263" y="1099"/>
                      <a:pt x="263" y="1087"/>
                    </a:cubicBez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7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5395557" y="2400618"/>
                <a:ext cx="15428" cy="3344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60" extrusionOk="0">
                    <a:moveTo>
                      <a:pt x="167" y="0"/>
                    </a:moveTo>
                    <a:cubicBezTo>
                      <a:pt x="107" y="0"/>
                      <a:pt x="60" y="24"/>
                      <a:pt x="60" y="84"/>
                    </a:cubicBezTo>
                    <a:cubicBezTo>
                      <a:pt x="0" y="334"/>
                      <a:pt x="274" y="941"/>
                      <a:pt x="298" y="1012"/>
                    </a:cubicBezTo>
                    <a:cubicBezTo>
                      <a:pt x="322" y="1048"/>
                      <a:pt x="346" y="1060"/>
                      <a:pt x="381" y="1060"/>
                    </a:cubicBezTo>
                    <a:lnTo>
                      <a:pt x="429" y="1060"/>
                    </a:lnTo>
                    <a:cubicBezTo>
                      <a:pt x="477" y="1036"/>
                      <a:pt x="488" y="977"/>
                      <a:pt x="477" y="929"/>
                    </a:cubicBezTo>
                    <a:cubicBezTo>
                      <a:pt x="369" y="691"/>
                      <a:pt x="215" y="262"/>
                      <a:pt x="238" y="119"/>
                    </a:cubicBezTo>
                    <a:cubicBezTo>
                      <a:pt x="250" y="60"/>
                      <a:pt x="215" y="12"/>
                      <a:pt x="16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5483455" y="1574860"/>
                <a:ext cx="176964" cy="35922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1386" extrusionOk="0">
                    <a:moveTo>
                      <a:pt x="1388" y="1"/>
                    </a:moveTo>
                    <a:cubicBezTo>
                      <a:pt x="1060" y="1"/>
                      <a:pt x="727" y="170"/>
                      <a:pt x="727" y="170"/>
                    </a:cubicBezTo>
                    <a:cubicBezTo>
                      <a:pt x="727" y="170"/>
                      <a:pt x="0" y="3289"/>
                      <a:pt x="417" y="5778"/>
                    </a:cubicBezTo>
                    <a:cubicBezTo>
                      <a:pt x="1120" y="10016"/>
                      <a:pt x="5049" y="11386"/>
                      <a:pt x="5049" y="11386"/>
                    </a:cubicBezTo>
                    <a:lnTo>
                      <a:pt x="5608" y="9969"/>
                    </a:lnTo>
                    <a:cubicBezTo>
                      <a:pt x="941" y="8207"/>
                      <a:pt x="1834" y="170"/>
                      <a:pt x="1834" y="170"/>
                    </a:cubicBezTo>
                    <a:cubicBezTo>
                      <a:pt x="1715" y="43"/>
                      <a:pt x="1552" y="1"/>
                      <a:pt x="1388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5451148" y="1551134"/>
                <a:ext cx="364813" cy="289219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9167" extrusionOk="0">
                    <a:moveTo>
                      <a:pt x="4143" y="1"/>
                    </a:moveTo>
                    <a:cubicBezTo>
                      <a:pt x="3256" y="1"/>
                      <a:pt x="2656" y="89"/>
                      <a:pt x="2656" y="89"/>
                    </a:cubicBezTo>
                    <a:lnTo>
                      <a:pt x="3441" y="3101"/>
                    </a:lnTo>
                    <a:cubicBezTo>
                      <a:pt x="3441" y="3101"/>
                      <a:pt x="4652" y="2903"/>
                      <a:pt x="5854" y="2903"/>
                    </a:cubicBezTo>
                    <a:cubicBezTo>
                      <a:pt x="6958" y="2903"/>
                      <a:pt x="8056" y="3070"/>
                      <a:pt x="8204" y="3708"/>
                    </a:cubicBezTo>
                    <a:cubicBezTo>
                      <a:pt x="8286" y="4050"/>
                      <a:pt x="8006" y="4175"/>
                      <a:pt x="7526" y="4175"/>
                    </a:cubicBezTo>
                    <a:cubicBezTo>
                      <a:pt x="6216" y="4175"/>
                      <a:pt x="3416" y="3244"/>
                      <a:pt x="2417" y="3244"/>
                    </a:cubicBezTo>
                    <a:cubicBezTo>
                      <a:pt x="2354" y="3244"/>
                      <a:pt x="2299" y="3248"/>
                      <a:pt x="2251" y="3256"/>
                    </a:cubicBezTo>
                    <a:cubicBezTo>
                      <a:pt x="1155" y="3446"/>
                      <a:pt x="0" y="4863"/>
                      <a:pt x="1084" y="7220"/>
                    </a:cubicBezTo>
                    <a:cubicBezTo>
                      <a:pt x="1607" y="8351"/>
                      <a:pt x="4048" y="9167"/>
                      <a:pt x="6426" y="9167"/>
                    </a:cubicBezTo>
                    <a:cubicBezTo>
                      <a:pt x="9032" y="9167"/>
                      <a:pt x="11562" y="8187"/>
                      <a:pt x="11407" y="5565"/>
                    </a:cubicBezTo>
                    <a:cubicBezTo>
                      <a:pt x="11128" y="658"/>
                      <a:pt x="6567" y="1"/>
                      <a:pt x="4143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5430861" y="1650769"/>
                <a:ext cx="114211" cy="137211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349" extrusionOk="0">
                    <a:moveTo>
                      <a:pt x="1491" y="0"/>
                    </a:moveTo>
                    <a:cubicBezTo>
                      <a:pt x="1345" y="0"/>
                      <a:pt x="1221" y="36"/>
                      <a:pt x="1132" y="121"/>
                    </a:cubicBezTo>
                    <a:cubicBezTo>
                      <a:pt x="1048" y="205"/>
                      <a:pt x="1013" y="300"/>
                      <a:pt x="1024" y="407"/>
                    </a:cubicBezTo>
                    <a:cubicBezTo>
                      <a:pt x="1060" y="669"/>
                      <a:pt x="1405" y="979"/>
                      <a:pt x="1775" y="1253"/>
                    </a:cubicBezTo>
                    <a:cubicBezTo>
                      <a:pt x="1403" y="1123"/>
                      <a:pt x="1004" y="1021"/>
                      <a:pt x="685" y="1021"/>
                    </a:cubicBezTo>
                    <a:cubicBezTo>
                      <a:pt x="534" y="1021"/>
                      <a:pt x="401" y="1044"/>
                      <a:pt x="298" y="1098"/>
                    </a:cubicBezTo>
                    <a:cubicBezTo>
                      <a:pt x="179" y="1157"/>
                      <a:pt x="96" y="1264"/>
                      <a:pt x="72" y="1407"/>
                    </a:cubicBezTo>
                    <a:cubicBezTo>
                      <a:pt x="1" y="1848"/>
                      <a:pt x="441" y="2241"/>
                      <a:pt x="941" y="2538"/>
                    </a:cubicBezTo>
                    <a:cubicBezTo>
                      <a:pt x="822" y="2538"/>
                      <a:pt x="703" y="2550"/>
                      <a:pt x="608" y="2598"/>
                    </a:cubicBezTo>
                    <a:cubicBezTo>
                      <a:pt x="453" y="2669"/>
                      <a:pt x="358" y="2800"/>
                      <a:pt x="322" y="2979"/>
                    </a:cubicBezTo>
                    <a:cubicBezTo>
                      <a:pt x="131" y="3896"/>
                      <a:pt x="2096" y="4336"/>
                      <a:pt x="2191" y="4348"/>
                    </a:cubicBezTo>
                    <a:lnTo>
                      <a:pt x="2203" y="4348"/>
                    </a:lnTo>
                    <a:cubicBezTo>
                      <a:pt x="2251" y="4348"/>
                      <a:pt x="2287" y="4324"/>
                      <a:pt x="2298" y="4277"/>
                    </a:cubicBezTo>
                    <a:cubicBezTo>
                      <a:pt x="2310" y="4229"/>
                      <a:pt x="2275" y="4182"/>
                      <a:pt x="2227" y="4170"/>
                    </a:cubicBezTo>
                    <a:cubicBezTo>
                      <a:pt x="1703" y="4051"/>
                      <a:pt x="382" y="3634"/>
                      <a:pt x="501" y="3027"/>
                    </a:cubicBezTo>
                    <a:cubicBezTo>
                      <a:pt x="536" y="2908"/>
                      <a:pt x="596" y="2824"/>
                      <a:pt x="691" y="2777"/>
                    </a:cubicBezTo>
                    <a:cubicBezTo>
                      <a:pt x="765" y="2739"/>
                      <a:pt x="858" y="2724"/>
                      <a:pt x="960" y="2724"/>
                    </a:cubicBezTo>
                    <a:cubicBezTo>
                      <a:pt x="1120" y="2724"/>
                      <a:pt x="1303" y="2761"/>
                      <a:pt x="1477" y="2812"/>
                    </a:cubicBezTo>
                    <a:cubicBezTo>
                      <a:pt x="1846" y="2979"/>
                      <a:pt x="2144" y="3086"/>
                      <a:pt x="2179" y="3086"/>
                    </a:cubicBezTo>
                    <a:cubicBezTo>
                      <a:pt x="2192" y="3093"/>
                      <a:pt x="2205" y="3095"/>
                      <a:pt x="2217" y="3095"/>
                    </a:cubicBezTo>
                    <a:cubicBezTo>
                      <a:pt x="2251" y="3095"/>
                      <a:pt x="2281" y="3073"/>
                      <a:pt x="2298" y="3039"/>
                    </a:cubicBezTo>
                    <a:cubicBezTo>
                      <a:pt x="2310" y="2991"/>
                      <a:pt x="2298" y="2943"/>
                      <a:pt x="2251" y="2919"/>
                    </a:cubicBezTo>
                    <a:cubicBezTo>
                      <a:pt x="2227" y="2908"/>
                      <a:pt x="1906" y="2741"/>
                      <a:pt x="1536" y="2634"/>
                    </a:cubicBezTo>
                    <a:cubicBezTo>
                      <a:pt x="905" y="2336"/>
                      <a:pt x="191" y="1896"/>
                      <a:pt x="262" y="1443"/>
                    </a:cubicBezTo>
                    <a:cubicBezTo>
                      <a:pt x="274" y="1360"/>
                      <a:pt x="322" y="1300"/>
                      <a:pt x="393" y="1264"/>
                    </a:cubicBezTo>
                    <a:cubicBezTo>
                      <a:pt x="468" y="1225"/>
                      <a:pt x="567" y="1209"/>
                      <a:pt x="684" y="1209"/>
                    </a:cubicBezTo>
                    <a:cubicBezTo>
                      <a:pt x="1282" y="1209"/>
                      <a:pt x="2333" y="1651"/>
                      <a:pt x="2751" y="1860"/>
                    </a:cubicBezTo>
                    <a:cubicBezTo>
                      <a:pt x="2762" y="1863"/>
                      <a:pt x="2774" y="1864"/>
                      <a:pt x="2786" y="1864"/>
                    </a:cubicBezTo>
                    <a:cubicBezTo>
                      <a:pt x="2825" y="1864"/>
                      <a:pt x="2864" y="1849"/>
                      <a:pt x="2882" y="1812"/>
                    </a:cubicBezTo>
                    <a:cubicBezTo>
                      <a:pt x="2906" y="1765"/>
                      <a:pt x="2882" y="1705"/>
                      <a:pt x="2834" y="1681"/>
                    </a:cubicBezTo>
                    <a:cubicBezTo>
                      <a:pt x="2239" y="1360"/>
                      <a:pt x="1263" y="729"/>
                      <a:pt x="1215" y="383"/>
                    </a:cubicBezTo>
                    <a:cubicBezTo>
                      <a:pt x="1203" y="336"/>
                      <a:pt x="1215" y="300"/>
                      <a:pt x="1251" y="264"/>
                    </a:cubicBezTo>
                    <a:cubicBezTo>
                      <a:pt x="1307" y="213"/>
                      <a:pt x="1389" y="190"/>
                      <a:pt x="1491" y="190"/>
                    </a:cubicBezTo>
                    <a:cubicBezTo>
                      <a:pt x="1975" y="190"/>
                      <a:pt x="2895" y="707"/>
                      <a:pt x="3465" y="1110"/>
                    </a:cubicBezTo>
                    <a:cubicBezTo>
                      <a:pt x="3479" y="1124"/>
                      <a:pt x="3497" y="1130"/>
                      <a:pt x="3516" y="1130"/>
                    </a:cubicBezTo>
                    <a:cubicBezTo>
                      <a:pt x="3544" y="1130"/>
                      <a:pt x="3575" y="1115"/>
                      <a:pt x="3596" y="1086"/>
                    </a:cubicBezTo>
                    <a:cubicBezTo>
                      <a:pt x="3620" y="1050"/>
                      <a:pt x="3620" y="991"/>
                      <a:pt x="3572" y="955"/>
                    </a:cubicBezTo>
                    <a:cubicBezTo>
                      <a:pt x="3414" y="846"/>
                      <a:pt x="2200" y="0"/>
                      <a:pt x="149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5004148" y="1568203"/>
                <a:ext cx="158917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1395" extrusionOk="0">
                    <a:moveTo>
                      <a:pt x="5036" y="0"/>
                    </a:moveTo>
                    <a:cubicBezTo>
                      <a:pt x="5036" y="0"/>
                      <a:pt x="0" y="4037"/>
                      <a:pt x="2441" y="11394"/>
                    </a:cubicBezTo>
                    <a:cubicBezTo>
                      <a:pt x="2441" y="11394"/>
                      <a:pt x="2572" y="4382"/>
                      <a:pt x="5036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4772350" y="1421180"/>
                <a:ext cx="124370" cy="10197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232" extrusionOk="0">
                    <a:moveTo>
                      <a:pt x="3180" y="0"/>
                    </a:moveTo>
                    <a:cubicBezTo>
                      <a:pt x="3137" y="0"/>
                      <a:pt x="3101" y="12"/>
                      <a:pt x="3073" y="29"/>
                    </a:cubicBezTo>
                    <a:cubicBezTo>
                      <a:pt x="2835" y="171"/>
                      <a:pt x="2763" y="838"/>
                      <a:pt x="2751" y="1410"/>
                    </a:cubicBezTo>
                    <a:cubicBezTo>
                      <a:pt x="2585" y="862"/>
                      <a:pt x="2311" y="207"/>
                      <a:pt x="1918" y="64"/>
                    </a:cubicBezTo>
                    <a:cubicBezTo>
                      <a:pt x="1870" y="44"/>
                      <a:pt x="1828" y="36"/>
                      <a:pt x="1790" y="36"/>
                    </a:cubicBezTo>
                    <a:cubicBezTo>
                      <a:pt x="1715" y="36"/>
                      <a:pt x="1660" y="68"/>
                      <a:pt x="1620" y="100"/>
                    </a:cubicBezTo>
                    <a:cubicBezTo>
                      <a:pt x="1430" y="255"/>
                      <a:pt x="1370" y="683"/>
                      <a:pt x="1370" y="1136"/>
                    </a:cubicBezTo>
                    <a:cubicBezTo>
                      <a:pt x="1215" y="683"/>
                      <a:pt x="977" y="267"/>
                      <a:pt x="644" y="207"/>
                    </a:cubicBezTo>
                    <a:cubicBezTo>
                      <a:pt x="632" y="206"/>
                      <a:pt x="620" y="205"/>
                      <a:pt x="608" y="205"/>
                    </a:cubicBezTo>
                    <a:cubicBezTo>
                      <a:pt x="528" y="205"/>
                      <a:pt x="456" y="240"/>
                      <a:pt x="394" y="302"/>
                    </a:cubicBezTo>
                    <a:cubicBezTo>
                      <a:pt x="1" y="719"/>
                      <a:pt x="477" y="2910"/>
                      <a:pt x="537" y="3160"/>
                    </a:cubicBezTo>
                    <a:cubicBezTo>
                      <a:pt x="549" y="3196"/>
                      <a:pt x="584" y="3231"/>
                      <a:pt x="632" y="3231"/>
                    </a:cubicBezTo>
                    <a:lnTo>
                      <a:pt x="644" y="3231"/>
                    </a:lnTo>
                    <a:cubicBezTo>
                      <a:pt x="703" y="3219"/>
                      <a:pt x="727" y="3160"/>
                      <a:pt x="715" y="3112"/>
                    </a:cubicBezTo>
                    <a:cubicBezTo>
                      <a:pt x="513" y="2219"/>
                      <a:pt x="287" y="695"/>
                      <a:pt x="537" y="421"/>
                    </a:cubicBezTo>
                    <a:cubicBezTo>
                      <a:pt x="560" y="398"/>
                      <a:pt x="584" y="398"/>
                      <a:pt x="608" y="398"/>
                    </a:cubicBezTo>
                    <a:cubicBezTo>
                      <a:pt x="1096" y="469"/>
                      <a:pt x="1382" y="1791"/>
                      <a:pt x="1442" y="2303"/>
                    </a:cubicBezTo>
                    <a:cubicBezTo>
                      <a:pt x="1453" y="2350"/>
                      <a:pt x="1501" y="2386"/>
                      <a:pt x="1549" y="2386"/>
                    </a:cubicBezTo>
                    <a:cubicBezTo>
                      <a:pt x="1608" y="2374"/>
                      <a:pt x="1644" y="2326"/>
                      <a:pt x="1632" y="2279"/>
                    </a:cubicBezTo>
                    <a:cubicBezTo>
                      <a:pt x="1549" y="1588"/>
                      <a:pt x="1489" y="445"/>
                      <a:pt x="1739" y="243"/>
                    </a:cubicBezTo>
                    <a:cubicBezTo>
                      <a:pt x="1753" y="236"/>
                      <a:pt x="1767" y="229"/>
                      <a:pt x="1787" y="229"/>
                    </a:cubicBezTo>
                    <a:cubicBezTo>
                      <a:pt x="1802" y="229"/>
                      <a:pt x="1821" y="233"/>
                      <a:pt x="1846" y="243"/>
                    </a:cubicBezTo>
                    <a:cubicBezTo>
                      <a:pt x="2346" y="433"/>
                      <a:pt x="2680" y="1767"/>
                      <a:pt x="2763" y="2267"/>
                    </a:cubicBezTo>
                    <a:cubicBezTo>
                      <a:pt x="2775" y="2326"/>
                      <a:pt x="2823" y="2350"/>
                      <a:pt x="2870" y="2350"/>
                    </a:cubicBezTo>
                    <a:cubicBezTo>
                      <a:pt x="2918" y="2338"/>
                      <a:pt x="2954" y="2303"/>
                      <a:pt x="2954" y="2255"/>
                    </a:cubicBezTo>
                    <a:cubicBezTo>
                      <a:pt x="2906" y="1469"/>
                      <a:pt x="2954" y="314"/>
                      <a:pt x="3168" y="195"/>
                    </a:cubicBezTo>
                    <a:cubicBezTo>
                      <a:pt x="3174" y="195"/>
                      <a:pt x="3183" y="192"/>
                      <a:pt x="3196" y="192"/>
                    </a:cubicBezTo>
                    <a:cubicBezTo>
                      <a:pt x="3210" y="192"/>
                      <a:pt x="3227" y="195"/>
                      <a:pt x="3251" y="207"/>
                    </a:cubicBezTo>
                    <a:cubicBezTo>
                      <a:pt x="3680" y="481"/>
                      <a:pt x="3751" y="2279"/>
                      <a:pt x="3739" y="2946"/>
                    </a:cubicBezTo>
                    <a:cubicBezTo>
                      <a:pt x="3739" y="2993"/>
                      <a:pt x="3775" y="3041"/>
                      <a:pt x="3835" y="3041"/>
                    </a:cubicBezTo>
                    <a:cubicBezTo>
                      <a:pt x="3870" y="3041"/>
                      <a:pt x="3930" y="3005"/>
                      <a:pt x="3930" y="2946"/>
                    </a:cubicBezTo>
                    <a:cubicBezTo>
                      <a:pt x="3930" y="2696"/>
                      <a:pt x="3942" y="433"/>
                      <a:pt x="3347" y="52"/>
                    </a:cubicBezTo>
                    <a:cubicBezTo>
                      <a:pt x="3284" y="15"/>
                      <a:pt x="3227" y="0"/>
                      <a:pt x="31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5129590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36" y="1"/>
                    </a:moveTo>
                    <a:cubicBezTo>
                      <a:pt x="2416" y="1"/>
                      <a:pt x="2397" y="7"/>
                      <a:pt x="2382" y="22"/>
                    </a:cubicBezTo>
                    <a:cubicBezTo>
                      <a:pt x="2299" y="82"/>
                      <a:pt x="2108" y="225"/>
                      <a:pt x="1906" y="403"/>
                    </a:cubicBezTo>
                    <a:cubicBezTo>
                      <a:pt x="1388" y="781"/>
                      <a:pt x="788" y="1151"/>
                      <a:pt x="451" y="1151"/>
                    </a:cubicBezTo>
                    <a:cubicBezTo>
                      <a:pt x="385" y="1151"/>
                      <a:pt x="329" y="1137"/>
                      <a:pt x="286" y="1106"/>
                    </a:cubicBezTo>
                    <a:cubicBezTo>
                      <a:pt x="203" y="1046"/>
                      <a:pt x="191" y="975"/>
                      <a:pt x="203" y="939"/>
                    </a:cubicBezTo>
                    <a:cubicBezTo>
                      <a:pt x="203" y="665"/>
                      <a:pt x="691" y="296"/>
                      <a:pt x="882" y="177"/>
                    </a:cubicBezTo>
                    <a:cubicBezTo>
                      <a:pt x="929" y="153"/>
                      <a:pt x="941" y="94"/>
                      <a:pt x="906" y="46"/>
                    </a:cubicBezTo>
                    <a:cubicBezTo>
                      <a:pt x="891" y="17"/>
                      <a:pt x="864" y="2"/>
                      <a:pt x="834" y="2"/>
                    </a:cubicBezTo>
                    <a:cubicBezTo>
                      <a:pt x="814" y="2"/>
                      <a:pt x="793" y="8"/>
                      <a:pt x="775" y="22"/>
                    </a:cubicBezTo>
                    <a:cubicBezTo>
                      <a:pt x="703" y="70"/>
                      <a:pt x="25" y="510"/>
                      <a:pt x="13" y="927"/>
                    </a:cubicBezTo>
                    <a:cubicBezTo>
                      <a:pt x="1" y="1022"/>
                      <a:pt x="36" y="1153"/>
                      <a:pt x="179" y="1261"/>
                    </a:cubicBezTo>
                    <a:cubicBezTo>
                      <a:pt x="248" y="1311"/>
                      <a:pt x="335" y="1333"/>
                      <a:pt x="435" y="1333"/>
                    </a:cubicBezTo>
                    <a:cubicBezTo>
                      <a:pt x="665" y="1333"/>
                      <a:pt x="964" y="1216"/>
                      <a:pt x="1263" y="1058"/>
                    </a:cubicBezTo>
                    <a:lnTo>
                      <a:pt x="1263" y="1058"/>
                    </a:lnTo>
                    <a:cubicBezTo>
                      <a:pt x="1108" y="1249"/>
                      <a:pt x="1001" y="1451"/>
                      <a:pt x="1037" y="1594"/>
                    </a:cubicBezTo>
                    <a:cubicBezTo>
                      <a:pt x="1060" y="1677"/>
                      <a:pt x="1120" y="1796"/>
                      <a:pt x="1334" y="1844"/>
                    </a:cubicBezTo>
                    <a:cubicBezTo>
                      <a:pt x="1399" y="1857"/>
                      <a:pt x="1465" y="1864"/>
                      <a:pt x="1532" y="1864"/>
                    </a:cubicBezTo>
                    <a:cubicBezTo>
                      <a:pt x="1822" y="1864"/>
                      <a:pt x="2128" y="1746"/>
                      <a:pt x="2418" y="1582"/>
                    </a:cubicBezTo>
                    <a:cubicBezTo>
                      <a:pt x="2441" y="1665"/>
                      <a:pt x="2501" y="1773"/>
                      <a:pt x="2680" y="1856"/>
                    </a:cubicBezTo>
                    <a:cubicBezTo>
                      <a:pt x="2775" y="1892"/>
                      <a:pt x="2882" y="1915"/>
                      <a:pt x="2977" y="1915"/>
                    </a:cubicBezTo>
                    <a:cubicBezTo>
                      <a:pt x="3811" y="1915"/>
                      <a:pt x="4930" y="701"/>
                      <a:pt x="4978" y="641"/>
                    </a:cubicBezTo>
                    <a:cubicBezTo>
                      <a:pt x="5013" y="606"/>
                      <a:pt x="5013" y="546"/>
                      <a:pt x="4978" y="510"/>
                    </a:cubicBezTo>
                    <a:cubicBezTo>
                      <a:pt x="4960" y="493"/>
                      <a:pt x="4936" y="484"/>
                      <a:pt x="4912" y="484"/>
                    </a:cubicBezTo>
                    <a:cubicBezTo>
                      <a:pt x="4888" y="484"/>
                      <a:pt x="4864" y="493"/>
                      <a:pt x="4847" y="510"/>
                    </a:cubicBezTo>
                    <a:cubicBezTo>
                      <a:pt x="4509" y="879"/>
                      <a:pt x="3595" y="1723"/>
                      <a:pt x="2984" y="1723"/>
                    </a:cubicBezTo>
                    <a:cubicBezTo>
                      <a:pt x="2905" y="1723"/>
                      <a:pt x="2830" y="1709"/>
                      <a:pt x="2763" y="1677"/>
                    </a:cubicBezTo>
                    <a:cubicBezTo>
                      <a:pt x="2596" y="1606"/>
                      <a:pt x="2596" y="1534"/>
                      <a:pt x="2596" y="1511"/>
                    </a:cubicBezTo>
                    <a:cubicBezTo>
                      <a:pt x="2596" y="1487"/>
                      <a:pt x="2596" y="1475"/>
                      <a:pt x="2596" y="1463"/>
                    </a:cubicBezTo>
                    <a:cubicBezTo>
                      <a:pt x="3120" y="1118"/>
                      <a:pt x="3537" y="677"/>
                      <a:pt x="3573" y="641"/>
                    </a:cubicBezTo>
                    <a:cubicBezTo>
                      <a:pt x="3596" y="606"/>
                      <a:pt x="3608" y="558"/>
                      <a:pt x="3573" y="522"/>
                    </a:cubicBezTo>
                    <a:cubicBezTo>
                      <a:pt x="3557" y="499"/>
                      <a:pt x="3532" y="486"/>
                      <a:pt x="3503" y="486"/>
                    </a:cubicBezTo>
                    <a:cubicBezTo>
                      <a:pt x="3487" y="486"/>
                      <a:pt x="3470" y="490"/>
                      <a:pt x="3454" y="499"/>
                    </a:cubicBezTo>
                    <a:cubicBezTo>
                      <a:pt x="3358" y="546"/>
                      <a:pt x="2632" y="939"/>
                      <a:pt x="2453" y="1332"/>
                    </a:cubicBezTo>
                    <a:cubicBezTo>
                      <a:pt x="2153" y="1522"/>
                      <a:pt x="1828" y="1670"/>
                      <a:pt x="1541" y="1670"/>
                    </a:cubicBezTo>
                    <a:cubicBezTo>
                      <a:pt x="1486" y="1670"/>
                      <a:pt x="1433" y="1665"/>
                      <a:pt x="1382" y="1653"/>
                    </a:cubicBezTo>
                    <a:cubicBezTo>
                      <a:pt x="1287" y="1630"/>
                      <a:pt x="1239" y="1606"/>
                      <a:pt x="1227" y="1558"/>
                    </a:cubicBezTo>
                    <a:cubicBezTo>
                      <a:pt x="1179" y="1356"/>
                      <a:pt x="1596" y="915"/>
                      <a:pt x="2049" y="522"/>
                    </a:cubicBezTo>
                    <a:cubicBezTo>
                      <a:pt x="2275" y="356"/>
                      <a:pt x="2441" y="213"/>
                      <a:pt x="2501" y="165"/>
                    </a:cubicBezTo>
                    <a:cubicBezTo>
                      <a:pt x="2537" y="129"/>
                      <a:pt x="2537" y="82"/>
                      <a:pt x="2513" y="34"/>
                    </a:cubicBezTo>
                    <a:cubicBezTo>
                      <a:pt x="2492" y="13"/>
                      <a:pt x="2463" y="1"/>
                      <a:pt x="2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5389531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24" y="1"/>
                    </a:moveTo>
                    <a:cubicBezTo>
                      <a:pt x="2404" y="1"/>
                      <a:pt x="2385" y="7"/>
                      <a:pt x="2370" y="22"/>
                    </a:cubicBezTo>
                    <a:cubicBezTo>
                      <a:pt x="2287" y="82"/>
                      <a:pt x="2108" y="225"/>
                      <a:pt x="1894" y="403"/>
                    </a:cubicBezTo>
                    <a:cubicBezTo>
                      <a:pt x="1376" y="781"/>
                      <a:pt x="776" y="1151"/>
                      <a:pt x="446" y="1151"/>
                    </a:cubicBezTo>
                    <a:cubicBezTo>
                      <a:pt x="382" y="1151"/>
                      <a:pt x="328" y="1137"/>
                      <a:pt x="287" y="1106"/>
                    </a:cubicBezTo>
                    <a:cubicBezTo>
                      <a:pt x="191" y="1046"/>
                      <a:pt x="191" y="975"/>
                      <a:pt x="191" y="939"/>
                    </a:cubicBezTo>
                    <a:cubicBezTo>
                      <a:pt x="191" y="665"/>
                      <a:pt x="679" y="296"/>
                      <a:pt x="870" y="177"/>
                    </a:cubicBezTo>
                    <a:cubicBezTo>
                      <a:pt x="918" y="153"/>
                      <a:pt x="930" y="94"/>
                      <a:pt x="906" y="46"/>
                    </a:cubicBezTo>
                    <a:cubicBezTo>
                      <a:pt x="884" y="17"/>
                      <a:pt x="854" y="2"/>
                      <a:pt x="825" y="2"/>
                    </a:cubicBezTo>
                    <a:cubicBezTo>
                      <a:pt x="807" y="2"/>
                      <a:pt x="789" y="8"/>
                      <a:pt x="775" y="22"/>
                    </a:cubicBezTo>
                    <a:cubicBezTo>
                      <a:pt x="691" y="70"/>
                      <a:pt x="13" y="510"/>
                      <a:pt x="1" y="927"/>
                    </a:cubicBezTo>
                    <a:cubicBezTo>
                      <a:pt x="1" y="1022"/>
                      <a:pt x="25" y="1153"/>
                      <a:pt x="168" y="1261"/>
                    </a:cubicBezTo>
                    <a:cubicBezTo>
                      <a:pt x="240" y="1311"/>
                      <a:pt x="328" y="1333"/>
                      <a:pt x="428" y="1333"/>
                    </a:cubicBezTo>
                    <a:cubicBezTo>
                      <a:pt x="659" y="1333"/>
                      <a:pt x="952" y="1216"/>
                      <a:pt x="1251" y="1058"/>
                    </a:cubicBezTo>
                    <a:lnTo>
                      <a:pt x="1251" y="1058"/>
                    </a:lnTo>
                    <a:cubicBezTo>
                      <a:pt x="1096" y="1249"/>
                      <a:pt x="1001" y="1451"/>
                      <a:pt x="1025" y="1594"/>
                    </a:cubicBezTo>
                    <a:cubicBezTo>
                      <a:pt x="1049" y="1677"/>
                      <a:pt x="1120" y="1796"/>
                      <a:pt x="1322" y="1844"/>
                    </a:cubicBezTo>
                    <a:cubicBezTo>
                      <a:pt x="1387" y="1857"/>
                      <a:pt x="1454" y="1864"/>
                      <a:pt x="1521" y="1864"/>
                    </a:cubicBezTo>
                    <a:cubicBezTo>
                      <a:pt x="1814" y="1864"/>
                      <a:pt x="2125" y="1746"/>
                      <a:pt x="2406" y="1582"/>
                    </a:cubicBezTo>
                    <a:cubicBezTo>
                      <a:pt x="2430" y="1665"/>
                      <a:pt x="2489" y="1773"/>
                      <a:pt x="2668" y="1856"/>
                    </a:cubicBezTo>
                    <a:cubicBezTo>
                      <a:pt x="2763" y="1892"/>
                      <a:pt x="2870" y="1915"/>
                      <a:pt x="2965" y="1915"/>
                    </a:cubicBezTo>
                    <a:cubicBezTo>
                      <a:pt x="3799" y="1915"/>
                      <a:pt x="4918" y="701"/>
                      <a:pt x="4978" y="641"/>
                    </a:cubicBezTo>
                    <a:cubicBezTo>
                      <a:pt x="5013" y="606"/>
                      <a:pt x="5001" y="546"/>
                      <a:pt x="4966" y="510"/>
                    </a:cubicBezTo>
                    <a:cubicBezTo>
                      <a:pt x="4948" y="493"/>
                      <a:pt x="4924" y="484"/>
                      <a:pt x="4900" y="484"/>
                    </a:cubicBezTo>
                    <a:cubicBezTo>
                      <a:pt x="4876" y="484"/>
                      <a:pt x="4853" y="493"/>
                      <a:pt x="4835" y="510"/>
                    </a:cubicBezTo>
                    <a:cubicBezTo>
                      <a:pt x="4498" y="879"/>
                      <a:pt x="3592" y="1723"/>
                      <a:pt x="2976" y="1723"/>
                    </a:cubicBezTo>
                    <a:cubicBezTo>
                      <a:pt x="2895" y="1723"/>
                      <a:pt x="2820" y="1709"/>
                      <a:pt x="2751" y="1677"/>
                    </a:cubicBezTo>
                    <a:cubicBezTo>
                      <a:pt x="2584" y="1606"/>
                      <a:pt x="2584" y="1534"/>
                      <a:pt x="2584" y="1511"/>
                    </a:cubicBezTo>
                    <a:cubicBezTo>
                      <a:pt x="2584" y="1487"/>
                      <a:pt x="2584" y="1475"/>
                      <a:pt x="2596" y="1463"/>
                    </a:cubicBezTo>
                    <a:cubicBezTo>
                      <a:pt x="3120" y="1118"/>
                      <a:pt x="3525" y="677"/>
                      <a:pt x="3561" y="641"/>
                    </a:cubicBezTo>
                    <a:cubicBezTo>
                      <a:pt x="3597" y="606"/>
                      <a:pt x="3597" y="558"/>
                      <a:pt x="3561" y="522"/>
                    </a:cubicBezTo>
                    <a:cubicBezTo>
                      <a:pt x="3545" y="499"/>
                      <a:pt x="3520" y="486"/>
                      <a:pt x="3491" y="486"/>
                    </a:cubicBezTo>
                    <a:cubicBezTo>
                      <a:pt x="3475" y="486"/>
                      <a:pt x="3459" y="490"/>
                      <a:pt x="3442" y="499"/>
                    </a:cubicBezTo>
                    <a:cubicBezTo>
                      <a:pt x="3358" y="546"/>
                      <a:pt x="2620" y="939"/>
                      <a:pt x="2442" y="1332"/>
                    </a:cubicBezTo>
                    <a:cubicBezTo>
                      <a:pt x="2141" y="1522"/>
                      <a:pt x="1816" y="1670"/>
                      <a:pt x="1529" y="1670"/>
                    </a:cubicBezTo>
                    <a:cubicBezTo>
                      <a:pt x="1474" y="1670"/>
                      <a:pt x="1421" y="1665"/>
                      <a:pt x="1370" y="1653"/>
                    </a:cubicBezTo>
                    <a:cubicBezTo>
                      <a:pt x="1275" y="1630"/>
                      <a:pt x="1227" y="1606"/>
                      <a:pt x="1215" y="1558"/>
                    </a:cubicBezTo>
                    <a:cubicBezTo>
                      <a:pt x="1168" y="1356"/>
                      <a:pt x="1584" y="915"/>
                      <a:pt x="2037" y="522"/>
                    </a:cubicBezTo>
                    <a:cubicBezTo>
                      <a:pt x="2263" y="356"/>
                      <a:pt x="2430" y="213"/>
                      <a:pt x="2489" y="165"/>
                    </a:cubicBezTo>
                    <a:cubicBezTo>
                      <a:pt x="2525" y="129"/>
                      <a:pt x="2525" y="82"/>
                      <a:pt x="2501" y="34"/>
                    </a:cubicBezTo>
                    <a:cubicBezTo>
                      <a:pt x="2480" y="13"/>
                      <a:pt x="2452" y="1"/>
                      <a:pt x="242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5721437" y="1927652"/>
                <a:ext cx="188543" cy="160653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5092" extrusionOk="0">
                    <a:moveTo>
                      <a:pt x="3960" y="0"/>
                    </a:moveTo>
                    <a:cubicBezTo>
                      <a:pt x="3633" y="0"/>
                      <a:pt x="3320" y="143"/>
                      <a:pt x="3097" y="338"/>
                    </a:cubicBezTo>
                    <a:lnTo>
                      <a:pt x="3097" y="338"/>
                    </a:lnTo>
                    <a:cubicBezTo>
                      <a:pt x="2880" y="233"/>
                      <a:pt x="2608" y="159"/>
                      <a:pt x="2280" y="144"/>
                    </a:cubicBezTo>
                    <a:cubicBezTo>
                      <a:pt x="2252" y="143"/>
                      <a:pt x="2225" y="142"/>
                      <a:pt x="2199" y="142"/>
                    </a:cubicBezTo>
                    <a:cubicBezTo>
                      <a:pt x="1297" y="142"/>
                      <a:pt x="1178" y="954"/>
                      <a:pt x="1231" y="1618"/>
                    </a:cubicBezTo>
                    <a:lnTo>
                      <a:pt x="1231" y="1618"/>
                    </a:lnTo>
                    <a:cubicBezTo>
                      <a:pt x="1218" y="1617"/>
                      <a:pt x="1206" y="1617"/>
                      <a:pt x="1193" y="1617"/>
                    </a:cubicBezTo>
                    <a:cubicBezTo>
                      <a:pt x="1123" y="1617"/>
                      <a:pt x="1049" y="1626"/>
                      <a:pt x="970" y="1644"/>
                    </a:cubicBezTo>
                    <a:cubicBezTo>
                      <a:pt x="1" y="1866"/>
                      <a:pt x="659" y="4850"/>
                      <a:pt x="1730" y="4850"/>
                    </a:cubicBezTo>
                    <a:cubicBezTo>
                      <a:pt x="1750" y="4850"/>
                      <a:pt x="1771" y="4849"/>
                      <a:pt x="1792" y="4847"/>
                    </a:cubicBezTo>
                    <a:cubicBezTo>
                      <a:pt x="1980" y="4827"/>
                      <a:pt x="2141" y="4778"/>
                      <a:pt x="2275" y="4712"/>
                    </a:cubicBezTo>
                    <a:lnTo>
                      <a:pt x="2275" y="4712"/>
                    </a:lnTo>
                    <a:cubicBezTo>
                      <a:pt x="2530" y="4928"/>
                      <a:pt x="2897" y="5092"/>
                      <a:pt x="3347" y="5092"/>
                    </a:cubicBezTo>
                    <a:cubicBezTo>
                      <a:pt x="3399" y="5092"/>
                      <a:pt x="3452" y="5090"/>
                      <a:pt x="3506" y="5085"/>
                    </a:cubicBezTo>
                    <a:cubicBezTo>
                      <a:pt x="4238" y="5024"/>
                      <a:pt x="4429" y="4689"/>
                      <a:pt x="4348" y="4352"/>
                    </a:cubicBezTo>
                    <a:lnTo>
                      <a:pt x="4348" y="4352"/>
                    </a:lnTo>
                    <a:cubicBezTo>
                      <a:pt x="4407" y="4338"/>
                      <a:pt x="4467" y="4321"/>
                      <a:pt x="4530" y="4299"/>
                    </a:cubicBezTo>
                    <a:cubicBezTo>
                      <a:pt x="5668" y="3899"/>
                      <a:pt x="5976" y="2978"/>
                      <a:pt x="5414" y="2416"/>
                    </a:cubicBezTo>
                    <a:lnTo>
                      <a:pt x="5414" y="2416"/>
                    </a:lnTo>
                    <a:cubicBezTo>
                      <a:pt x="5921" y="2057"/>
                      <a:pt x="5540" y="1054"/>
                      <a:pt x="4709" y="299"/>
                    </a:cubicBezTo>
                    <a:cubicBezTo>
                      <a:pt x="4475" y="86"/>
                      <a:pt x="4213" y="0"/>
                      <a:pt x="3960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5732132" y="1924686"/>
                <a:ext cx="173210" cy="16680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287" extrusionOk="0">
                    <a:moveTo>
                      <a:pt x="2774" y="548"/>
                    </a:moveTo>
                    <a:cubicBezTo>
                      <a:pt x="3167" y="750"/>
                      <a:pt x="3358" y="1084"/>
                      <a:pt x="3310" y="1274"/>
                    </a:cubicBezTo>
                    <a:cubicBezTo>
                      <a:pt x="3288" y="1369"/>
                      <a:pt x="3208" y="1419"/>
                      <a:pt x="3087" y="1419"/>
                    </a:cubicBezTo>
                    <a:cubicBezTo>
                      <a:pt x="3010" y="1419"/>
                      <a:pt x="2916" y="1399"/>
                      <a:pt x="2810" y="1357"/>
                    </a:cubicBezTo>
                    <a:cubicBezTo>
                      <a:pt x="2644" y="1298"/>
                      <a:pt x="2548" y="1203"/>
                      <a:pt x="2536" y="1072"/>
                    </a:cubicBezTo>
                    <a:cubicBezTo>
                      <a:pt x="2501" y="917"/>
                      <a:pt x="2596" y="714"/>
                      <a:pt x="2774" y="548"/>
                    </a:cubicBezTo>
                    <a:close/>
                    <a:moveTo>
                      <a:pt x="989" y="1822"/>
                    </a:moveTo>
                    <a:cubicBezTo>
                      <a:pt x="1298" y="1881"/>
                      <a:pt x="1453" y="2143"/>
                      <a:pt x="1453" y="2346"/>
                    </a:cubicBezTo>
                    <a:cubicBezTo>
                      <a:pt x="1441" y="2417"/>
                      <a:pt x="1417" y="2512"/>
                      <a:pt x="1286" y="2512"/>
                    </a:cubicBezTo>
                    <a:cubicBezTo>
                      <a:pt x="1239" y="2512"/>
                      <a:pt x="1179" y="2512"/>
                      <a:pt x="1120" y="2488"/>
                    </a:cubicBezTo>
                    <a:cubicBezTo>
                      <a:pt x="1096" y="2381"/>
                      <a:pt x="1024" y="2131"/>
                      <a:pt x="989" y="1822"/>
                    </a:cubicBezTo>
                    <a:close/>
                    <a:moveTo>
                      <a:pt x="4215" y="2227"/>
                    </a:moveTo>
                    <a:cubicBezTo>
                      <a:pt x="4334" y="2227"/>
                      <a:pt x="4537" y="2250"/>
                      <a:pt x="4763" y="2393"/>
                    </a:cubicBezTo>
                    <a:cubicBezTo>
                      <a:pt x="4810" y="2417"/>
                      <a:pt x="4870" y="2453"/>
                      <a:pt x="4918" y="2488"/>
                    </a:cubicBezTo>
                    <a:cubicBezTo>
                      <a:pt x="4810" y="2524"/>
                      <a:pt x="4691" y="2548"/>
                      <a:pt x="4549" y="2548"/>
                    </a:cubicBezTo>
                    <a:lnTo>
                      <a:pt x="4489" y="2548"/>
                    </a:lnTo>
                    <a:cubicBezTo>
                      <a:pt x="4037" y="2536"/>
                      <a:pt x="3882" y="2417"/>
                      <a:pt x="3882" y="2357"/>
                    </a:cubicBezTo>
                    <a:cubicBezTo>
                      <a:pt x="3882" y="2310"/>
                      <a:pt x="4001" y="2227"/>
                      <a:pt x="4215" y="2227"/>
                    </a:cubicBezTo>
                    <a:close/>
                    <a:moveTo>
                      <a:pt x="3144" y="3798"/>
                    </a:moveTo>
                    <a:cubicBezTo>
                      <a:pt x="3179" y="3798"/>
                      <a:pt x="3203" y="3798"/>
                      <a:pt x="3251" y="3810"/>
                    </a:cubicBezTo>
                    <a:cubicBezTo>
                      <a:pt x="3513" y="3881"/>
                      <a:pt x="3775" y="4120"/>
                      <a:pt x="3882" y="4370"/>
                    </a:cubicBezTo>
                    <a:cubicBezTo>
                      <a:pt x="3810" y="4382"/>
                      <a:pt x="3751" y="4382"/>
                      <a:pt x="3691" y="4382"/>
                    </a:cubicBezTo>
                    <a:cubicBezTo>
                      <a:pt x="3263" y="4382"/>
                      <a:pt x="3096" y="4155"/>
                      <a:pt x="3060" y="4084"/>
                    </a:cubicBezTo>
                    <a:cubicBezTo>
                      <a:pt x="3001" y="4001"/>
                      <a:pt x="2989" y="3905"/>
                      <a:pt x="3025" y="3858"/>
                    </a:cubicBezTo>
                    <a:cubicBezTo>
                      <a:pt x="3048" y="3822"/>
                      <a:pt x="3084" y="3798"/>
                      <a:pt x="3144" y="3798"/>
                    </a:cubicBezTo>
                    <a:close/>
                    <a:moveTo>
                      <a:pt x="1941" y="3846"/>
                    </a:moveTo>
                    <a:cubicBezTo>
                      <a:pt x="2143" y="3846"/>
                      <a:pt x="2286" y="3929"/>
                      <a:pt x="2322" y="4084"/>
                    </a:cubicBezTo>
                    <a:cubicBezTo>
                      <a:pt x="2358" y="4262"/>
                      <a:pt x="2251" y="4524"/>
                      <a:pt x="1953" y="4691"/>
                    </a:cubicBezTo>
                    <a:cubicBezTo>
                      <a:pt x="1679" y="4441"/>
                      <a:pt x="1584" y="4155"/>
                      <a:pt x="1643" y="4001"/>
                    </a:cubicBezTo>
                    <a:cubicBezTo>
                      <a:pt x="1679" y="3905"/>
                      <a:pt x="1762" y="3858"/>
                      <a:pt x="1905" y="3846"/>
                    </a:cubicBezTo>
                    <a:close/>
                    <a:moveTo>
                      <a:pt x="3620" y="191"/>
                    </a:moveTo>
                    <a:cubicBezTo>
                      <a:pt x="3870" y="191"/>
                      <a:pt x="4108" y="286"/>
                      <a:pt x="4310" y="464"/>
                    </a:cubicBezTo>
                    <a:cubicBezTo>
                      <a:pt x="4870" y="976"/>
                      <a:pt x="5239" y="1619"/>
                      <a:pt x="5215" y="2072"/>
                    </a:cubicBezTo>
                    <a:cubicBezTo>
                      <a:pt x="5203" y="2203"/>
                      <a:pt x="5156" y="2310"/>
                      <a:pt x="5084" y="2381"/>
                    </a:cubicBezTo>
                    <a:cubicBezTo>
                      <a:pt x="5013" y="2334"/>
                      <a:pt x="4941" y="2274"/>
                      <a:pt x="4858" y="2227"/>
                    </a:cubicBezTo>
                    <a:cubicBezTo>
                      <a:pt x="4584" y="2072"/>
                      <a:pt x="4358" y="2048"/>
                      <a:pt x="4215" y="2048"/>
                    </a:cubicBezTo>
                    <a:cubicBezTo>
                      <a:pt x="3929" y="2048"/>
                      <a:pt x="3703" y="2179"/>
                      <a:pt x="3691" y="2357"/>
                    </a:cubicBezTo>
                    <a:cubicBezTo>
                      <a:pt x="3691" y="2441"/>
                      <a:pt x="3751" y="2715"/>
                      <a:pt x="4489" y="2738"/>
                    </a:cubicBezTo>
                    <a:lnTo>
                      <a:pt x="4549" y="2738"/>
                    </a:lnTo>
                    <a:cubicBezTo>
                      <a:pt x="4751" y="2738"/>
                      <a:pt x="4930" y="2703"/>
                      <a:pt x="5060" y="2631"/>
                    </a:cubicBezTo>
                    <a:cubicBezTo>
                      <a:pt x="5227" y="2834"/>
                      <a:pt x="5299" y="3072"/>
                      <a:pt x="5239" y="3322"/>
                    </a:cubicBezTo>
                    <a:cubicBezTo>
                      <a:pt x="5144" y="3739"/>
                      <a:pt x="4739" y="4108"/>
                      <a:pt x="4168" y="4298"/>
                    </a:cubicBezTo>
                    <a:cubicBezTo>
                      <a:pt x="4132" y="4310"/>
                      <a:pt x="4096" y="4322"/>
                      <a:pt x="4072" y="4334"/>
                    </a:cubicBezTo>
                    <a:cubicBezTo>
                      <a:pt x="3953" y="4012"/>
                      <a:pt x="3632" y="3715"/>
                      <a:pt x="3286" y="3631"/>
                    </a:cubicBezTo>
                    <a:cubicBezTo>
                      <a:pt x="3238" y="3619"/>
                      <a:pt x="3192" y="3613"/>
                      <a:pt x="3149" y="3613"/>
                    </a:cubicBezTo>
                    <a:cubicBezTo>
                      <a:pt x="3022" y="3613"/>
                      <a:pt x="2920" y="3665"/>
                      <a:pt x="2858" y="3762"/>
                    </a:cubicBezTo>
                    <a:cubicBezTo>
                      <a:pt x="2798" y="3870"/>
                      <a:pt x="2810" y="4036"/>
                      <a:pt x="2894" y="4179"/>
                    </a:cubicBezTo>
                    <a:cubicBezTo>
                      <a:pt x="3043" y="4428"/>
                      <a:pt x="3343" y="4577"/>
                      <a:pt x="3709" y="4577"/>
                    </a:cubicBezTo>
                    <a:cubicBezTo>
                      <a:pt x="3780" y="4577"/>
                      <a:pt x="3854" y="4572"/>
                      <a:pt x="3929" y="4560"/>
                    </a:cubicBezTo>
                    <a:lnTo>
                      <a:pt x="3929" y="4560"/>
                    </a:lnTo>
                    <a:cubicBezTo>
                      <a:pt x="3941" y="4655"/>
                      <a:pt x="3917" y="4739"/>
                      <a:pt x="3858" y="4810"/>
                    </a:cubicBezTo>
                    <a:cubicBezTo>
                      <a:pt x="3751" y="4965"/>
                      <a:pt x="3513" y="5060"/>
                      <a:pt x="3167" y="5084"/>
                    </a:cubicBezTo>
                    <a:cubicBezTo>
                      <a:pt x="3111" y="5089"/>
                      <a:pt x="3056" y="5091"/>
                      <a:pt x="3002" y="5091"/>
                    </a:cubicBezTo>
                    <a:cubicBezTo>
                      <a:pt x="2665" y="5091"/>
                      <a:pt x="2364" y="4997"/>
                      <a:pt x="2108" y="4822"/>
                    </a:cubicBezTo>
                    <a:cubicBezTo>
                      <a:pt x="2405" y="4620"/>
                      <a:pt x="2572" y="4310"/>
                      <a:pt x="2513" y="4036"/>
                    </a:cubicBezTo>
                    <a:cubicBezTo>
                      <a:pt x="2453" y="3798"/>
                      <a:pt x="2239" y="3655"/>
                      <a:pt x="1941" y="3655"/>
                    </a:cubicBezTo>
                    <a:lnTo>
                      <a:pt x="1893" y="3667"/>
                    </a:lnTo>
                    <a:cubicBezTo>
                      <a:pt x="1596" y="3679"/>
                      <a:pt x="1501" y="3846"/>
                      <a:pt x="1465" y="3941"/>
                    </a:cubicBezTo>
                    <a:cubicBezTo>
                      <a:pt x="1381" y="4179"/>
                      <a:pt x="1512" y="4513"/>
                      <a:pt x="1774" y="4774"/>
                    </a:cubicBezTo>
                    <a:cubicBezTo>
                      <a:pt x="1667" y="4810"/>
                      <a:pt x="1560" y="4834"/>
                      <a:pt x="1441" y="4846"/>
                    </a:cubicBezTo>
                    <a:cubicBezTo>
                      <a:pt x="1421" y="4848"/>
                      <a:pt x="1401" y="4850"/>
                      <a:pt x="1382" y="4850"/>
                    </a:cubicBezTo>
                    <a:cubicBezTo>
                      <a:pt x="836" y="4850"/>
                      <a:pt x="378" y="3910"/>
                      <a:pt x="274" y="3036"/>
                    </a:cubicBezTo>
                    <a:cubicBezTo>
                      <a:pt x="215" y="2512"/>
                      <a:pt x="286" y="1917"/>
                      <a:pt x="655" y="1834"/>
                    </a:cubicBezTo>
                    <a:cubicBezTo>
                      <a:pt x="715" y="1822"/>
                      <a:pt x="762" y="1810"/>
                      <a:pt x="810" y="1810"/>
                    </a:cubicBezTo>
                    <a:cubicBezTo>
                      <a:pt x="846" y="2227"/>
                      <a:pt x="953" y="2572"/>
                      <a:pt x="953" y="2584"/>
                    </a:cubicBezTo>
                    <a:cubicBezTo>
                      <a:pt x="965" y="2608"/>
                      <a:pt x="989" y="2631"/>
                      <a:pt x="1012" y="2643"/>
                    </a:cubicBezTo>
                    <a:cubicBezTo>
                      <a:pt x="1111" y="2686"/>
                      <a:pt x="1203" y="2706"/>
                      <a:pt x="1284" y="2706"/>
                    </a:cubicBezTo>
                    <a:cubicBezTo>
                      <a:pt x="1495" y="2706"/>
                      <a:pt x="1635" y="2569"/>
                      <a:pt x="1643" y="2346"/>
                    </a:cubicBezTo>
                    <a:cubicBezTo>
                      <a:pt x="1643" y="2072"/>
                      <a:pt x="1417" y="1691"/>
                      <a:pt x="977" y="1631"/>
                    </a:cubicBezTo>
                    <a:cubicBezTo>
                      <a:pt x="965" y="1274"/>
                      <a:pt x="989" y="833"/>
                      <a:pt x="1239" y="572"/>
                    </a:cubicBezTo>
                    <a:cubicBezTo>
                      <a:pt x="1382" y="406"/>
                      <a:pt x="1588" y="332"/>
                      <a:pt x="1874" y="332"/>
                    </a:cubicBezTo>
                    <a:cubicBezTo>
                      <a:pt x="1896" y="332"/>
                      <a:pt x="1918" y="333"/>
                      <a:pt x="1941" y="333"/>
                    </a:cubicBezTo>
                    <a:cubicBezTo>
                      <a:pt x="2179" y="345"/>
                      <a:pt x="2405" y="381"/>
                      <a:pt x="2596" y="464"/>
                    </a:cubicBezTo>
                    <a:cubicBezTo>
                      <a:pt x="2405" y="667"/>
                      <a:pt x="2310" y="905"/>
                      <a:pt x="2346" y="1107"/>
                    </a:cubicBezTo>
                    <a:cubicBezTo>
                      <a:pt x="2370" y="1238"/>
                      <a:pt x="2453" y="1429"/>
                      <a:pt x="2739" y="1536"/>
                    </a:cubicBezTo>
                    <a:cubicBezTo>
                      <a:pt x="2866" y="1586"/>
                      <a:pt x="2984" y="1610"/>
                      <a:pt x="3086" y="1610"/>
                    </a:cubicBezTo>
                    <a:cubicBezTo>
                      <a:pt x="3300" y="1610"/>
                      <a:pt x="3449" y="1507"/>
                      <a:pt x="3489" y="1322"/>
                    </a:cubicBezTo>
                    <a:cubicBezTo>
                      <a:pt x="3548" y="1072"/>
                      <a:pt x="3370" y="679"/>
                      <a:pt x="2929" y="417"/>
                    </a:cubicBezTo>
                    <a:cubicBezTo>
                      <a:pt x="3144" y="274"/>
                      <a:pt x="3382" y="191"/>
                      <a:pt x="3620" y="191"/>
                    </a:cubicBezTo>
                    <a:close/>
                    <a:moveTo>
                      <a:pt x="3620" y="0"/>
                    </a:moveTo>
                    <a:cubicBezTo>
                      <a:pt x="3322" y="0"/>
                      <a:pt x="3001" y="119"/>
                      <a:pt x="2751" y="322"/>
                    </a:cubicBezTo>
                    <a:cubicBezTo>
                      <a:pt x="2513" y="214"/>
                      <a:pt x="2251" y="155"/>
                      <a:pt x="1953" y="143"/>
                    </a:cubicBezTo>
                    <a:cubicBezTo>
                      <a:pt x="1918" y="141"/>
                      <a:pt x="1884" y="140"/>
                      <a:pt x="1851" y="140"/>
                    </a:cubicBezTo>
                    <a:cubicBezTo>
                      <a:pt x="1522" y="140"/>
                      <a:pt x="1280" y="246"/>
                      <a:pt x="1096" y="441"/>
                    </a:cubicBezTo>
                    <a:cubicBezTo>
                      <a:pt x="869" y="691"/>
                      <a:pt x="762" y="1084"/>
                      <a:pt x="786" y="1619"/>
                    </a:cubicBezTo>
                    <a:cubicBezTo>
                      <a:pt x="739" y="1619"/>
                      <a:pt x="679" y="1631"/>
                      <a:pt x="619" y="1643"/>
                    </a:cubicBezTo>
                    <a:cubicBezTo>
                      <a:pt x="191" y="1750"/>
                      <a:pt x="0" y="2274"/>
                      <a:pt x="84" y="3060"/>
                    </a:cubicBezTo>
                    <a:cubicBezTo>
                      <a:pt x="199" y="4039"/>
                      <a:pt x="726" y="5040"/>
                      <a:pt x="1396" y="5040"/>
                    </a:cubicBezTo>
                    <a:cubicBezTo>
                      <a:pt x="1419" y="5040"/>
                      <a:pt x="1442" y="5039"/>
                      <a:pt x="1465" y="5036"/>
                    </a:cubicBezTo>
                    <a:cubicBezTo>
                      <a:pt x="1631" y="5024"/>
                      <a:pt x="1786" y="4977"/>
                      <a:pt x="1929" y="4917"/>
                    </a:cubicBezTo>
                    <a:cubicBezTo>
                      <a:pt x="2227" y="5155"/>
                      <a:pt x="2608" y="5286"/>
                      <a:pt x="3013" y="5286"/>
                    </a:cubicBezTo>
                    <a:cubicBezTo>
                      <a:pt x="3072" y="5286"/>
                      <a:pt x="3120" y="5275"/>
                      <a:pt x="3179" y="5275"/>
                    </a:cubicBezTo>
                    <a:cubicBezTo>
                      <a:pt x="3596" y="5239"/>
                      <a:pt x="3870" y="5120"/>
                      <a:pt x="4013" y="4917"/>
                    </a:cubicBezTo>
                    <a:cubicBezTo>
                      <a:pt x="4096" y="4798"/>
                      <a:pt x="4132" y="4655"/>
                      <a:pt x="4120" y="4513"/>
                    </a:cubicBezTo>
                    <a:cubicBezTo>
                      <a:pt x="4156" y="4501"/>
                      <a:pt x="4191" y="4489"/>
                      <a:pt x="4227" y="4477"/>
                    </a:cubicBezTo>
                    <a:cubicBezTo>
                      <a:pt x="4870" y="4251"/>
                      <a:pt x="5311" y="3834"/>
                      <a:pt x="5418" y="3370"/>
                    </a:cubicBezTo>
                    <a:cubicBezTo>
                      <a:pt x="5489" y="3060"/>
                      <a:pt x="5418" y="2762"/>
                      <a:pt x="5215" y="2512"/>
                    </a:cubicBezTo>
                    <a:cubicBezTo>
                      <a:pt x="5322" y="2405"/>
                      <a:pt x="5394" y="2250"/>
                      <a:pt x="5406" y="2072"/>
                    </a:cubicBezTo>
                    <a:cubicBezTo>
                      <a:pt x="5430" y="1572"/>
                      <a:pt x="5049" y="881"/>
                      <a:pt x="4429" y="322"/>
                    </a:cubicBezTo>
                    <a:cubicBezTo>
                      <a:pt x="4203" y="107"/>
                      <a:pt x="3917" y="0"/>
                      <a:pt x="362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4862709" y="814631"/>
                <a:ext cx="957101" cy="801338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25399" extrusionOk="0">
                    <a:moveTo>
                      <a:pt x="12424" y="0"/>
                    </a:moveTo>
                    <a:cubicBezTo>
                      <a:pt x="11323" y="0"/>
                      <a:pt x="10374" y="759"/>
                      <a:pt x="9794" y="1598"/>
                    </a:cubicBezTo>
                    <a:lnTo>
                      <a:pt x="9794" y="1598"/>
                    </a:lnTo>
                    <a:cubicBezTo>
                      <a:pt x="9583" y="1414"/>
                      <a:pt x="9290" y="1291"/>
                      <a:pt x="8900" y="1275"/>
                    </a:cubicBezTo>
                    <a:cubicBezTo>
                      <a:pt x="8845" y="1273"/>
                      <a:pt x="8790" y="1272"/>
                      <a:pt x="8736" y="1272"/>
                    </a:cubicBezTo>
                    <a:cubicBezTo>
                      <a:pt x="6944" y="1272"/>
                      <a:pt x="5972" y="2309"/>
                      <a:pt x="5457" y="3262"/>
                    </a:cubicBezTo>
                    <a:lnTo>
                      <a:pt x="5457" y="3262"/>
                    </a:lnTo>
                    <a:cubicBezTo>
                      <a:pt x="5403" y="3257"/>
                      <a:pt x="5347" y="3255"/>
                      <a:pt x="5291" y="3255"/>
                    </a:cubicBezTo>
                    <a:cubicBezTo>
                      <a:pt x="4688" y="3255"/>
                      <a:pt x="3987" y="3500"/>
                      <a:pt x="3364" y="4073"/>
                    </a:cubicBezTo>
                    <a:cubicBezTo>
                      <a:pt x="2638" y="4737"/>
                      <a:pt x="2395" y="6176"/>
                      <a:pt x="2525" y="7340"/>
                    </a:cubicBezTo>
                    <a:lnTo>
                      <a:pt x="2525" y="7340"/>
                    </a:lnTo>
                    <a:cubicBezTo>
                      <a:pt x="940" y="7511"/>
                      <a:pt x="1" y="10340"/>
                      <a:pt x="387" y="12229"/>
                    </a:cubicBezTo>
                    <a:cubicBezTo>
                      <a:pt x="485" y="12693"/>
                      <a:pt x="732" y="13020"/>
                      <a:pt x="1041" y="13236"/>
                    </a:cubicBezTo>
                    <a:lnTo>
                      <a:pt x="1041" y="13236"/>
                    </a:lnTo>
                    <a:cubicBezTo>
                      <a:pt x="312" y="14406"/>
                      <a:pt x="9" y="16391"/>
                      <a:pt x="1137" y="17730"/>
                    </a:cubicBezTo>
                    <a:cubicBezTo>
                      <a:pt x="1489" y="18149"/>
                      <a:pt x="1867" y="18341"/>
                      <a:pt x="2235" y="18384"/>
                    </a:cubicBezTo>
                    <a:lnTo>
                      <a:pt x="2235" y="18384"/>
                    </a:lnTo>
                    <a:cubicBezTo>
                      <a:pt x="2022" y="19817"/>
                      <a:pt x="3002" y="21585"/>
                      <a:pt x="4447" y="22123"/>
                    </a:cubicBezTo>
                    <a:cubicBezTo>
                      <a:pt x="4648" y="22197"/>
                      <a:pt x="4841" y="22231"/>
                      <a:pt x="5023" y="22231"/>
                    </a:cubicBezTo>
                    <a:cubicBezTo>
                      <a:pt x="5176" y="22231"/>
                      <a:pt x="5322" y="22207"/>
                      <a:pt x="5459" y="22164"/>
                    </a:cubicBezTo>
                    <a:lnTo>
                      <a:pt x="5459" y="22164"/>
                    </a:lnTo>
                    <a:cubicBezTo>
                      <a:pt x="5998" y="23304"/>
                      <a:pt x="7002" y="24375"/>
                      <a:pt x="8448" y="24647"/>
                    </a:cubicBezTo>
                    <a:cubicBezTo>
                      <a:pt x="8761" y="24707"/>
                      <a:pt x="9041" y="24734"/>
                      <a:pt x="9289" y="24734"/>
                    </a:cubicBezTo>
                    <a:cubicBezTo>
                      <a:pt x="10059" y="24734"/>
                      <a:pt x="10532" y="24472"/>
                      <a:pt x="10781" y="24100"/>
                    </a:cubicBezTo>
                    <a:lnTo>
                      <a:pt x="10781" y="24100"/>
                    </a:lnTo>
                    <a:cubicBezTo>
                      <a:pt x="11392" y="24565"/>
                      <a:pt x="12215" y="24985"/>
                      <a:pt x="13270" y="25242"/>
                    </a:cubicBezTo>
                    <a:cubicBezTo>
                      <a:pt x="13708" y="25351"/>
                      <a:pt x="14087" y="25399"/>
                      <a:pt x="14412" y="25399"/>
                    </a:cubicBezTo>
                    <a:cubicBezTo>
                      <a:pt x="15010" y="25399"/>
                      <a:pt x="15429" y="25236"/>
                      <a:pt x="15708" y="24983"/>
                    </a:cubicBezTo>
                    <a:lnTo>
                      <a:pt x="15708" y="24983"/>
                    </a:lnTo>
                    <a:cubicBezTo>
                      <a:pt x="15966" y="25125"/>
                      <a:pt x="16285" y="25219"/>
                      <a:pt x="16675" y="25242"/>
                    </a:cubicBezTo>
                    <a:cubicBezTo>
                      <a:pt x="16783" y="25249"/>
                      <a:pt x="16889" y="25252"/>
                      <a:pt x="16995" y="25252"/>
                    </a:cubicBezTo>
                    <a:cubicBezTo>
                      <a:pt x="18127" y="25252"/>
                      <a:pt x="19142" y="24873"/>
                      <a:pt x="19850" y="24343"/>
                    </a:cubicBezTo>
                    <a:lnTo>
                      <a:pt x="19850" y="24343"/>
                    </a:lnTo>
                    <a:cubicBezTo>
                      <a:pt x="20085" y="24577"/>
                      <a:pt x="20466" y="24730"/>
                      <a:pt x="21045" y="24730"/>
                    </a:cubicBezTo>
                    <a:cubicBezTo>
                      <a:pt x="21284" y="24730"/>
                      <a:pt x="21556" y="24704"/>
                      <a:pt x="21866" y="24647"/>
                    </a:cubicBezTo>
                    <a:cubicBezTo>
                      <a:pt x="24982" y="24074"/>
                      <a:pt x="26116" y="22028"/>
                      <a:pt x="25625" y="20451"/>
                    </a:cubicBezTo>
                    <a:lnTo>
                      <a:pt x="25625" y="20451"/>
                    </a:lnTo>
                    <a:cubicBezTo>
                      <a:pt x="25700" y="20443"/>
                      <a:pt x="25776" y="20433"/>
                      <a:pt x="25855" y="20420"/>
                    </a:cubicBezTo>
                    <a:cubicBezTo>
                      <a:pt x="28684" y="19964"/>
                      <a:pt x="28568" y="17106"/>
                      <a:pt x="27485" y="15430"/>
                    </a:cubicBezTo>
                    <a:lnTo>
                      <a:pt x="27485" y="15430"/>
                    </a:lnTo>
                    <a:cubicBezTo>
                      <a:pt x="29594" y="14793"/>
                      <a:pt x="30336" y="11527"/>
                      <a:pt x="28450" y="10161"/>
                    </a:cubicBezTo>
                    <a:lnTo>
                      <a:pt x="28450" y="10161"/>
                    </a:lnTo>
                    <a:cubicBezTo>
                      <a:pt x="29743" y="8907"/>
                      <a:pt x="29514" y="5821"/>
                      <a:pt x="27355" y="4109"/>
                    </a:cubicBezTo>
                    <a:cubicBezTo>
                      <a:pt x="26852" y="3710"/>
                      <a:pt x="26365" y="3550"/>
                      <a:pt x="25916" y="3550"/>
                    </a:cubicBezTo>
                    <a:cubicBezTo>
                      <a:pt x="25465" y="3550"/>
                      <a:pt x="25052" y="3711"/>
                      <a:pt x="24698" y="3955"/>
                    </a:cubicBezTo>
                    <a:lnTo>
                      <a:pt x="24698" y="3955"/>
                    </a:lnTo>
                    <a:cubicBezTo>
                      <a:pt x="24445" y="3262"/>
                      <a:pt x="23864" y="2562"/>
                      <a:pt x="22854" y="2085"/>
                    </a:cubicBezTo>
                    <a:cubicBezTo>
                      <a:pt x="22528" y="1928"/>
                      <a:pt x="22205" y="1861"/>
                      <a:pt x="21892" y="1861"/>
                    </a:cubicBezTo>
                    <a:cubicBezTo>
                      <a:pt x="21335" y="1861"/>
                      <a:pt x="20811" y="2076"/>
                      <a:pt x="20363" y="2390"/>
                    </a:cubicBezTo>
                    <a:lnTo>
                      <a:pt x="20363" y="2390"/>
                    </a:lnTo>
                    <a:cubicBezTo>
                      <a:pt x="20096" y="1452"/>
                      <a:pt x="19282" y="531"/>
                      <a:pt x="17687" y="215"/>
                    </a:cubicBezTo>
                    <a:cubicBezTo>
                      <a:pt x="17536" y="186"/>
                      <a:pt x="17389" y="171"/>
                      <a:pt x="17248" y="171"/>
                    </a:cubicBezTo>
                    <a:cubicBezTo>
                      <a:pt x="16306" y="171"/>
                      <a:pt x="15579" y="794"/>
                      <a:pt x="15110" y="1517"/>
                    </a:cubicBezTo>
                    <a:lnTo>
                      <a:pt x="15110" y="1517"/>
                    </a:lnTo>
                    <a:cubicBezTo>
                      <a:pt x="14868" y="1234"/>
                      <a:pt x="14539" y="930"/>
                      <a:pt x="14103" y="608"/>
                    </a:cubicBezTo>
                    <a:cubicBezTo>
                      <a:pt x="13524" y="178"/>
                      <a:pt x="12956" y="0"/>
                      <a:pt x="12424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4861762" y="811634"/>
                <a:ext cx="940253" cy="807301"/>
              </a:xfrm>
              <a:custGeom>
                <a:avLst/>
                <a:gdLst/>
                <a:ahLst/>
                <a:cxnLst/>
                <a:rect l="l" t="t" r="r" b="b"/>
                <a:pathLst>
                  <a:path w="29802" h="25588" extrusionOk="0">
                    <a:moveTo>
                      <a:pt x="15157" y="1775"/>
                    </a:moveTo>
                    <a:cubicBezTo>
                      <a:pt x="15753" y="2525"/>
                      <a:pt x="15669" y="3037"/>
                      <a:pt x="15550" y="3275"/>
                    </a:cubicBezTo>
                    <a:cubicBezTo>
                      <a:pt x="15404" y="3597"/>
                      <a:pt x="15113" y="3735"/>
                      <a:pt x="14889" y="3735"/>
                    </a:cubicBezTo>
                    <a:cubicBezTo>
                      <a:pt x="14839" y="3735"/>
                      <a:pt x="14793" y="3729"/>
                      <a:pt x="14752" y="3716"/>
                    </a:cubicBezTo>
                    <a:cubicBezTo>
                      <a:pt x="14705" y="3692"/>
                      <a:pt x="14681" y="3656"/>
                      <a:pt x="14657" y="3585"/>
                    </a:cubicBezTo>
                    <a:cubicBezTo>
                      <a:pt x="14550" y="3275"/>
                      <a:pt x="14705" y="2501"/>
                      <a:pt x="15157" y="1775"/>
                    </a:cubicBezTo>
                    <a:close/>
                    <a:moveTo>
                      <a:pt x="9835" y="1834"/>
                    </a:moveTo>
                    <a:cubicBezTo>
                      <a:pt x="10240" y="2251"/>
                      <a:pt x="10276" y="2930"/>
                      <a:pt x="10097" y="3394"/>
                    </a:cubicBezTo>
                    <a:cubicBezTo>
                      <a:pt x="10002" y="3656"/>
                      <a:pt x="9859" y="3811"/>
                      <a:pt x="9704" y="3811"/>
                    </a:cubicBezTo>
                    <a:cubicBezTo>
                      <a:pt x="9633" y="3811"/>
                      <a:pt x="9549" y="3775"/>
                      <a:pt x="9466" y="3704"/>
                    </a:cubicBezTo>
                    <a:cubicBezTo>
                      <a:pt x="9168" y="3442"/>
                      <a:pt x="9335" y="2620"/>
                      <a:pt x="9835" y="1834"/>
                    </a:cubicBezTo>
                    <a:close/>
                    <a:moveTo>
                      <a:pt x="20336" y="2644"/>
                    </a:moveTo>
                    <a:cubicBezTo>
                      <a:pt x="20479" y="3227"/>
                      <a:pt x="20396" y="3823"/>
                      <a:pt x="20134" y="4263"/>
                    </a:cubicBezTo>
                    <a:cubicBezTo>
                      <a:pt x="19955" y="4573"/>
                      <a:pt x="19705" y="4763"/>
                      <a:pt x="19408" y="4823"/>
                    </a:cubicBezTo>
                    <a:cubicBezTo>
                      <a:pt x="19360" y="4835"/>
                      <a:pt x="19312" y="4847"/>
                      <a:pt x="19277" y="4847"/>
                    </a:cubicBezTo>
                    <a:cubicBezTo>
                      <a:pt x="19122" y="4847"/>
                      <a:pt x="19074" y="4763"/>
                      <a:pt x="19062" y="4704"/>
                    </a:cubicBezTo>
                    <a:cubicBezTo>
                      <a:pt x="18943" y="4347"/>
                      <a:pt x="19443" y="3323"/>
                      <a:pt x="20336" y="2644"/>
                    </a:cubicBezTo>
                    <a:close/>
                    <a:moveTo>
                      <a:pt x="5549" y="3454"/>
                    </a:moveTo>
                    <a:cubicBezTo>
                      <a:pt x="5977" y="3501"/>
                      <a:pt x="6335" y="3692"/>
                      <a:pt x="6537" y="3978"/>
                    </a:cubicBezTo>
                    <a:cubicBezTo>
                      <a:pt x="6704" y="4228"/>
                      <a:pt x="6751" y="4525"/>
                      <a:pt x="6656" y="4859"/>
                    </a:cubicBezTo>
                    <a:cubicBezTo>
                      <a:pt x="6513" y="5359"/>
                      <a:pt x="6192" y="5656"/>
                      <a:pt x="5763" y="5656"/>
                    </a:cubicBezTo>
                    <a:cubicBezTo>
                      <a:pt x="5466" y="5656"/>
                      <a:pt x="5180" y="5513"/>
                      <a:pt x="5049" y="5311"/>
                    </a:cubicBezTo>
                    <a:cubicBezTo>
                      <a:pt x="5001" y="5228"/>
                      <a:pt x="4965" y="5109"/>
                      <a:pt x="5037" y="4966"/>
                    </a:cubicBezTo>
                    <a:cubicBezTo>
                      <a:pt x="5037" y="4954"/>
                      <a:pt x="5037" y="4942"/>
                      <a:pt x="5037" y="4930"/>
                    </a:cubicBezTo>
                    <a:cubicBezTo>
                      <a:pt x="5037" y="4930"/>
                      <a:pt x="5144" y="4216"/>
                      <a:pt x="5549" y="3454"/>
                    </a:cubicBezTo>
                    <a:close/>
                    <a:moveTo>
                      <a:pt x="24682" y="4204"/>
                    </a:moveTo>
                    <a:lnTo>
                      <a:pt x="24682" y="4204"/>
                    </a:lnTo>
                    <a:cubicBezTo>
                      <a:pt x="24861" y="4763"/>
                      <a:pt x="24813" y="5323"/>
                      <a:pt x="24575" y="5740"/>
                    </a:cubicBezTo>
                    <a:cubicBezTo>
                      <a:pt x="24408" y="6025"/>
                      <a:pt x="24170" y="6204"/>
                      <a:pt x="23873" y="6264"/>
                    </a:cubicBezTo>
                    <a:cubicBezTo>
                      <a:pt x="23837" y="6264"/>
                      <a:pt x="23813" y="6275"/>
                      <a:pt x="23789" y="6275"/>
                    </a:cubicBezTo>
                    <a:cubicBezTo>
                      <a:pt x="23682" y="6275"/>
                      <a:pt x="23623" y="6228"/>
                      <a:pt x="23587" y="6133"/>
                    </a:cubicBezTo>
                    <a:cubicBezTo>
                      <a:pt x="23480" y="5764"/>
                      <a:pt x="23896" y="4799"/>
                      <a:pt x="24682" y="4204"/>
                    </a:cubicBezTo>
                    <a:close/>
                    <a:moveTo>
                      <a:pt x="2656" y="7514"/>
                    </a:moveTo>
                    <a:cubicBezTo>
                      <a:pt x="2799" y="7514"/>
                      <a:pt x="2929" y="7526"/>
                      <a:pt x="3072" y="7561"/>
                    </a:cubicBezTo>
                    <a:cubicBezTo>
                      <a:pt x="3906" y="7776"/>
                      <a:pt x="4382" y="8085"/>
                      <a:pt x="4406" y="8407"/>
                    </a:cubicBezTo>
                    <a:cubicBezTo>
                      <a:pt x="4418" y="8645"/>
                      <a:pt x="4168" y="8883"/>
                      <a:pt x="3775" y="9026"/>
                    </a:cubicBezTo>
                    <a:cubicBezTo>
                      <a:pt x="3703" y="9062"/>
                      <a:pt x="3632" y="9073"/>
                      <a:pt x="3572" y="9073"/>
                    </a:cubicBezTo>
                    <a:cubicBezTo>
                      <a:pt x="3132" y="9073"/>
                      <a:pt x="2787" y="8466"/>
                      <a:pt x="2656" y="7514"/>
                    </a:cubicBezTo>
                    <a:close/>
                    <a:moveTo>
                      <a:pt x="26718" y="9740"/>
                    </a:moveTo>
                    <a:cubicBezTo>
                      <a:pt x="27099" y="9740"/>
                      <a:pt x="27564" y="9871"/>
                      <a:pt x="28064" y="10109"/>
                    </a:cubicBezTo>
                    <a:cubicBezTo>
                      <a:pt x="28147" y="10157"/>
                      <a:pt x="28242" y="10216"/>
                      <a:pt x="28326" y="10264"/>
                    </a:cubicBezTo>
                    <a:cubicBezTo>
                      <a:pt x="28052" y="10502"/>
                      <a:pt x="27730" y="10645"/>
                      <a:pt x="27373" y="10693"/>
                    </a:cubicBezTo>
                    <a:cubicBezTo>
                      <a:pt x="27231" y="10713"/>
                      <a:pt x="27095" y="10722"/>
                      <a:pt x="26968" y="10722"/>
                    </a:cubicBezTo>
                    <a:cubicBezTo>
                      <a:pt x="26483" y="10722"/>
                      <a:pt x="26114" y="10585"/>
                      <a:pt x="25992" y="10359"/>
                    </a:cubicBezTo>
                    <a:cubicBezTo>
                      <a:pt x="25920" y="10252"/>
                      <a:pt x="25920" y="10145"/>
                      <a:pt x="25980" y="10038"/>
                    </a:cubicBezTo>
                    <a:cubicBezTo>
                      <a:pt x="26099" y="9847"/>
                      <a:pt x="26373" y="9740"/>
                      <a:pt x="26718" y="9740"/>
                    </a:cubicBezTo>
                    <a:close/>
                    <a:moveTo>
                      <a:pt x="2358" y="12467"/>
                    </a:moveTo>
                    <a:cubicBezTo>
                      <a:pt x="2525" y="12467"/>
                      <a:pt x="2679" y="12526"/>
                      <a:pt x="2822" y="12645"/>
                    </a:cubicBezTo>
                    <a:cubicBezTo>
                      <a:pt x="3001" y="12788"/>
                      <a:pt x="3191" y="13003"/>
                      <a:pt x="3120" y="13205"/>
                    </a:cubicBezTo>
                    <a:cubicBezTo>
                      <a:pt x="3037" y="13431"/>
                      <a:pt x="2668" y="13586"/>
                      <a:pt x="2203" y="13586"/>
                    </a:cubicBezTo>
                    <a:cubicBezTo>
                      <a:pt x="1846" y="13586"/>
                      <a:pt x="1489" y="13491"/>
                      <a:pt x="1203" y="13312"/>
                    </a:cubicBezTo>
                    <a:cubicBezTo>
                      <a:pt x="1548" y="12776"/>
                      <a:pt x="1977" y="12467"/>
                      <a:pt x="2358" y="12467"/>
                    </a:cubicBezTo>
                    <a:close/>
                    <a:moveTo>
                      <a:pt x="25873" y="14443"/>
                    </a:moveTo>
                    <a:cubicBezTo>
                      <a:pt x="26075" y="14443"/>
                      <a:pt x="26409" y="14515"/>
                      <a:pt x="26813" y="14848"/>
                    </a:cubicBezTo>
                    <a:cubicBezTo>
                      <a:pt x="27016" y="15015"/>
                      <a:pt x="27194" y="15229"/>
                      <a:pt x="27361" y="15467"/>
                    </a:cubicBezTo>
                    <a:cubicBezTo>
                      <a:pt x="27194" y="15515"/>
                      <a:pt x="27004" y="15539"/>
                      <a:pt x="26813" y="15539"/>
                    </a:cubicBezTo>
                    <a:lnTo>
                      <a:pt x="26718" y="15539"/>
                    </a:lnTo>
                    <a:cubicBezTo>
                      <a:pt x="25694" y="15539"/>
                      <a:pt x="25397" y="15217"/>
                      <a:pt x="25325" y="15074"/>
                    </a:cubicBezTo>
                    <a:cubicBezTo>
                      <a:pt x="25254" y="14955"/>
                      <a:pt x="25254" y="14824"/>
                      <a:pt x="25325" y="14705"/>
                    </a:cubicBezTo>
                    <a:cubicBezTo>
                      <a:pt x="25420" y="14550"/>
                      <a:pt x="25623" y="14443"/>
                      <a:pt x="25873" y="14443"/>
                    </a:cubicBezTo>
                    <a:close/>
                    <a:moveTo>
                      <a:pt x="4084" y="16717"/>
                    </a:moveTo>
                    <a:cubicBezTo>
                      <a:pt x="4215" y="16717"/>
                      <a:pt x="4263" y="16765"/>
                      <a:pt x="4263" y="16884"/>
                    </a:cubicBezTo>
                    <a:cubicBezTo>
                      <a:pt x="4263" y="17348"/>
                      <a:pt x="3370" y="18396"/>
                      <a:pt x="2418" y="18396"/>
                    </a:cubicBezTo>
                    <a:lnTo>
                      <a:pt x="2370" y="18396"/>
                    </a:lnTo>
                    <a:cubicBezTo>
                      <a:pt x="2501" y="17717"/>
                      <a:pt x="2906" y="17205"/>
                      <a:pt x="3537" y="16896"/>
                    </a:cubicBezTo>
                    <a:cubicBezTo>
                      <a:pt x="3822" y="16753"/>
                      <a:pt x="4001" y="16717"/>
                      <a:pt x="4084" y="16717"/>
                    </a:cubicBezTo>
                    <a:close/>
                    <a:moveTo>
                      <a:pt x="23968" y="19051"/>
                    </a:moveTo>
                    <a:cubicBezTo>
                      <a:pt x="24135" y="19051"/>
                      <a:pt x="24408" y="19110"/>
                      <a:pt x="24777" y="19420"/>
                    </a:cubicBezTo>
                    <a:cubicBezTo>
                      <a:pt x="25123" y="19706"/>
                      <a:pt x="25385" y="20063"/>
                      <a:pt x="25528" y="20456"/>
                    </a:cubicBezTo>
                    <a:cubicBezTo>
                      <a:pt x="25408" y="20468"/>
                      <a:pt x="25289" y="20480"/>
                      <a:pt x="25170" y="20480"/>
                    </a:cubicBezTo>
                    <a:cubicBezTo>
                      <a:pt x="24123" y="20480"/>
                      <a:pt x="23742" y="20027"/>
                      <a:pt x="23634" y="19837"/>
                    </a:cubicBezTo>
                    <a:cubicBezTo>
                      <a:pt x="23515" y="19634"/>
                      <a:pt x="23503" y="19408"/>
                      <a:pt x="23599" y="19241"/>
                    </a:cubicBezTo>
                    <a:cubicBezTo>
                      <a:pt x="23670" y="19122"/>
                      <a:pt x="23801" y="19051"/>
                      <a:pt x="23968" y="19051"/>
                    </a:cubicBezTo>
                    <a:close/>
                    <a:moveTo>
                      <a:pt x="5954" y="19158"/>
                    </a:moveTo>
                    <a:cubicBezTo>
                      <a:pt x="6573" y="19194"/>
                      <a:pt x="6728" y="19670"/>
                      <a:pt x="6775" y="19956"/>
                    </a:cubicBezTo>
                    <a:cubicBezTo>
                      <a:pt x="6870" y="20753"/>
                      <a:pt x="6370" y="21825"/>
                      <a:pt x="5537" y="22146"/>
                    </a:cubicBezTo>
                    <a:cubicBezTo>
                      <a:pt x="5073" y="21111"/>
                      <a:pt x="4989" y="20027"/>
                      <a:pt x="5335" y="19491"/>
                    </a:cubicBezTo>
                    <a:cubicBezTo>
                      <a:pt x="5477" y="19265"/>
                      <a:pt x="5668" y="19158"/>
                      <a:pt x="5918" y="19158"/>
                    </a:cubicBezTo>
                    <a:close/>
                    <a:moveTo>
                      <a:pt x="9811" y="21861"/>
                    </a:moveTo>
                    <a:cubicBezTo>
                      <a:pt x="9871" y="21861"/>
                      <a:pt x="9930" y="21873"/>
                      <a:pt x="9990" y="21885"/>
                    </a:cubicBezTo>
                    <a:cubicBezTo>
                      <a:pt x="10335" y="21980"/>
                      <a:pt x="10669" y="22325"/>
                      <a:pt x="10823" y="22789"/>
                    </a:cubicBezTo>
                    <a:cubicBezTo>
                      <a:pt x="11002" y="23242"/>
                      <a:pt x="10978" y="23706"/>
                      <a:pt x="10788" y="24051"/>
                    </a:cubicBezTo>
                    <a:cubicBezTo>
                      <a:pt x="9764" y="23242"/>
                      <a:pt x="9442" y="22373"/>
                      <a:pt x="9561" y="22027"/>
                    </a:cubicBezTo>
                    <a:cubicBezTo>
                      <a:pt x="9597" y="21908"/>
                      <a:pt x="9680" y="21861"/>
                      <a:pt x="9811" y="21861"/>
                    </a:cubicBezTo>
                    <a:close/>
                    <a:moveTo>
                      <a:pt x="20467" y="22158"/>
                    </a:moveTo>
                    <a:cubicBezTo>
                      <a:pt x="20563" y="22158"/>
                      <a:pt x="20634" y="22230"/>
                      <a:pt x="20706" y="22349"/>
                    </a:cubicBezTo>
                    <a:cubicBezTo>
                      <a:pt x="21003" y="22920"/>
                      <a:pt x="20694" y="23694"/>
                      <a:pt x="19896" y="24313"/>
                    </a:cubicBezTo>
                    <a:cubicBezTo>
                      <a:pt x="19563" y="23921"/>
                      <a:pt x="19622" y="23325"/>
                      <a:pt x="19813" y="22885"/>
                    </a:cubicBezTo>
                    <a:cubicBezTo>
                      <a:pt x="19979" y="22468"/>
                      <a:pt x="20253" y="22158"/>
                      <a:pt x="20467" y="22158"/>
                    </a:cubicBezTo>
                    <a:close/>
                    <a:moveTo>
                      <a:pt x="15372" y="22349"/>
                    </a:moveTo>
                    <a:cubicBezTo>
                      <a:pt x="15419" y="22349"/>
                      <a:pt x="15455" y="22361"/>
                      <a:pt x="15502" y="22385"/>
                    </a:cubicBezTo>
                    <a:cubicBezTo>
                      <a:pt x="15776" y="22539"/>
                      <a:pt x="16038" y="23063"/>
                      <a:pt x="16110" y="23611"/>
                    </a:cubicBezTo>
                    <a:cubicBezTo>
                      <a:pt x="16145" y="23932"/>
                      <a:pt x="16145" y="24540"/>
                      <a:pt x="15729" y="24956"/>
                    </a:cubicBezTo>
                    <a:cubicBezTo>
                      <a:pt x="14895" y="24456"/>
                      <a:pt x="14812" y="23456"/>
                      <a:pt x="14955" y="22885"/>
                    </a:cubicBezTo>
                    <a:cubicBezTo>
                      <a:pt x="15038" y="22563"/>
                      <a:pt x="15205" y="22349"/>
                      <a:pt x="15372" y="22349"/>
                    </a:cubicBezTo>
                    <a:close/>
                    <a:moveTo>
                      <a:pt x="12466" y="191"/>
                    </a:moveTo>
                    <a:cubicBezTo>
                      <a:pt x="13014" y="191"/>
                      <a:pt x="13562" y="382"/>
                      <a:pt x="14086" y="775"/>
                    </a:cubicBezTo>
                    <a:cubicBezTo>
                      <a:pt x="14467" y="1061"/>
                      <a:pt x="14788" y="1346"/>
                      <a:pt x="15026" y="1620"/>
                    </a:cubicBezTo>
                    <a:cubicBezTo>
                      <a:pt x="14574" y="2346"/>
                      <a:pt x="14336" y="3227"/>
                      <a:pt x="14479" y="3656"/>
                    </a:cubicBezTo>
                    <a:cubicBezTo>
                      <a:pt x="14538" y="3811"/>
                      <a:pt x="14621" y="3870"/>
                      <a:pt x="14693" y="3894"/>
                    </a:cubicBezTo>
                    <a:cubicBezTo>
                      <a:pt x="14752" y="3918"/>
                      <a:pt x="14824" y="3930"/>
                      <a:pt x="14895" y="3930"/>
                    </a:cubicBezTo>
                    <a:cubicBezTo>
                      <a:pt x="15229" y="3930"/>
                      <a:pt x="15574" y="3692"/>
                      <a:pt x="15729" y="3358"/>
                    </a:cubicBezTo>
                    <a:cubicBezTo>
                      <a:pt x="15860" y="3073"/>
                      <a:pt x="15967" y="2465"/>
                      <a:pt x="15264" y="1608"/>
                    </a:cubicBezTo>
                    <a:cubicBezTo>
                      <a:pt x="15598" y="1120"/>
                      <a:pt x="16264" y="370"/>
                      <a:pt x="17277" y="370"/>
                    </a:cubicBezTo>
                    <a:cubicBezTo>
                      <a:pt x="17419" y="370"/>
                      <a:pt x="17562" y="382"/>
                      <a:pt x="17705" y="406"/>
                    </a:cubicBezTo>
                    <a:cubicBezTo>
                      <a:pt x="19027" y="668"/>
                      <a:pt x="19967" y="1418"/>
                      <a:pt x="20289" y="2454"/>
                    </a:cubicBezTo>
                    <a:cubicBezTo>
                      <a:pt x="19324" y="3156"/>
                      <a:pt x="18729" y="4287"/>
                      <a:pt x="18884" y="4763"/>
                    </a:cubicBezTo>
                    <a:cubicBezTo>
                      <a:pt x="18940" y="4942"/>
                      <a:pt x="19079" y="5032"/>
                      <a:pt x="19282" y="5032"/>
                    </a:cubicBezTo>
                    <a:cubicBezTo>
                      <a:pt x="19335" y="5032"/>
                      <a:pt x="19393" y="5026"/>
                      <a:pt x="19455" y="5013"/>
                    </a:cubicBezTo>
                    <a:cubicBezTo>
                      <a:pt x="19801" y="4942"/>
                      <a:pt x="20086" y="4716"/>
                      <a:pt x="20301" y="4370"/>
                    </a:cubicBezTo>
                    <a:cubicBezTo>
                      <a:pt x="20598" y="3859"/>
                      <a:pt x="20682" y="3180"/>
                      <a:pt x="20503" y="2525"/>
                    </a:cubicBezTo>
                    <a:cubicBezTo>
                      <a:pt x="20968" y="2210"/>
                      <a:pt x="21455" y="2050"/>
                      <a:pt x="21930" y="2050"/>
                    </a:cubicBezTo>
                    <a:cubicBezTo>
                      <a:pt x="22245" y="2050"/>
                      <a:pt x="22554" y="2121"/>
                      <a:pt x="22849" y="2263"/>
                    </a:cubicBezTo>
                    <a:cubicBezTo>
                      <a:pt x="23706" y="2668"/>
                      <a:pt x="24337" y="3287"/>
                      <a:pt x="24623" y="4013"/>
                    </a:cubicBezTo>
                    <a:cubicBezTo>
                      <a:pt x="23789" y="4621"/>
                      <a:pt x="23265" y="5704"/>
                      <a:pt x="23408" y="6192"/>
                    </a:cubicBezTo>
                    <a:cubicBezTo>
                      <a:pt x="23468" y="6371"/>
                      <a:pt x="23599" y="6466"/>
                      <a:pt x="23789" y="6466"/>
                    </a:cubicBezTo>
                    <a:cubicBezTo>
                      <a:pt x="23825" y="6466"/>
                      <a:pt x="23861" y="6454"/>
                      <a:pt x="23908" y="6454"/>
                    </a:cubicBezTo>
                    <a:cubicBezTo>
                      <a:pt x="24254" y="6395"/>
                      <a:pt x="24551" y="6168"/>
                      <a:pt x="24742" y="5835"/>
                    </a:cubicBezTo>
                    <a:cubicBezTo>
                      <a:pt x="25016" y="5359"/>
                      <a:pt x="25051" y="4716"/>
                      <a:pt x="24849" y="4097"/>
                    </a:cubicBezTo>
                    <a:cubicBezTo>
                      <a:pt x="25202" y="3861"/>
                      <a:pt x="25574" y="3744"/>
                      <a:pt x="25950" y="3744"/>
                    </a:cubicBezTo>
                    <a:cubicBezTo>
                      <a:pt x="26411" y="3744"/>
                      <a:pt x="26879" y="3921"/>
                      <a:pt x="27325" y="4275"/>
                    </a:cubicBezTo>
                    <a:cubicBezTo>
                      <a:pt x="28421" y="5144"/>
                      <a:pt x="29111" y="6478"/>
                      <a:pt x="29183" y="7847"/>
                    </a:cubicBezTo>
                    <a:cubicBezTo>
                      <a:pt x="29230" y="8788"/>
                      <a:pt x="28968" y="9621"/>
                      <a:pt x="28468" y="10133"/>
                    </a:cubicBezTo>
                    <a:cubicBezTo>
                      <a:pt x="28361" y="10074"/>
                      <a:pt x="28254" y="10002"/>
                      <a:pt x="28147" y="9955"/>
                    </a:cubicBezTo>
                    <a:cubicBezTo>
                      <a:pt x="27623" y="9693"/>
                      <a:pt x="27135" y="9550"/>
                      <a:pt x="26718" y="9550"/>
                    </a:cubicBezTo>
                    <a:cubicBezTo>
                      <a:pt x="26301" y="9550"/>
                      <a:pt x="25968" y="9693"/>
                      <a:pt x="25825" y="9943"/>
                    </a:cubicBezTo>
                    <a:cubicBezTo>
                      <a:pt x="25730" y="10109"/>
                      <a:pt x="25730" y="10300"/>
                      <a:pt x="25825" y="10455"/>
                    </a:cubicBezTo>
                    <a:cubicBezTo>
                      <a:pt x="25996" y="10750"/>
                      <a:pt x="26411" y="10915"/>
                      <a:pt x="26959" y="10915"/>
                    </a:cubicBezTo>
                    <a:cubicBezTo>
                      <a:pt x="27097" y="10915"/>
                      <a:pt x="27244" y="10905"/>
                      <a:pt x="27397" y="10883"/>
                    </a:cubicBezTo>
                    <a:cubicBezTo>
                      <a:pt x="27814" y="10824"/>
                      <a:pt x="28183" y="10657"/>
                      <a:pt x="28492" y="10383"/>
                    </a:cubicBezTo>
                    <a:cubicBezTo>
                      <a:pt x="29254" y="10967"/>
                      <a:pt x="29599" y="11955"/>
                      <a:pt x="29421" y="13038"/>
                    </a:cubicBezTo>
                    <a:cubicBezTo>
                      <a:pt x="29230" y="14169"/>
                      <a:pt x="28504" y="15098"/>
                      <a:pt x="27552" y="15419"/>
                    </a:cubicBezTo>
                    <a:cubicBezTo>
                      <a:pt x="27373" y="15134"/>
                      <a:pt x="27159" y="14896"/>
                      <a:pt x="26932" y="14705"/>
                    </a:cubicBezTo>
                    <a:cubicBezTo>
                      <a:pt x="26492" y="14336"/>
                      <a:pt x="26111" y="14253"/>
                      <a:pt x="25873" y="14253"/>
                    </a:cubicBezTo>
                    <a:cubicBezTo>
                      <a:pt x="25551" y="14253"/>
                      <a:pt x="25289" y="14396"/>
                      <a:pt x="25158" y="14622"/>
                    </a:cubicBezTo>
                    <a:cubicBezTo>
                      <a:pt x="25051" y="14788"/>
                      <a:pt x="25051" y="15003"/>
                      <a:pt x="25158" y="15181"/>
                    </a:cubicBezTo>
                    <a:cubicBezTo>
                      <a:pt x="25278" y="15384"/>
                      <a:pt x="25647" y="15729"/>
                      <a:pt x="26718" y="15729"/>
                    </a:cubicBezTo>
                    <a:lnTo>
                      <a:pt x="26825" y="15729"/>
                    </a:lnTo>
                    <a:cubicBezTo>
                      <a:pt x="27052" y="15729"/>
                      <a:pt x="27266" y="15693"/>
                      <a:pt x="27480" y="15634"/>
                    </a:cubicBezTo>
                    <a:cubicBezTo>
                      <a:pt x="28040" y="16551"/>
                      <a:pt x="28385" y="17932"/>
                      <a:pt x="27909" y="19027"/>
                    </a:cubicBezTo>
                    <a:cubicBezTo>
                      <a:pt x="27564" y="19777"/>
                      <a:pt x="26861" y="20265"/>
                      <a:pt x="25873" y="20420"/>
                    </a:cubicBezTo>
                    <a:cubicBezTo>
                      <a:pt x="25825" y="20432"/>
                      <a:pt x="25766" y="20432"/>
                      <a:pt x="25718" y="20444"/>
                    </a:cubicBezTo>
                    <a:cubicBezTo>
                      <a:pt x="25563" y="19991"/>
                      <a:pt x="25289" y="19587"/>
                      <a:pt x="24897" y="19277"/>
                    </a:cubicBezTo>
                    <a:cubicBezTo>
                      <a:pt x="24575" y="19003"/>
                      <a:pt x="24242" y="18860"/>
                      <a:pt x="23968" y="18860"/>
                    </a:cubicBezTo>
                    <a:cubicBezTo>
                      <a:pt x="23730" y="18860"/>
                      <a:pt x="23539" y="18968"/>
                      <a:pt x="23432" y="19146"/>
                    </a:cubicBezTo>
                    <a:cubicBezTo>
                      <a:pt x="23301" y="19372"/>
                      <a:pt x="23325" y="19670"/>
                      <a:pt x="23468" y="19920"/>
                    </a:cubicBezTo>
                    <a:cubicBezTo>
                      <a:pt x="23599" y="20146"/>
                      <a:pt x="24015" y="20658"/>
                      <a:pt x="25170" y="20658"/>
                    </a:cubicBezTo>
                    <a:cubicBezTo>
                      <a:pt x="25313" y="20658"/>
                      <a:pt x="25444" y="20658"/>
                      <a:pt x="25587" y="20646"/>
                    </a:cubicBezTo>
                    <a:lnTo>
                      <a:pt x="25587" y="20646"/>
                    </a:lnTo>
                    <a:cubicBezTo>
                      <a:pt x="25766" y="21301"/>
                      <a:pt x="25659" y="22004"/>
                      <a:pt x="25278" y="22647"/>
                    </a:cubicBezTo>
                    <a:cubicBezTo>
                      <a:pt x="24670" y="23647"/>
                      <a:pt x="23468" y="24361"/>
                      <a:pt x="21884" y="24659"/>
                    </a:cubicBezTo>
                    <a:cubicBezTo>
                      <a:pt x="21587" y="24706"/>
                      <a:pt x="21313" y="24730"/>
                      <a:pt x="21075" y="24730"/>
                    </a:cubicBezTo>
                    <a:cubicBezTo>
                      <a:pt x="20622" y="24730"/>
                      <a:pt x="20265" y="24635"/>
                      <a:pt x="20027" y="24444"/>
                    </a:cubicBezTo>
                    <a:cubicBezTo>
                      <a:pt x="20884" y="23766"/>
                      <a:pt x="21217" y="22920"/>
                      <a:pt x="20860" y="22254"/>
                    </a:cubicBezTo>
                    <a:cubicBezTo>
                      <a:pt x="20741" y="22027"/>
                      <a:pt x="20575" y="21980"/>
                      <a:pt x="20467" y="21980"/>
                    </a:cubicBezTo>
                    <a:cubicBezTo>
                      <a:pt x="20122" y="21980"/>
                      <a:pt x="19801" y="22397"/>
                      <a:pt x="19634" y="22813"/>
                    </a:cubicBezTo>
                    <a:cubicBezTo>
                      <a:pt x="19432" y="23301"/>
                      <a:pt x="19360" y="23968"/>
                      <a:pt x="19741" y="24432"/>
                    </a:cubicBezTo>
                    <a:cubicBezTo>
                      <a:pt x="18991" y="24956"/>
                      <a:pt x="18003" y="25254"/>
                      <a:pt x="17015" y="25254"/>
                    </a:cubicBezTo>
                    <a:lnTo>
                      <a:pt x="16717" y="25254"/>
                    </a:lnTo>
                    <a:cubicBezTo>
                      <a:pt x="16407" y="25230"/>
                      <a:pt x="16134" y="25171"/>
                      <a:pt x="15895" y="25052"/>
                    </a:cubicBezTo>
                    <a:cubicBezTo>
                      <a:pt x="16336" y="24575"/>
                      <a:pt x="16336" y="23944"/>
                      <a:pt x="16288" y="23587"/>
                    </a:cubicBezTo>
                    <a:cubicBezTo>
                      <a:pt x="16217" y="22968"/>
                      <a:pt x="15931" y="22408"/>
                      <a:pt x="15586" y="22218"/>
                    </a:cubicBezTo>
                    <a:cubicBezTo>
                      <a:pt x="15514" y="22182"/>
                      <a:pt x="15443" y="22158"/>
                      <a:pt x="15372" y="22158"/>
                    </a:cubicBezTo>
                    <a:cubicBezTo>
                      <a:pt x="15110" y="22158"/>
                      <a:pt x="14883" y="22420"/>
                      <a:pt x="14776" y="22837"/>
                    </a:cubicBezTo>
                    <a:cubicBezTo>
                      <a:pt x="14621" y="23456"/>
                      <a:pt x="14717" y="24528"/>
                      <a:pt x="15574" y="25087"/>
                    </a:cubicBezTo>
                    <a:cubicBezTo>
                      <a:pt x="15293" y="25298"/>
                      <a:pt x="14908" y="25401"/>
                      <a:pt x="14434" y="25401"/>
                    </a:cubicBezTo>
                    <a:cubicBezTo>
                      <a:pt x="14105" y="25401"/>
                      <a:pt x="13733" y="25352"/>
                      <a:pt x="13324" y="25254"/>
                    </a:cubicBezTo>
                    <a:cubicBezTo>
                      <a:pt x="12407" y="25028"/>
                      <a:pt x="11597" y="24659"/>
                      <a:pt x="10942" y="24171"/>
                    </a:cubicBezTo>
                    <a:cubicBezTo>
                      <a:pt x="11169" y="23778"/>
                      <a:pt x="11192" y="23242"/>
                      <a:pt x="11014" y="22718"/>
                    </a:cubicBezTo>
                    <a:cubicBezTo>
                      <a:pt x="10823" y="22206"/>
                      <a:pt x="10454" y="21825"/>
                      <a:pt x="10049" y="21706"/>
                    </a:cubicBezTo>
                    <a:cubicBezTo>
                      <a:pt x="9968" y="21683"/>
                      <a:pt x="9892" y="21672"/>
                      <a:pt x="9823" y="21672"/>
                    </a:cubicBezTo>
                    <a:cubicBezTo>
                      <a:pt x="9608" y="21672"/>
                      <a:pt x="9455" y="21779"/>
                      <a:pt x="9383" y="21968"/>
                    </a:cubicBezTo>
                    <a:cubicBezTo>
                      <a:pt x="9228" y="22444"/>
                      <a:pt x="9668" y="23409"/>
                      <a:pt x="10680" y="24218"/>
                    </a:cubicBezTo>
                    <a:cubicBezTo>
                      <a:pt x="10414" y="24562"/>
                      <a:pt x="9937" y="24738"/>
                      <a:pt x="9303" y="24738"/>
                    </a:cubicBezTo>
                    <a:cubicBezTo>
                      <a:pt x="9058" y="24738"/>
                      <a:pt x="8790" y="24712"/>
                      <a:pt x="8502" y="24659"/>
                    </a:cubicBezTo>
                    <a:cubicBezTo>
                      <a:pt x="7299" y="24432"/>
                      <a:pt x="6251" y="23575"/>
                      <a:pt x="5632" y="22313"/>
                    </a:cubicBezTo>
                    <a:cubicBezTo>
                      <a:pt x="6525" y="21968"/>
                      <a:pt x="7073" y="20789"/>
                      <a:pt x="6966" y="19932"/>
                    </a:cubicBezTo>
                    <a:cubicBezTo>
                      <a:pt x="6882" y="19349"/>
                      <a:pt x="6525" y="19003"/>
                      <a:pt x="5966" y="18979"/>
                    </a:cubicBezTo>
                    <a:lnTo>
                      <a:pt x="5918" y="18979"/>
                    </a:lnTo>
                    <a:cubicBezTo>
                      <a:pt x="5608" y="18979"/>
                      <a:pt x="5346" y="19122"/>
                      <a:pt x="5180" y="19384"/>
                    </a:cubicBezTo>
                    <a:cubicBezTo>
                      <a:pt x="4811" y="19980"/>
                      <a:pt x="4882" y="21123"/>
                      <a:pt x="5370" y="22206"/>
                    </a:cubicBezTo>
                    <a:cubicBezTo>
                      <a:pt x="5272" y="22227"/>
                      <a:pt x="5173" y="22238"/>
                      <a:pt x="5073" y="22238"/>
                    </a:cubicBezTo>
                    <a:cubicBezTo>
                      <a:pt x="4892" y="22238"/>
                      <a:pt x="4709" y="22203"/>
                      <a:pt x="4525" y="22135"/>
                    </a:cubicBezTo>
                    <a:cubicBezTo>
                      <a:pt x="3191" y="21646"/>
                      <a:pt x="2191" y="20003"/>
                      <a:pt x="2346" y="18587"/>
                    </a:cubicBezTo>
                    <a:lnTo>
                      <a:pt x="2418" y="18587"/>
                    </a:lnTo>
                    <a:cubicBezTo>
                      <a:pt x="3513" y="18587"/>
                      <a:pt x="4453" y="17444"/>
                      <a:pt x="4453" y="16884"/>
                    </a:cubicBezTo>
                    <a:cubicBezTo>
                      <a:pt x="4453" y="16670"/>
                      <a:pt x="4323" y="16539"/>
                      <a:pt x="4084" y="16539"/>
                    </a:cubicBezTo>
                    <a:cubicBezTo>
                      <a:pt x="3930" y="16539"/>
                      <a:pt x="3715" y="16598"/>
                      <a:pt x="3453" y="16729"/>
                    </a:cubicBezTo>
                    <a:cubicBezTo>
                      <a:pt x="2763" y="17063"/>
                      <a:pt x="2322" y="17634"/>
                      <a:pt x="2191" y="18372"/>
                    </a:cubicBezTo>
                    <a:cubicBezTo>
                      <a:pt x="1846" y="18313"/>
                      <a:pt x="1525" y="18110"/>
                      <a:pt x="1239" y="17765"/>
                    </a:cubicBezTo>
                    <a:cubicBezTo>
                      <a:pt x="203" y="16539"/>
                      <a:pt x="382" y="14693"/>
                      <a:pt x="1108" y="13467"/>
                    </a:cubicBezTo>
                    <a:lnTo>
                      <a:pt x="1108" y="13467"/>
                    </a:lnTo>
                    <a:cubicBezTo>
                      <a:pt x="1417" y="13669"/>
                      <a:pt x="1810" y="13776"/>
                      <a:pt x="2203" y="13776"/>
                    </a:cubicBezTo>
                    <a:cubicBezTo>
                      <a:pt x="2751" y="13776"/>
                      <a:pt x="3191" y="13574"/>
                      <a:pt x="3299" y="13276"/>
                    </a:cubicBezTo>
                    <a:cubicBezTo>
                      <a:pt x="3358" y="13098"/>
                      <a:pt x="3346" y="12836"/>
                      <a:pt x="2953" y="12502"/>
                    </a:cubicBezTo>
                    <a:cubicBezTo>
                      <a:pt x="2763" y="12360"/>
                      <a:pt x="2572" y="12276"/>
                      <a:pt x="2358" y="12276"/>
                    </a:cubicBezTo>
                    <a:cubicBezTo>
                      <a:pt x="1917" y="12276"/>
                      <a:pt x="1441" y="12622"/>
                      <a:pt x="1048" y="13205"/>
                    </a:cubicBezTo>
                    <a:cubicBezTo>
                      <a:pt x="774" y="12979"/>
                      <a:pt x="596" y="12681"/>
                      <a:pt x="524" y="12312"/>
                    </a:cubicBezTo>
                    <a:cubicBezTo>
                      <a:pt x="262" y="11050"/>
                      <a:pt x="608" y="9359"/>
                      <a:pt x="1334" y="8371"/>
                    </a:cubicBezTo>
                    <a:cubicBezTo>
                      <a:pt x="1667" y="7907"/>
                      <a:pt x="2060" y="7621"/>
                      <a:pt x="2477" y="7538"/>
                    </a:cubicBezTo>
                    <a:cubicBezTo>
                      <a:pt x="2620" y="8609"/>
                      <a:pt x="3037" y="9264"/>
                      <a:pt x="3572" y="9264"/>
                    </a:cubicBezTo>
                    <a:cubicBezTo>
                      <a:pt x="3668" y="9264"/>
                      <a:pt x="3751" y="9240"/>
                      <a:pt x="3846" y="9216"/>
                    </a:cubicBezTo>
                    <a:cubicBezTo>
                      <a:pt x="4323" y="9038"/>
                      <a:pt x="4608" y="8728"/>
                      <a:pt x="4596" y="8407"/>
                    </a:cubicBezTo>
                    <a:cubicBezTo>
                      <a:pt x="4573" y="8109"/>
                      <a:pt x="4311" y="7692"/>
                      <a:pt x="3120" y="7383"/>
                    </a:cubicBezTo>
                    <a:cubicBezTo>
                      <a:pt x="2993" y="7353"/>
                      <a:pt x="2857" y="7332"/>
                      <a:pt x="2727" y="7332"/>
                    </a:cubicBezTo>
                    <a:cubicBezTo>
                      <a:pt x="2699" y="7332"/>
                      <a:pt x="2671" y="7333"/>
                      <a:pt x="2644" y="7335"/>
                    </a:cubicBezTo>
                    <a:cubicBezTo>
                      <a:pt x="2548" y="6275"/>
                      <a:pt x="2751" y="4882"/>
                      <a:pt x="3453" y="4240"/>
                    </a:cubicBezTo>
                    <a:cubicBezTo>
                      <a:pt x="4013" y="3728"/>
                      <a:pt x="4680" y="3454"/>
                      <a:pt x="5323" y="3454"/>
                    </a:cubicBezTo>
                    <a:lnTo>
                      <a:pt x="5346" y="3454"/>
                    </a:lnTo>
                    <a:cubicBezTo>
                      <a:pt x="4989" y="4156"/>
                      <a:pt x="4870" y="4787"/>
                      <a:pt x="4858" y="4894"/>
                    </a:cubicBezTo>
                    <a:cubicBezTo>
                      <a:pt x="4787" y="5061"/>
                      <a:pt x="4799" y="5252"/>
                      <a:pt x="4894" y="5418"/>
                    </a:cubicBezTo>
                    <a:cubicBezTo>
                      <a:pt x="5061" y="5668"/>
                      <a:pt x="5406" y="5847"/>
                      <a:pt x="5763" y="5847"/>
                    </a:cubicBezTo>
                    <a:cubicBezTo>
                      <a:pt x="6001" y="5847"/>
                      <a:pt x="6609" y="5752"/>
                      <a:pt x="6847" y="4918"/>
                    </a:cubicBezTo>
                    <a:cubicBezTo>
                      <a:pt x="6954" y="4525"/>
                      <a:pt x="6894" y="4168"/>
                      <a:pt x="6692" y="3870"/>
                    </a:cubicBezTo>
                    <a:cubicBezTo>
                      <a:pt x="6478" y="3561"/>
                      <a:pt x="6097" y="3347"/>
                      <a:pt x="5644" y="3287"/>
                    </a:cubicBezTo>
                    <a:cubicBezTo>
                      <a:pt x="6139" y="2436"/>
                      <a:pt x="7078" y="1474"/>
                      <a:pt x="8751" y="1474"/>
                    </a:cubicBezTo>
                    <a:cubicBezTo>
                      <a:pt x="8810" y="1474"/>
                      <a:pt x="8870" y="1475"/>
                      <a:pt x="8930" y="1477"/>
                    </a:cubicBezTo>
                    <a:cubicBezTo>
                      <a:pt x="9240" y="1489"/>
                      <a:pt x="9502" y="1573"/>
                      <a:pt x="9704" y="1715"/>
                    </a:cubicBezTo>
                    <a:cubicBezTo>
                      <a:pt x="9097" y="2620"/>
                      <a:pt x="8954" y="3513"/>
                      <a:pt x="9347" y="3847"/>
                    </a:cubicBezTo>
                    <a:cubicBezTo>
                      <a:pt x="9466" y="3954"/>
                      <a:pt x="9585" y="4001"/>
                      <a:pt x="9704" y="4001"/>
                    </a:cubicBezTo>
                    <a:cubicBezTo>
                      <a:pt x="9942" y="4001"/>
                      <a:pt x="10157" y="3811"/>
                      <a:pt x="10276" y="3466"/>
                    </a:cubicBezTo>
                    <a:cubicBezTo>
                      <a:pt x="10478" y="2942"/>
                      <a:pt x="10419" y="2156"/>
                      <a:pt x="9954" y="1680"/>
                    </a:cubicBezTo>
                    <a:cubicBezTo>
                      <a:pt x="10621" y="751"/>
                      <a:pt x="11562" y="191"/>
                      <a:pt x="12466" y="191"/>
                    </a:cubicBezTo>
                    <a:close/>
                    <a:moveTo>
                      <a:pt x="12454" y="1"/>
                    </a:moveTo>
                    <a:cubicBezTo>
                      <a:pt x="11502" y="1"/>
                      <a:pt x="10514" y="584"/>
                      <a:pt x="9811" y="1561"/>
                    </a:cubicBezTo>
                    <a:cubicBezTo>
                      <a:pt x="9573" y="1382"/>
                      <a:pt x="9276" y="1299"/>
                      <a:pt x="8930" y="1287"/>
                    </a:cubicBezTo>
                    <a:cubicBezTo>
                      <a:pt x="8870" y="1285"/>
                      <a:pt x="8810" y="1283"/>
                      <a:pt x="8751" y="1283"/>
                    </a:cubicBezTo>
                    <a:cubicBezTo>
                      <a:pt x="6926" y="1283"/>
                      <a:pt x="5949" y="2340"/>
                      <a:pt x="5442" y="3263"/>
                    </a:cubicBezTo>
                    <a:cubicBezTo>
                      <a:pt x="5406" y="3251"/>
                      <a:pt x="5358" y="3251"/>
                      <a:pt x="5323" y="3251"/>
                    </a:cubicBezTo>
                    <a:cubicBezTo>
                      <a:pt x="4632" y="3251"/>
                      <a:pt x="3918" y="3549"/>
                      <a:pt x="3334" y="4097"/>
                    </a:cubicBezTo>
                    <a:cubicBezTo>
                      <a:pt x="2572" y="4787"/>
                      <a:pt x="2346" y="6252"/>
                      <a:pt x="2453" y="7347"/>
                    </a:cubicBezTo>
                    <a:cubicBezTo>
                      <a:pt x="1989" y="7430"/>
                      <a:pt x="1548" y="7740"/>
                      <a:pt x="1179" y="8252"/>
                    </a:cubicBezTo>
                    <a:cubicBezTo>
                      <a:pt x="417" y="9300"/>
                      <a:pt x="60" y="11014"/>
                      <a:pt x="334" y="12336"/>
                    </a:cubicBezTo>
                    <a:cubicBezTo>
                      <a:pt x="417" y="12764"/>
                      <a:pt x="632" y="13110"/>
                      <a:pt x="953" y="13360"/>
                    </a:cubicBezTo>
                    <a:cubicBezTo>
                      <a:pt x="191" y="14646"/>
                      <a:pt x="1" y="16586"/>
                      <a:pt x="1096" y="17884"/>
                    </a:cubicBezTo>
                    <a:cubicBezTo>
                      <a:pt x="1405" y="18265"/>
                      <a:pt x="1763" y="18491"/>
                      <a:pt x="2156" y="18563"/>
                    </a:cubicBezTo>
                    <a:cubicBezTo>
                      <a:pt x="1989" y="20051"/>
                      <a:pt x="3049" y="21789"/>
                      <a:pt x="4453" y="22313"/>
                    </a:cubicBezTo>
                    <a:cubicBezTo>
                      <a:pt x="4654" y="22385"/>
                      <a:pt x="4859" y="22422"/>
                      <a:pt x="5058" y="22422"/>
                    </a:cubicBezTo>
                    <a:cubicBezTo>
                      <a:pt x="5190" y="22422"/>
                      <a:pt x="5319" y="22406"/>
                      <a:pt x="5442" y="22373"/>
                    </a:cubicBezTo>
                    <a:cubicBezTo>
                      <a:pt x="6097" y="23706"/>
                      <a:pt x="7192" y="24599"/>
                      <a:pt x="8466" y="24837"/>
                    </a:cubicBezTo>
                    <a:cubicBezTo>
                      <a:pt x="8764" y="24897"/>
                      <a:pt x="9061" y="24921"/>
                      <a:pt x="9311" y="24921"/>
                    </a:cubicBezTo>
                    <a:cubicBezTo>
                      <a:pt x="10157" y="24921"/>
                      <a:pt x="10609" y="24623"/>
                      <a:pt x="10835" y="24325"/>
                    </a:cubicBezTo>
                    <a:cubicBezTo>
                      <a:pt x="11514" y="24825"/>
                      <a:pt x="12335" y="25206"/>
                      <a:pt x="13276" y="25433"/>
                    </a:cubicBezTo>
                    <a:cubicBezTo>
                      <a:pt x="13705" y="25540"/>
                      <a:pt x="14098" y="25587"/>
                      <a:pt x="14443" y="25587"/>
                    </a:cubicBezTo>
                    <a:cubicBezTo>
                      <a:pt x="14991" y="25587"/>
                      <a:pt x="15431" y="25456"/>
                      <a:pt x="15753" y="25194"/>
                    </a:cubicBezTo>
                    <a:cubicBezTo>
                      <a:pt x="16026" y="25337"/>
                      <a:pt x="16348" y="25421"/>
                      <a:pt x="16705" y="25433"/>
                    </a:cubicBezTo>
                    <a:cubicBezTo>
                      <a:pt x="16812" y="25445"/>
                      <a:pt x="16919" y="25445"/>
                      <a:pt x="17026" y="25445"/>
                    </a:cubicBezTo>
                    <a:cubicBezTo>
                      <a:pt x="18062" y="25445"/>
                      <a:pt x="19086" y="25123"/>
                      <a:pt x="19872" y="24563"/>
                    </a:cubicBezTo>
                    <a:cubicBezTo>
                      <a:pt x="20158" y="24802"/>
                      <a:pt x="20563" y="24921"/>
                      <a:pt x="21075" y="24921"/>
                    </a:cubicBezTo>
                    <a:cubicBezTo>
                      <a:pt x="21337" y="24921"/>
                      <a:pt x="21610" y="24897"/>
                      <a:pt x="21920" y="24837"/>
                    </a:cubicBezTo>
                    <a:cubicBezTo>
                      <a:pt x="23551" y="24540"/>
                      <a:pt x="24801" y="23790"/>
                      <a:pt x="25432" y="22742"/>
                    </a:cubicBezTo>
                    <a:cubicBezTo>
                      <a:pt x="25849" y="22075"/>
                      <a:pt x="25968" y="21325"/>
                      <a:pt x="25778" y="20622"/>
                    </a:cubicBezTo>
                    <a:cubicBezTo>
                      <a:pt x="25825" y="20622"/>
                      <a:pt x="25861" y="20611"/>
                      <a:pt x="25909" y="20611"/>
                    </a:cubicBezTo>
                    <a:cubicBezTo>
                      <a:pt x="26956" y="20444"/>
                      <a:pt x="27718" y="19920"/>
                      <a:pt x="28075" y="19098"/>
                    </a:cubicBezTo>
                    <a:cubicBezTo>
                      <a:pt x="28587" y="17967"/>
                      <a:pt x="28242" y="16539"/>
                      <a:pt x="27659" y="15586"/>
                    </a:cubicBezTo>
                    <a:cubicBezTo>
                      <a:pt x="28659" y="15229"/>
                      <a:pt x="29421" y="14253"/>
                      <a:pt x="29611" y="13074"/>
                    </a:cubicBezTo>
                    <a:cubicBezTo>
                      <a:pt x="29802" y="11931"/>
                      <a:pt x="29433" y="10883"/>
                      <a:pt x="28623" y="10252"/>
                    </a:cubicBezTo>
                    <a:cubicBezTo>
                      <a:pt x="29147" y="9693"/>
                      <a:pt x="29421" y="8823"/>
                      <a:pt x="29373" y="7835"/>
                    </a:cubicBezTo>
                    <a:cubicBezTo>
                      <a:pt x="29302" y="6418"/>
                      <a:pt x="28576" y="5025"/>
                      <a:pt x="27444" y="4132"/>
                    </a:cubicBezTo>
                    <a:cubicBezTo>
                      <a:pt x="26957" y="3745"/>
                      <a:pt x="26447" y="3553"/>
                      <a:pt x="25942" y="3553"/>
                    </a:cubicBezTo>
                    <a:cubicBezTo>
                      <a:pt x="25547" y="3553"/>
                      <a:pt x="25154" y="3671"/>
                      <a:pt x="24777" y="3906"/>
                    </a:cubicBezTo>
                    <a:cubicBezTo>
                      <a:pt x="24468" y="3156"/>
                      <a:pt x="23813" y="2513"/>
                      <a:pt x="22932" y="2096"/>
                    </a:cubicBezTo>
                    <a:cubicBezTo>
                      <a:pt x="22611" y="1941"/>
                      <a:pt x="22274" y="1865"/>
                      <a:pt x="21933" y="1865"/>
                    </a:cubicBezTo>
                    <a:cubicBezTo>
                      <a:pt x="21439" y="1865"/>
                      <a:pt x="20935" y="2025"/>
                      <a:pt x="20455" y="2335"/>
                    </a:cubicBezTo>
                    <a:cubicBezTo>
                      <a:pt x="20086" y="1263"/>
                      <a:pt x="19110" y="489"/>
                      <a:pt x="17729" y="227"/>
                    </a:cubicBezTo>
                    <a:cubicBezTo>
                      <a:pt x="17586" y="191"/>
                      <a:pt x="17431" y="180"/>
                      <a:pt x="17277" y="180"/>
                    </a:cubicBezTo>
                    <a:cubicBezTo>
                      <a:pt x="16205" y="180"/>
                      <a:pt x="15491" y="942"/>
                      <a:pt x="15133" y="1453"/>
                    </a:cubicBezTo>
                    <a:cubicBezTo>
                      <a:pt x="14883" y="1180"/>
                      <a:pt x="14574" y="906"/>
                      <a:pt x="14193" y="620"/>
                    </a:cubicBezTo>
                    <a:cubicBezTo>
                      <a:pt x="13633" y="203"/>
                      <a:pt x="13050" y="1"/>
                      <a:pt x="1245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4953415" y="937676"/>
                <a:ext cx="670658" cy="559981"/>
              </a:xfrm>
              <a:custGeom>
                <a:avLst/>
                <a:gdLst/>
                <a:ahLst/>
                <a:cxnLst/>
                <a:rect l="l" t="t" r="r" b="b"/>
                <a:pathLst>
                  <a:path w="21257" h="17749" extrusionOk="0">
                    <a:moveTo>
                      <a:pt x="6970" y="1"/>
                    </a:moveTo>
                    <a:cubicBezTo>
                      <a:pt x="6923" y="1"/>
                      <a:pt x="6874" y="7"/>
                      <a:pt x="6823" y="18"/>
                    </a:cubicBezTo>
                    <a:cubicBezTo>
                      <a:pt x="5323" y="352"/>
                      <a:pt x="1" y="16306"/>
                      <a:pt x="10752" y="17699"/>
                    </a:cubicBezTo>
                    <a:cubicBezTo>
                      <a:pt x="11006" y="17732"/>
                      <a:pt x="11255" y="17748"/>
                      <a:pt x="11500" y="17748"/>
                    </a:cubicBezTo>
                    <a:cubicBezTo>
                      <a:pt x="17865" y="17748"/>
                      <a:pt x="21256" y="6905"/>
                      <a:pt x="20408" y="2685"/>
                    </a:cubicBezTo>
                    <a:cubicBezTo>
                      <a:pt x="20220" y="1749"/>
                      <a:pt x="19954" y="1381"/>
                      <a:pt x="19653" y="1381"/>
                    </a:cubicBezTo>
                    <a:cubicBezTo>
                      <a:pt x="18545" y="1381"/>
                      <a:pt x="16955" y="6364"/>
                      <a:pt x="16955" y="6364"/>
                    </a:cubicBezTo>
                    <a:lnTo>
                      <a:pt x="7930" y="4566"/>
                    </a:lnTo>
                    <a:cubicBezTo>
                      <a:pt x="7930" y="4566"/>
                      <a:pt x="8297" y="1"/>
                      <a:pt x="6970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5241530" y="1099307"/>
                <a:ext cx="155542" cy="228517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243" extrusionOk="0">
                    <a:moveTo>
                      <a:pt x="828" y="1"/>
                    </a:moveTo>
                    <a:cubicBezTo>
                      <a:pt x="787" y="1"/>
                      <a:pt x="749" y="35"/>
                      <a:pt x="739" y="86"/>
                    </a:cubicBezTo>
                    <a:lnTo>
                      <a:pt x="1" y="6516"/>
                    </a:lnTo>
                    <a:cubicBezTo>
                      <a:pt x="1" y="6563"/>
                      <a:pt x="36" y="6611"/>
                      <a:pt x="84" y="6623"/>
                    </a:cubicBezTo>
                    <a:lnTo>
                      <a:pt x="3275" y="7242"/>
                    </a:lnTo>
                    <a:lnTo>
                      <a:pt x="3287" y="7242"/>
                    </a:lnTo>
                    <a:cubicBezTo>
                      <a:pt x="3335" y="7242"/>
                      <a:pt x="3370" y="7218"/>
                      <a:pt x="3382" y="7171"/>
                    </a:cubicBezTo>
                    <a:lnTo>
                      <a:pt x="4918" y="741"/>
                    </a:lnTo>
                    <a:cubicBezTo>
                      <a:pt x="4930" y="694"/>
                      <a:pt x="4906" y="646"/>
                      <a:pt x="4847" y="634"/>
                    </a:cubicBezTo>
                    <a:cubicBezTo>
                      <a:pt x="4838" y="632"/>
                      <a:pt x="4830" y="631"/>
                      <a:pt x="4822" y="631"/>
                    </a:cubicBezTo>
                    <a:cubicBezTo>
                      <a:pt x="4784" y="631"/>
                      <a:pt x="4749" y="654"/>
                      <a:pt x="4739" y="694"/>
                    </a:cubicBezTo>
                    <a:lnTo>
                      <a:pt x="3215" y="7040"/>
                    </a:lnTo>
                    <a:lnTo>
                      <a:pt x="203" y="6456"/>
                    </a:lnTo>
                    <a:lnTo>
                      <a:pt x="929" y="110"/>
                    </a:lnTo>
                    <a:cubicBezTo>
                      <a:pt x="941" y="51"/>
                      <a:pt x="894" y="3"/>
                      <a:pt x="846" y="3"/>
                    </a:cubicBezTo>
                    <a:cubicBezTo>
                      <a:pt x="840" y="2"/>
                      <a:pt x="834" y="1"/>
                      <a:pt x="82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5228752" y="1299618"/>
                <a:ext cx="13714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420" extrusionOk="0">
                    <a:moveTo>
                      <a:pt x="1" y="0"/>
                    </a:moveTo>
                    <a:cubicBezTo>
                      <a:pt x="1" y="0"/>
                      <a:pt x="394" y="2346"/>
                      <a:pt x="1835" y="2417"/>
                    </a:cubicBezTo>
                    <a:cubicBezTo>
                      <a:pt x="1872" y="2419"/>
                      <a:pt x="1909" y="2420"/>
                      <a:pt x="1946" y="2420"/>
                    </a:cubicBezTo>
                    <a:cubicBezTo>
                      <a:pt x="3550" y="2420"/>
                      <a:pt x="4347" y="679"/>
                      <a:pt x="4347" y="67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5167166" y="1181274"/>
                <a:ext cx="38712" cy="7704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442" extrusionOk="0">
                    <a:moveTo>
                      <a:pt x="1143" y="1"/>
                    </a:moveTo>
                    <a:cubicBezTo>
                      <a:pt x="1084" y="1"/>
                      <a:pt x="1036" y="36"/>
                      <a:pt x="1036" y="84"/>
                    </a:cubicBezTo>
                    <a:cubicBezTo>
                      <a:pt x="953" y="1215"/>
                      <a:pt x="739" y="2227"/>
                      <a:pt x="584" y="2251"/>
                    </a:cubicBezTo>
                    <a:cubicBezTo>
                      <a:pt x="441" y="2227"/>
                      <a:pt x="250" y="1310"/>
                      <a:pt x="191" y="286"/>
                    </a:cubicBezTo>
                    <a:cubicBezTo>
                      <a:pt x="191" y="244"/>
                      <a:pt x="153" y="201"/>
                      <a:pt x="102" y="201"/>
                    </a:cubicBezTo>
                    <a:cubicBezTo>
                      <a:pt x="96" y="201"/>
                      <a:pt x="90" y="202"/>
                      <a:pt x="84" y="203"/>
                    </a:cubicBezTo>
                    <a:cubicBezTo>
                      <a:pt x="36" y="203"/>
                      <a:pt x="0" y="251"/>
                      <a:pt x="0" y="298"/>
                    </a:cubicBezTo>
                    <a:cubicBezTo>
                      <a:pt x="24" y="596"/>
                      <a:pt x="131" y="2120"/>
                      <a:pt x="441" y="2394"/>
                    </a:cubicBezTo>
                    <a:cubicBezTo>
                      <a:pt x="500" y="2430"/>
                      <a:pt x="548" y="2441"/>
                      <a:pt x="584" y="2441"/>
                    </a:cubicBezTo>
                    <a:lnTo>
                      <a:pt x="596" y="2441"/>
                    </a:lnTo>
                    <a:cubicBezTo>
                      <a:pt x="1000" y="2406"/>
                      <a:pt x="1167" y="798"/>
                      <a:pt x="1227" y="108"/>
                    </a:cubicBezTo>
                    <a:cubicBezTo>
                      <a:pt x="1227" y="48"/>
                      <a:pt x="1191" y="13"/>
                      <a:pt x="114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5405684" y="1231564"/>
                <a:ext cx="54518" cy="7183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77" extrusionOk="0">
                    <a:moveTo>
                      <a:pt x="280" y="0"/>
                    </a:moveTo>
                    <a:cubicBezTo>
                      <a:pt x="229" y="0"/>
                      <a:pt x="191" y="43"/>
                      <a:pt x="191" y="85"/>
                    </a:cubicBezTo>
                    <a:cubicBezTo>
                      <a:pt x="156" y="395"/>
                      <a:pt x="1" y="1943"/>
                      <a:pt x="275" y="2217"/>
                    </a:cubicBezTo>
                    <a:cubicBezTo>
                      <a:pt x="310" y="2252"/>
                      <a:pt x="358" y="2276"/>
                      <a:pt x="406" y="2276"/>
                    </a:cubicBezTo>
                    <a:lnTo>
                      <a:pt x="418" y="2276"/>
                    </a:lnTo>
                    <a:cubicBezTo>
                      <a:pt x="810" y="2240"/>
                      <a:pt x="1501" y="705"/>
                      <a:pt x="1703" y="240"/>
                    </a:cubicBezTo>
                    <a:cubicBezTo>
                      <a:pt x="1727" y="193"/>
                      <a:pt x="1703" y="133"/>
                      <a:pt x="1656" y="121"/>
                    </a:cubicBezTo>
                    <a:cubicBezTo>
                      <a:pt x="1643" y="115"/>
                      <a:pt x="1629" y="112"/>
                      <a:pt x="1616" y="112"/>
                    </a:cubicBezTo>
                    <a:cubicBezTo>
                      <a:pt x="1580" y="112"/>
                      <a:pt x="1545" y="134"/>
                      <a:pt x="1537" y="169"/>
                    </a:cubicBezTo>
                    <a:cubicBezTo>
                      <a:pt x="1144" y="1074"/>
                      <a:pt x="596" y="2074"/>
                      <a:pt x="418" y="2086"/>
                    </a:cubicBezTo>
                    <a:cubicBezTo>
                      <a:pt x="287" y="2014"/>
                      <a:pt x="275" y="1109"/>
                      <a:pt x="382" y="109"/>
                    </a:cubicBezTo>
                    <a:cubicBezTo>
                      <a:pt x="382" y="50"/>
                      <a:pt x="346" y="2"/>
                      <a:pt x="298" y="2"/>
                    </a:cubicBezTo>
                    <a:cubicBezTo>
                      <a:pt x="292" y="1"/>
                      <a:pt x="286" y="0"/>
                      <a:pt x="2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5262574" y="1381111"/>
                <a:ext cx="43224" cy="6202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66" extrusionOk="0">
                    <a:moveTo>
                      <a:pt x="96" y="1"/>
                    </a:moveTo>
                    <a:cubicBezTo>
                      <a:pt x="48" y="13"/>
                      <a:pt x="1" y="48"/>
                      <a:pt x="1" y="96"/>
                    </a:cubicBezTo>
                    <a:cubicBezTo>
                      <a:pt x="1" y="632"/>
                      <a:pt x="36" y="1894"/>
                      <a:pt x="417" y="1953"/>
                    </a:cubicBezTo>
                    <a:cubicBezTo>
                      <a:pt x="441" y="1965"/>
                      <a:pt x="453" y="1965"/>
                      <a:pt x="465" y="1965"/>
                    </a:cubicBezTo>
                    <a:cubicBezTo>
                      <a:pt x="643" y="1965"/>
                      <a:pt x="905" y="1727"/>
                      <a:pt x="1346" y="406"/>
                    </a:cubicBezTo>
                    <a:cubicBezTo>
                      <a:pt x="1370" y="358"/>
                      <a:pt x="1346" y="310"/>
                      <a:pt x="1298" y="286"/>
                    </a:cubicBezTo>
                    <a:cubicBezTo>
                      <a:pt x="1288" y="284"/>
                      <a:pt x="1278" y="283"/>
                      <a:pt x="1269" y="283"/>
                    </a:cubicBezTo>
                    <a:cubicBezTo>
                      <a:pt x="1223" y="283"/>
                      <a:pt x="1189" y="307"/>
                      <a:pt x="1179" y="346"/>
                    </a:cubicBezTo>
                    <a:cubicBezTo>
                      <a:pt x="691" y="1763"/>
                      <a:pt x="477" y="1775"/>
                      <a:pt x="453" y="1775"/>
                    </a:cubicBezTo>
                    <a:cubicBezTo>
                      <a:pt x="310" y="1751"/>
                      <a:pt x="191" y="965"/>
                      <a:pt x="191" y="96"/>
                    </a:cubicBezTo>
                    <a:cubicBezTo>
                      <a:pt x="191" y="48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5112333" y="1290531"/>
                <a:ext cx="81525" cy="2000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34" extrusionOk="0">
                    <a:moveTo>
                      <a:pt x="100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21"/>
                      <a:pt x="36" y="169"/>
                      <a:pt x="83" y="181"/>
                    </a:cubicBezTo>
                    <a:lnTo>
                      <a:pt x="2465" y="633"/>
                    </a:lnTo>
                    <a:lnTo>
                      <a:pt x="2488" y="633"/>
                    </a:lnTo>
                    <a:cubicBezTo>
                      <a:pt x="2524" y="633"/>
                      <a:pt x="2572" y="610"/>
                      <a:pt x="2572" y="562"/>
                    </a:cubicBezTo>
                    <a:cubicBezTo>
                      <a:pt x="2584" y="514"/>
                      <a:pt x="2548" y="467"/>
                      <a:pt x="2500" y="455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5107442" y="1310439"/>
                <a:ext cx="87930" cy="2076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658" extrusionOk="0">
                    <a:moveTo>
                      <a:pt x="101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33"/>
                      <a:pt x="36" y="181"/>
                      <a:pt x="95" y="193"/>
                    </a:cubicBezTo>
                    <a:lnTo>
                      <a:pt x="2667" y="657"/>
                    </a:lnTo>
                    <a:lnTo>
                      <a:pt x="2679" y="657"/>
                    </a:lnTo>
                    <a:cubicBezTo>
                      <a:pt x="2727" y="657"/>
                      <a:pt x="2762" y="622"/>
                      <a:pt x="2774" y="574"/>
                    </a:cubicBezTo>
                    <a:cubicBezTo>
                      <a:pt x="2786" y="526"/>
                      <a:pt x="2751" y="479"/>
                      <a:pt x="2703" y="467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5112333" y="1332556"/>
                <a:ext cx="81904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6" extrusionOk="0">
                    <a:moveTo>
                      <a:pt x="95" y="1"/>
                    </a:moveTo>
                    <a:cubicBezTo>
                      <a:pt x="57" y="1"/>
                      <a:pt x="22" y="26"/>
                      <a:pt x="12" y="75"/>
                    </a:cubicBezTo>
                    <a:cubicBezTo>
                      <a:pt x="0" y="123"/>
                      <a:pt x="24" y="171"/>
                      <a:pt x="83" y="182"/>
                    </a:cubicBezTo>
                    <a:lnTo>
                      <a:pt x="2465" y="754"/>
                    </a:lnTo>
                    <a:cubicBezTo>
                      <a:pt x="2477" y="754"/>
                      <a:pt x="2488" y="766"/>
                      <a:pt x="2488" y="766"/>
                    </a:cubicBezTo>
                    <a:cubicBezTo>
                      <a:pt x="2536" y="766"/>
                      <a:pt x="2572" y="730"/>
                      <a:pt x="2584" y="682"/>
                    </a:cubicBezTo>
                    <a:cubicBezTo>
                      <a:pt x="2596" y="635"/>
                      <a:pt x="2560" y="587"/>
                      <a:pt x="2512" y="575"/>
                    </a:cubicBezTo>
                    <a:lnTo>
                      <a:pt x="119" y="4"/>
                    </a:lnTo>
                    <a:cubicBezTo>
                      <a:pt x="111" y="2"/>
                      <a:pt x="103" y="1"/>
                      <a:pt x="9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5376027" y="1339339"/>
                <a:ext cx="8190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47" extrusionOk="0">
                    <a:moveTo>
                      <a:pt x="108" y="1"/>
                    </a:moveTo>
                    <a:cubicBezTo>
                      <a:pt x="60" y="1"/>
                      <a:pt x="22" y="33"/>
                      <a:pt x="12" y="75"/>
                    </a:cubicBezTo>
                    <a:cubicBezTo>
                      <a:pt x="0" y="134"/>
                      <a:pt x="36" y="182"/>
                      <a:pt x="95" y="194"/>
                    </a:cubicBezTo>
                    <a:lnTo>
                      <a:pt x="2477" y="646"/>
                    </a:lnTo>
                    <a:lnTo>
                      <a:pt x="2489" y="646"/>
                    </a:lnTo>
                    <a:cubicBezTo>
                      <a:pt x="2536" y="646"/>
                      <a:pt x="2572" y="610"/>
                      <a:pt x="2584" y="563"/>
                    </a:cubicBezTo>
                    <a:cubicBezTo>
                      <a:pt x="2596" y="515"/>
                      <a:pt x="2560" y="467"/>
                      <a:pt x="2512" y="456"/>
                    </a:cubicBezTo>
                    <a:lnTo>
                      <a:pt x="131" y="3"/>
                    </a:lnTo>
                    <a:cubicBezTo>
                      <a:pt x="123" y="2"/>
                      <a:pt x="116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5371516" y="1359342"/>
                <a:ext cx="87551" cy="20697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56" extrusionOk="0">
                    <a:moveTo>
                      <a:pt x="119" y="0"/>
                    </a:moveTo>
                    <a:cubicBezTo>
                      <a:pt x="60" y="0"/>
                      <a:pt x="12" y="36"/>
                      <a:pt x="12" y="84"/>
                    </a:cubicBezTo>
                    <a:cubicBezTo>
                      <a:pt x="0" y="131"/>
                      <a:pt x="36" y="179"/>
                      <a:pt x="84" y="191"/>
                    </a:cubicBezTo>
                    <a:lnTo>
                      <a:pt x="2655" y="655"/>
                    </a:lnTo>
                    <a:lnTo>
                      <a:pt x="2679" y="655"/>
                    </a:lnTo>
                    <a:cubicBezTo>
                      <a:pt x="2715" y="655"/>
                      <a:pt x="2763" y="619"/>
                      <a:pt x="2774" y="584"/>
                    </a:cubicBezTo>
                    <a:cubicBezTo>
                      <a:pt x="2774" y="524"/>
                      <a:pt x="2739" y="476"/>
                      <a:pt x="2691" y="465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5376027" y="1381427"/>
                <a:ext cx="81904" cy="24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5" extrusionOk="0">
                    <a:moveTo>
                      <a:pt x="108" y="0"/>
                    </a:moveTo>
                    <a:cubicBezTo>
                      <a:pt x="60" y="0"/>
                      <a:pt x="22" y="33"/>
                      <a:pt x="12" y="74"/>
                    </a:cubicBezTo>
                    <a:cubicBezTo>
                      <a:pt x="0" y="122"/>
                      <a:pt x="36" y="181"/>
                      <a:pt x="84" y="193"/>
                    </a:cubicBezTo>
                    <a:lnTo>
                      <a:pt x="2477" y="765"/>
                    </a:lnTo>
                    <a:lnTo>
                      <a:pt x="2501" y="765"/>
                    </a:lnTo>
                    <a:cubicBezTo>
                      <a:pt x="2536" y="765"/>
                      <a:pt x="2572" y="741"/>
                      <a:pt x="2584" y="693"/>
                    </a:cubicBezTo>
                    <a:cubicBezTo>
                      <a:pt x="2596" y="646"/>
                      <a:pt x="2572" y="586"/>
                      <a:pt x="2512" y="574"/>
                    </a:cubicBezTo>
                    <a:lnTo>
                      <a:pt x="131" y="3"/>
                    </a:lnTo>
                    <a:cubicBezTo>
                      <a:pt x="123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5157765" y="980773"/>
                <a:ext cx="25966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010" extrusionOk="0">
                    <a:moveTo>
                      <a:pt x="100" y="0"/>
                    </a:moveTo>
                    <a:cubicBezTo>
                      <a:pt x="87" y="0"/>
                      <a:pt x="73" y="3"/>
                      <a:pt x="60" y="10"/>
                    </a:cubicBezTo>
                    <a:cubicBezTo>
                      <a:pt x="13" y="33"/>
                      <a:pt x="1" y="93"/>
                      <a:pt x="24" y="141"/>
                    </a:cubicBezTo>
                    <a:cubicBezTo>
                      <a:pt x="24" y="152"/>
                      <a:pt x="620" y="1343"/>
                      <a:pt x="251" y="2903"/>
                    </a:cubicBezTo>
                    <a:cubicBezTo>
                      <a:pt x="239" y="2950"/>
                      <a:pt x="263" y="2998"/>
                      <a:pt x="310" y="3010"/>
                    </a:cubicBezTo>
                    <a:lnTo>
                      <a:pt x="334" y="3010"/>
                    </a:lnTo>
                    <a:cubicBezTo>
                      <a:pt x="382" y="3010"/>
                      <a:pt x="417" y="2986"/>
                      <a:pt x="429" y="2939"/>
                    </a:cubicBezTo>
                    <a:cubicBezTo>
                      <a:pt x="822" y="1319"/>
                      <a:pt x="215" y="105"/>
                      <a:pt x="191" y="57"/>
                    </a:cubicBezTo>
                    <a:cubicBezTo>
                      <a:pt x="174" y="22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5522136" y="1061289"/>
                <a:ext cx="50764" cy="86226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733" extrusionOk="0">
                    <a:moveTo>
                      <a:pt x="1500" y="1"/>
                    </a:moveTo>
                    <a:cubicBezTo>
                      <a:pt x="1478" y="1"/>
                      <a:pt x="1457" y="7"/>
                      <a:pt x="1441" y="17"/>
                    </a:cubicBezTo>
                    <a:cubicBezTo>
                      <a:pt x="1394" y="65"/>
                      <a:pt x="167" y="1113"/>
                      <a:pt x="1" y="2637"/>
                    </a:cubicBezTo>
                    <a:cubicBezTo>
                      <a:pt x="1" y="2684"/>
                      <a:pt x="36" y="2732"/>
                      <a:pt x="84" y="2732"/>
                    </a:cubicBezTo>
                    <a:lnTo>
                      <a:pt x="96" y="2732"/>
                    </a:lnTo>
                    <a:cubicBezTo>
                      <a:pt x="144" y="2732"/>
                      <a:pt x="191" y="2696"/>
                      <a:pt x="191" y="2649"/>
                    </a:cubicBezTo>
                    <a:cubicBezTo>
                      <a:pt x="346" y="1208"/>
                      <a:pt x="1549" y="172"/>
                      <a:pt x="1560" y="172"/>
                    </a:cubicBezTo>
                    <a:cubicBezTo>
                      <a:pt x="1596" y="137"/>
                      <a:pt x="1608" y="77"/>
                      <a:pt x="1572" y="29"/>
                    </a:cubicBezTo>
                    <a:cubicBezTo>
                      <a:pt x="1553" y="10"/>
                      <a:pt x="1526" y="1"/>
                      <a:pt x="15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5574351" y="1792965"/>
                <a:ext cx="33475" cy="1492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73" extrusionOk="0">
                    <a:moveTo>
                      <a:pt x="107" y="0"/>
                    </a:moveTo>
                    <a:cubicBezTo>
                      <a:pt x="81" y="0"/>
                      <a:pt x="56" y="13"/>
                      <a:pt x="36" y="32"/>
                    </a:cubicBezTo>
                    <a:cubicBezTo>
                      <a:pt x="1" y="67"/>
                      <a:pt x="1" y="127"/>
                      <a:pt x="36" y="163"/>
                    </a:cubicBezTo>
                    <a:cubicBezTo>
                      <a:pt x="215" y="341"/>
                      <a:pt x="870" y="448"/>
                      <a:pt x="941" y="460"/>
                    </a:cubicBezTo>
                    <a:cubicBezTo>
                      <a:pt x="953" y="472"/>
                      <a:pt x="953" y="472"/>
                      <a:pt x="965" y="472"/>
                    </a:cubicBezTo>
                    <a:cubicBezTo>
                      <a:pt x="1013" y="472"/>
                      <a:pt x="1048" y="436"/>
                      <a:pt x="1060" y="389"/>
                    </a:cubicBezTo>
                    <a:cubicBezTo>
                      <a:pt x="1060" y="329"/>
                      <a:pt x="1025" y="282"/>
                      <a:pt x="977" y="282"/>
                    </a:cubicBezTo>
                    <a:cubicBezTo>
                      <a:pt x="727" y="234"/>
                      <a:pt x="275" y="127"/>
                      <a:pt x="167" y="32"/>
                    </a:cubicBezTo>
                    <a:cubicBezTo>
                      <a:pt x="151" y="10"/>
                      <a:pt x="129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5600285" y="1775455"/>
                <a:ext cx="33443" cy="1476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68" extrusionOk="0">
                    <a:moveTo>
                      <a:pt x="101" y="0"/>
                    </a:moveTo>
                    <a:cubicBezTo>
                      <a:pt x="78" y="0"/>
                      <a:pt x="54" y="9"/>
                      <a:pt x="36" y="27"/>
                    </a:cubicBezTo>
                    <a:cubicBezTo>
                      <a:pt x="0" y="63"/>
                      <a:pt x="0" y="122"/>
                      <a:pt x="36" y="158"/>
                    </a:cubicBezTo>
                    <a:cubicBezTo>
                      <a:pt x="215" y="337"/>
                      <a:pt x="869" y="444"/>
                      <a:pt x="941" y="456"/>
                    </a:cubicBezTo>
                    <a:cubicBezTo>
                      <a:pt x="953" y="468"/>
                      <a:pt x="953" y="468"/>
                      <a:pt x="965" y="468"/>
                    </a:cubicBezTo>
                    <a:cubicBezTo>
                      <a:pt x="1000" y="468"/>
                      <a:pt x="1048" y="432"/>
                      <a:pt x="1048" y="384"/>
                    </a:cubicBezTo>
                    <a:cubicBezTo>
                      <a:pt x="1060" y="337"/>
                      <a:pt x="1024" y="289"/>
                      <a:pt x="977" y="277"/>
                    </a:cubicBezTo>
                    <a:cubicBezTo>
                      <a:pt x="715" y="230"/>
                      <a:pt x="274" y="122"/>
                      <a:pt x="167" y="27"/>
                    </a:cubicBezTo>
                    <a:cubicBezTo>
                      <a:pt x="149" y="9"/>
                      <a:pt x="125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5629216" y="1800695"/>
                <a:ext cx="34957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52" extrusionOk="0">
                    <a:moveTo>
                      <a:pt x="105" y="1"/>
                    </a:moveTo>
                    <a:cubicBezTo>
                      <a:pt x="71" y="1"/>
                      <a:pt x="40" y="17"/>
                      <a:pt x="24" y="49"/>
                    </a:cubicBezTo>
                    <a:cubicBezTo>
                      <a:pt x="0" y="96"/>
                      <a:pt x="12" y="144"/>
                      <a:pt x="60" y="180"/>
                    </a:cubicBezTo>
                    <a:cubicBezTo>
                      <a:pt x="167" y="227"/>
                      <a:pt x="357" y="251"/>
                      <a:pt x="548" y="251"/>
                    </a:cubicBezTo>
                    <a:cubicBezTo>
                      <a:pt x="762" y="251"/>
                      <a:pt x="976" y="227"/>
                      <a:pt x="1024" y="215"/>
                    </a:cubicBezTo>
                    <a:cubicBezTo>
                      <a:pt x="1072" y="215"/>
                      <a:pt x="1107" y="168"/>
                      <a:pt x="1107" y="120"/>
                    </a:cubicBezTo>
                    <a:cubicBezTo>
                      <a:pt x="1097" y="68"/>
                      <a:pt x="1059" y="34"/>
                      <a:pt x="1019" y="34"/>
                    </a:cubicBezTo>
                    <a:cubicBezTo>
                      <a:pt x="1012" y="34"/>
                      <a:pt x="1006" y="35"/>
                      <a:pt x="1000" y="37"/>
                    </a:cubicBezTo>
                    <a:cubicBezTo>
                      <a:pt x="869" y="49"/>
                      <a:pt x="691" y="61"/>
                      <a:pt x="528" y="61"/>
                    </a:cubicBezTo>
                    <a:cubicBezTo>
                      <a:pt x="366" y="61"/>
                      <a:pt x="220" y="49"/>
                      <a:pt x="155" y="13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5654740" y="1776307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6" y="0"/>
                    </a:moveTo>
                    <a:cubicBezTo>
                      <a:pt x="72" y="0"/>
                      <a:pt x="40" y="16"/>
                      <a:pt x="24" y="48"/>
                    </a:cubicBezTo>
                    <a:cubicBezTo>
                      <a:pt x="1" y="95"/>
                      <a:pt x="24" y="155"/>
                      <a:pt x="72" y="179"/>
                    </a:cubicBezTo>
                    <a:cubicBezTo>
                      <a:pt x="167" y="238"/>
                      <a:pt x="358" y="250"/>
                      <a:pt x="548" y="250"/>
                    </a:cubicBezTo>
                    <a:cubicBezTo>
                      <a:pt x="775" y="250"/>
                      <a:pt x="989" y="226"/>
                      <a:pt x="1025" y="226"/>
                    </a:cubicBezTo>
                    <a:cubicBezTo>
                      <a:pt x="1072" y="214"/>
                      <a:pt x="1120" y="179"/>
                      <a:pt x="1108" y="119"/>
                    </a:cubicBezTo>
                    <a:cubicBezTo>
                      <a:pt x="1108" y="72"/>
                      <a:pt x="1060" y="36"/>
                      <a:pt x="1001" y="36"/>
                    </a:cubicBezTo>
                    <a:cubicBezTo>
                      <a:pt x="883" y="53"/>
                      <a:pt x="717" y="64"/>
                      <a:pt x="561" y="64"/>
                    </a:cubicBezTo>
                    <a:cubicBezTo>
                      <a:pt x="387" y="64"/>
                      <a:pt x="225" y="50"/>
                      <a:pt x="155" y="12"/>
                    </a:cubicBezTo>
                    <a:cubicBezTo>
                      <a:pt x="140" y="4"/>
                      <a:pt x="122" y="0"/>
                      <a:pt x="10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5680674" y="1802209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8" y="1"/>
                    </a:moveTo>
                    <a:cubicBezTo>
                      <a:pt x="78" y="1"/>
                      <a:pt x="52" y="16"/>
                      <a:pt x="36" y="48"/>
                    </a:cubicBezTo>
                    <a:cubicBezTo>
                      <a:pt x="0" y="96"/>
                      <a:pt x="24" y="155"/>
                      <a:pt x="72" y="179"/>
                    </a:cubicBezTo>
                    <a:cubicBezTo>
                      <a:pt x="167" y="239"/>
                      <a:pt x="369" y="251"/>
                      <a:pt x="548" y="251"/>
                    </a:cubicBezTo>
                    <a:cubicBezTo>
                      <a:pt x="774" y="251"/>
                      <a:pt x="988" y="227"/>
                      <a:pt x="1024" y="227"/>
                    </a:cubicBezTo>
                    <a:cubicBezTo>
                      <a:pt x="1084" y="215"/>
                      <a:pt x="1119" y="167"/>
                      <a:pt x="1107" y="120"/>
                    </a:cubicBezTo>
                    <a:cubicBezTo>
                      <a:pt x="1107" y="77"/>
                      <a:pt x="1069" y="34"/>
                      <a:pt x="1027" y="34"/>
                    </a:cubicBezTo>
                    <a:cubicBezTo>
                      <a:pt x="1022" y="34"/>
                      <a:pt x="1017" y="35"/>
                      <a:pt x="1012" y="36"/>
                    </a:cubicBezTo>
                    <a:cubicBezTo>
                      <a:pt x="889" y="53"/>
                      <a:pt x="723" y="65"/>
                      <a:pt x="567" y="65"/>
                    </a:cubicBezTo>
                    <a:cubicBezTo>
                      <a:pt x="392" y="65"/>
                      <a:pt x="230" y="50"/>
                      <a:pt x="155" y="13"/>
                    </a:cubicBezTo>
                    <a:cubicBezTo>
                      <a:pt x="139" y="5"/>
                      <a:pt x="123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5703580" y="1781260"/>
                <a:ext cx="34957" cy="782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48" extrusionOk="0">
                    <a:moveTo>
                      <a:pt x="109" y="0"/>
                    </a:moveTo>
                    <a:cubicBezTo>
                      <a:pt x="77" y="0"/>
                      <a:pt x="41" y="20"/>
                      <a:pt x="24" y="46"/>
                    </a:cubicBezTo>
                    <a:cubicBezTo>
                      <a:pt x="0" y="93"/>
                      <a:pt x="12" y="153"/>
                      <a:pt x="60" y="176"/>
                    </a:cubicBezTo>
                    <a:cubicBezTo>
                      <a:pt x="167" y="236"/>
                      <a:pt x="358" y="248"/>
                      <a:pt x="536" y="248"/>
                    </a:cubicBezTo>
                    <a:cubicBezTo>
                      <a:pt x="762" y="248"/>
                      <a:pt x="977" y="224"/>
                      <a:pt x="1024" y="224"/>
                    </a:cubicBezTo>
                    <a:cubicBezTo>
                      <a:pt x="1072" y="212"/>
                      <a:pt x="1108" y="176"/>
                      <a:pt x="1096" y="117"/>
                    </a:cubicBezTo>
                    <a:cubicBezTo>
                      <a:pt x="1096" y="69"/>
                      <a:pt x="1048" y="34"/>
                      <a:pt x="1001" y="34"/>
                    </a:cubicBezTo>
                    <a:cubicBezTo>
                      <a:pt x="877" y="50"/>
                      <a:pt x="711" y="62"/>
                      <a:pt x="555" y="62"/>
                    </a:cubicBezTo>
                    <a:cubicBezTo>
                      <a:pt x="381" y="62"/>
                      <a:pt x="219" y="48"/>
                      <a:pt x="143" y="10"/>
                    </a:cubicBezTo>
                    <a:cubicBezTo>
                      <a:pt x="133" y="3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5735887" y="1790472"/>
                <a:ext cx="34579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9" extrusionOk="0">
                    <a:moveTo>
                      <a:pt x="990" y="0"/>
                    </a:moveTo>
                    <a:cubicBezTo>
                      <a:pt x="981" y="0"/>
                      <a:pt x="973" y="1"/>
                      <a:pt x="965" y="4"/>
                    </a:cubicBezTo>
                    <a:cubicBezTo>
                      <a:pt x="749" y="76"/>
                      <a:pt x="390" y="165"/>
                      <a:pt x="205" y="165"/>
                    </a:cubicBezTo>
                    <a:cubicBezTo>
                      <a:pt x="176" y="165"/>
                      <a:pt x="151" y="163"/>
                      <a:pt x="131" y="158"/>
                    </a:cubicBezTo>
                    <a:cubicBezTo>
                      <a:pt x="123" y="156"/>
                      <a:pt x="115" y="155"/>
                      <a:pt x="106" y="155"/>
                    </a:cubicBezTo>
                    <a:cubicBezTo>
                      <a:pt x="65" y="155"/>
                      <a:pt x="22" y="178"/>
                      <a:pt x="12" y="218"/>
                    </a:cubicBezTo>
                    <a:cubicBezTo>
                      <a:pt x="0" y="265"/>
                      <a:pt x="24" y="325"/>
                      <a:pt x="72" y="337"/>
                    </a:cubicBezTo>
                    <a:cubicBezTo>
                      <a:pt x="108" y="349"/>
                      <a:pt x="167" y="349"/>
                      <a:pt x="215" y="349"/>
                    </a:cubicBezTo>
                    <a:cubicBezTo>
                      <a:pt x="500" y="349"/>
                      <a:pt x="965" y="206"/>
                      <a:pt x="1024" y="182"/>
                    </a:cubicBezTo>
                    <a:cubicBezTo>
                      <a:pt x="1072" y="170"/>
                      <a:pt x="1096" y="111"/>
                      <a:pt x="1084" y="63"/>
                    </a:cubicBezTo>
                    <a:cubicBezTo>
                      <a:pt x="1074" y="24"/>
                      <a:pt x="1031" y="0"/>
                      <a:pt x="99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5179187" y="1837230"/>
                <a:ext cx="11295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2" extrusionOk="0">
                    <a:moveTo>
                      <a:pt x="251" y="1"/>
                    </a:moveTo>
                    <a:cubicBezTo>
                      <a:pt x="221" y="1"/>
                      <a:pt x="193" y="17"/>
                      <a:pt x="179" y="46"/>
                    </a:cubicBezTo>
                    <a:cubicBezTo>
                      <a:pt x="24" y="248"/>
                      <a:pt x="0" y="915"/>
                      <a:pt x="0" y="986"/>
                    </a:cubicBezTo>
                    <a:cubicBezTo>
                      <a:pt x="0" y="1034"/>
                      <a:pt x="36" y="1081"/>
                      <a:pt x="84" y="1081"/>
                    </a:cubicBezTo>
                    <a:lnTo>
                      <a:pt x="96" y="1081"/>
                    </a:lnTo>
                    <a:cubicBezTo>
                      <a:pt x="143" y="1081"/>
                      <a:pt x="179" y="1046"/>
                      <a:pt x="191" y="986"/>
                    </a:cubicBezTo>
                    <a:cubicBezTo>
                      <a:pt x="191" y="736"/>
                      <a:pt x="238" y="272"/>
                      <a:pt x="334" y="153"/>
                    </a:cubicBezTo>
                    <a:cubicBezTo>
                      <a:pt x="358" y="117"/>
                      <a:pt x="346" y="57"/>
                      <a:pt x="310" y="22"/>
                    </a:cubicBezTo>
                    <a:cubicBezTo>
                      <a:pt x="291" y="8"/>
                      <a:pt x="270" y="1"/>
                      <a:pt x="2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5212251" y="1846600"/>
                <a:ext cx="11674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3" extrusionOk="0">
                    <a:moveTo>
                      <a:pt x="256" y="1"/>
                    </a:moveTo>
                    <a:cubicBezTo>
                      <a:pt x="228" y="1"/>
                      <a:pt x="199" y="14"/>
                      <a:pt x="179" y="34"/>
                    </a:cubicBezTo>
                    <a:cubicBezTo>
                      <a:pt x="24" y="249"/>
                      <a:pt x="0" y="903"/>
                      <a:pt x="0" y="987"/>
                    </a:cubicBezTo>
                    <a:cubicBezTo>
                      <a:pt x="0" y="1034"/>
                      <a:pt x="36" y="1082"/>
                      <a:pt x="95" y="1082"/>
                    </a:cubicBezTo>
                    <a:cubicBezTo>
                      <a:pt x="143" y="1082"/>
                      <a:pt x="191" y="1034"/>
                      <a:pt x="191" y="987"/>
                    </a:cubicBezTo>
                    <a:cubicBezTo>
                      <a:pt x="202" y="725"/>
                      <a:pt x="238" y="272"/>
                      <a:pt x="333" y="153"/>
                    </a:cubicBezTo>
                    <a:cubicBezTo>
                      <a:pt x="369" y="106"/>
                      <a:pt x="357" y="46"/>
                      <a:pt x="310" y="22"/>
                    </a:cubicBezTo>
                    <a:cubicBezTo>
                      <a:pt x="295" y="7"/>
                      <a:pt x="276" y="1"/>
                      <a:pt x="2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5196098" y="1793091"/>
                <a:ext cx="11295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76" extrusionOk="0">
                    <a:moveTo>
                      <a:pt x="251" y="0"/>
                    </a:moveTo>
                    <a:cubicBezTo>
                      <a:pt x="225" y="0"/>
                      <a:pt x="200" y="12"/>
                      <a:pt x="179" y="40"/>
                    </a:cubicBezTo>
                    <a:cubicBezTo>
                      <a:pt x="24" y="242"/>
                      <a:pt x="0" y="909"/>
                      <a:pt x="0" y="980"/>
                    </a:cubicBezTo>
                    <a:cubicBezTo>
                      <a:pt x="0" y="1040"/>
                      <a:pt x="36" y="1075"/>
                      <a:pt x="83" y="1075"/>
                    </a:cubicBezTo>
                    <a:lnTo>
                      <a:pt x="95" y="1075"/>
                    </a:lnTo>
                    <a:cubicBezTo>
                      <a:pt x="143" y="1075"/>
                      <a:pt x="179" y="1040"/>
                      <a:pt x="191" y="992"/>
                    </a:cubicBezTo>
                    <a:cubicBezTo>
                      <a:pt x="191" y="730"/>
                      <a:pt x="238" y="278"/>
                      <a:pt x="333" y="147"/>
                    </a:cubicBezTo>
                    <a:cubicBezTo>
                      <a:pt x="357" y="111"/>
                      <a:pt x="357" y="52"/>
                      <a:pt x="310" y="16"/>
                    </a:cubicBezTo>
                    <a:cubicBezTo>
                      <a:pt x="290" y="6"/>
                      <a:pt x="270" y="0"/>
                      <a:pt x="25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4881292" y="1760216"/>
                <a:ext cx="2934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37" extrusionOk="0">
                    <a:moveTo>
                      <a:pt x="102" y="0"/>
                    </a:moveTo>
                    <a:cubicBezTo>
                      <a:pt x="88" y="0"/>
                      <a:pt x="73" y="3"/>
                      <a:pt x="60" y="10"/>
                    </a:cubicBezTo>
                    <a:cubicBezTo>
                      <a:pt x="13" y="34"/>
                      <a:pt x="1" y="93"/>
                      <a:pt x="24" y="129"/>
                    </a:cubicBezTo>
                    <a:cubicBezTo>
                      <a:pt x="132" y="367"/>
                      <a:pt x="715" y="689"/>
                      <a:pt x="775" y="724"/>
                    </a:cubicBezTo>
                    <a:cubicBezTo>
                      <a:pt x="786" y="736"/>
                      <a:pt x="810" y="736"/>
                      <a:pt x="822" y="736"/>
                    </a:cubicBezTo>
                    <a:cubicBezTo>
                      <a:pt x="858" y="736"/>
                      <a:pt x="882" y="724"/>
                      <a:pt x="906" y="689"/>
                    </a:cubicBezTo>
                    <a:cubicBezTo>
                      <a:pt x="929" y="641"/>
                      <a:pt x="906" y="582"/>
                      <a:pt x="870" y="558"/>
                    </a:cubicBezTo>
                    <a:cubicBezTo>
                      <a:pt x="644" y="439"/>
                      <a:pt x="251" y="189"/>
                      <a:pt x="191" y="46"/>
                    </a:cubicBezTo>
                    <a:cubicBezTo>
                      <a:pt x="174" y="20"/>
                      <a:pt x="138" y="0"/>
                      <a:pt x="10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4838857" y="1724091"/>
                <a:ext cx="21044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65" extrusionOk="0">
                    <a:moveTo>
                      <a:pt x="96" y="0"/>
                    </a:moveTo>
                    <a:cubicBezTo>
                      <a:pt x="48" y="0"/>
                      <a:pt x="0" y="48"/>
                      <a:pt x="12" y="95"/>
                    </a:cubicBezTo>
                    <a:cubicBezTo>
                      <a:pt x="24" y="357"/>
                      <a:pt x="441" y="869"/>
                      <a:pt x="488" y="929"/>
                    </a:cubicBezTo>
                    <a:cubicBezTo>
                      <a:pt x="512" y="953"/>
                      <a:pt x="536" y="965"/>
                      <a:pt x="560" y="965"/>
                    </a:cubicBezTo>
                    <a:cubicBezTo>
                      <a:pt x="584" y="965"/>
                      <a:pt x="607" y="953"/>
                      <a:pt x="619" y="941"/>
                    </a:cubicBezTo>
                    <a:cubicBezTo>
                      <a:pt x="667" y="905"/>
                      <a:pt x="667" y="845"/>
                      <a:pt x="631" y="810"/>
                    </a:cubicBezTo>
                    <a:cubicBezTo>
                      <a:pt x="477" y="607"/>
                      <a:pt x="203" y="238"/>
                      <a:pt x="191" y="83"/>
                    </a:cubicBezTo>
                    <a:cubicBezTo>
                      <a:pt x="191" y="36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4870407" y="1726962"/>
                <a:ext cx="28584" cy="2457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779" extrusionOk="0">
                    <a:moveTo>
                      <a:pt x="104" y="0"/>
                    </a:moveTo>
                    <a:cubicBezTo>
                      <a:pt x="93" y="0"/>
                      <a:pt x="83" y="2"/>
                      <a:pt x="72" y="4"/>
                    </a:cubicBezTo>
                    <a:cubicBezTo>
                      <a:pt x="24" y="28"/>
                      <a:pt x="0" y="88"/>
                      <a:pt x="24" y="135"/>
                    </a:cubicBezTo>
                    <a:cubicBezTo>
                      <a:pt x="119" y="373"/>
                      <a:pt x="679" y="719"/>
                      <a:pt x="739" y="766"/>
                    </a:cubicBezTo>
                    <a:cubicBezTo>
                      <a:pt x="762" y="778"/>
                      <a:pt x="774" y="778"/>
                      <a:pt x="798" y="778"/>
                    </a:cubicBezTo>
                    <a:cubicBezTo>
                      <a:pt x="822" y="778"/>
                      <a:pt x="858" y="766"/>
                      <a:pt x="870" y="731"/>
                    </a:cubicBezTo>
                    <a:cubicBezTo>
                      <a:pt x="905" y="695"/>
                      <a:pt x="881" y="635"/>
                      <a:pt x="846" y="600"/>
                    </a:cubicBezTo>
                    <a:cubicBezTo>
                      <a:pt x="620" y="469"/>
                      <a:pt x="250" y="195"/>
                      <a:pt x="191" y="64"/>
                    </a:cubicBezTo>
                    <a:cubicBezTo>
                      <a:pt x="172" y="18"/>
                      <a:pt x="140" y="0"/>
                      <a:pt x="1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4914735" y="1748606"/>
                <a:ext cx="34579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67" extrusionOk="0">
                    <a:moveTo>
                      <a:pt x="108" y="0"/>
                    </a:moveTo>
                    <a:cubicBezTo>
                      <a:pt x="78" y="0"/>
                      <a:pt x="50" y="16"/>
                      <a:pt x="36" y="45"/>
                    </a:cubicBezTo>
                    <a:cubicBezTo>
                      <a:pt x="0" y="80"/>
                      <a:pt x="12" y="140"/>
                      <a:pt x="48" y="176"/>
                    </a:cubicBezTo>
                    <a:cubicBezTo>
                      <a:pt x="250" y="330"/>
                      <a:pt x="917" y="366"/>
                      <a:pt x="989" y="366"/>
                    </a:cubicBezTo>
                    <a:cubicBezTo>
                      <a:pt x="1048" y="366"/>
                      <a:pt x="1084" y="330"/>
                      <a:pt x="1084" y="271"/>
                    </a:cubicBezTo>
                    <a:cubicBezTo>
                      <a:pt x="1096" y="223"/>
                      <a:pt x="1048" y="176"/>
                      <a:pt x="1000" y="176"/>
                    </a:cubicBezTo>
                    <a:cubicBezTo>
                      <a:pt x="739" y="164"/>
                      <a:pt x="286" y="116"/>
                      <a:pt x="167" y="21"/>
                    </a:cubicBezTo>
                    <a:cubicBezTo>
                      <a:pt x="148" y="7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4968086" y="1757408"/>
                <a:ext cx="34200" cy="1139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361" extrusionOk="0">
                    <a:moveTo>
                      <a:pt x="105" y="0"/>
                    </a:moveTo>
                    <a:cubicBezTo>
                      <a:pt x="76" y="0"/>
                      <a:pt x="50" y="12"/>
                      <a:pt x="36" y="40"/>
                    </a:cubicBezTo>
                    <a:cubicBezTo>
                      <a:pt x="0" y="75"/>
                      <a:pt x="12" y="135"/>
                      <a:pt x="48" y="170"/>
                    </a:cubicBezTo>
                    <a:cubicBezTo>
                      <a:pt x="250" y="325"/>
                      <a:pt x="917" y="361"/>
                      <a:pt x="988" y="361"/>
                    </a:cubicBezTo>
                    <a:cubicBezTo>
                      <a:pt x="1048" y="361"/>
                      <a:pt x="1083" y="325"/>
                      <a:pt x="1083" y="278"/>
                    </a:cubicBezTo>
                    <a:cubicBezTo>
                      <a:pt x="1083" y="218"/>
                      <a:pt x="1048" y="182"/>
                      <a:pt x="1000" y="170"/>
                    </a:cubicBezTo>
                    <a:cubicBezTo>
                      <a:pt x="738" y="159"/>
                      <a:pt x="286" y="111"/>
                      <a:pt x="167" y="16"/>
                    </a:cubicBezTo>
                    <a:cubicBezTo>
                      <a:pt x="147" y="6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4828698" y="1685285"/>
                <a:ext cx="26723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38" extrusionOk="0">
                    <a:moveTo>
                      <a:pt x="109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96" y="361"/>
                      <a:pt x="620" y="766"/>
                      <a:pt x="679" y="813"/>
                    </a:cubicBezTo>
                    <a:cubicBezTo>
                      <a:pt x="703" y="825"/>
                      <a:pt x="727" y="837"/>
                      <a:pt x="739" y="837"/>
                    </a:cubicBezTo>
                    <a:cubicBezTo>
                      <a:pt x="775" y="837"/>
                      <a:pt x="799" y="825"/>
                      <a:pt x="822" y="802"/>
                    </a:cubicBezTo>
                    <a:cubicBezTo>
                      <a:pt x="846" y="754"/>
                      <a:pt x="834" y="694"/>
                      <a:pt x="799" y="659"/>
                    </a:cubicBezTo>
                    <a:cubicBezTo>
                      <a:pt x="596" y="504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4933886" y="1775171"/>
                <a:ext cx="35336" cy="754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9" extrusionOk="0">
                    <a:moveTo>
                      <a:pt x="1001" y="0"/>
                    </a:moveTo>
                    <a:cubicBezTo>
                      <a:pt x="838" y="23"/>
                      <a:pt x="602" y="49"/>
                      <a:pt x="415" y="49"/>
                    </a:cubicBezTo>
                    <a:cubicBezTo>
                      <a:pt x="301" y="49"/>
                      <a:pt x="205" y="39"/>
                      <a:pt x="155" y="12"/>
                    </a:cubicBezTo>
                    <a:cubicBezTo>
                      <a:pt x="143" y="6"/>
                      <a:pt x="129" y="3"/>
                      <a:pt x="115" y="3"/>
                    </a:cubicBezTo>
                    <a:cubicBezTo>
                      <a:pt x="78" y="3"/>
                      <a:pt x="42" y="25"/>
                      <a:pt x="24" y="60"/>
                    </a:cubicBezTo>
                    <a:cubicBezTo>
                      <a:pt x="1" y="108"/>
                      <a:pt x="24" y="167"/>
                      <a:pt x="72" y="179"/>
                    </a:cubicBezTo>
                    <a:cubicBezTo>
                      <a:pt x="155" y="227"/>
                      <a:pt x="298" y="239"/>
                      <a:pt x="441" y="239"/>
                    </a:cubicBezTo>
                    <a:cubicBezTo>
                      <a:pt x="703" y="239"/>
                      <a:pt x="977" y="203"/>
                      <a:pt x="1024" y="191"/>
                    </a:cubicBezTo>
                    <a:cubicBezTo>
                      <a:pt x="1084" y="179"/>
                      <a:pt x="1120" y="131"/>
                      <a:pt x="1108" y="84"/>
                    </a:cubicBezTo>
                    <a:cubicBezTo>
                      <a:pt x="1096" y="36"/>
                      <a:pt x="1048" y="0"/>
                      <a:pt x="10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5185182" y="1884618"/>
                <a:ext cx="11295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2" extrusionOk="0">
                    <a:moveTo>
                      <a:pt x="172" y="0"/>
                    </a:moveTo>
                    <a:cubicBezTo>
                      <a:pt x="136" y="0"/>
                      <a:pt x="103" y="30"/>
                      <a:pt x="84" y="68"/>
                    </a:cubicBezTo>
                    <a:cubicBezTo>
                      <a:pt x="1" y="306"/>
                      <a:pt x="156" y="949"/>
                      <a:pt x="168" y="1020"/>
                    </a:cubicBezTo>
                    <a:cubicBezTo>
                      <a:pt x="179" y="1068"/>
                      <a:pt x="215" y="1091"/>
                      <a:pt x="263" y="1091"/>
                    </a:cubicBezTo>
                    <a:lnTo>
                      <a:pt x="287" y="1091"/>
                    </a:lnTo>
                    <a:cubicBezTo>
                      <a:pt x="334" y="1080"/>
                      <a:pt x="358" y="1020"/>
                      <a:pt x="346" y="972"/>
                    </a:cubicBezTo>
                    <a:cubicBezTo>
                      <a:pt x="287" y="722"/>
                      <a:pt x="215" y="270"/>
                      <a:pt x="263" y="127"/>
                    </a:cubicBezTo>
                    <a:cubicBezTo>
                      <a:pt x="287" y="79"/>
                      <a:pt x="263" y="20"/>
                      <a:pt x="203" y="8"/>
                    </a:cubicBezTo>
                    <a:cubicBezTo>
                      <a:pt x="193" y="3"/>
                      <a:pt x="182" y="0"/>
                      <a:pt x="17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5211116" y="1901087"/>
                <a:ext cx="11674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4" extrusionOk="0">
                    <a:moveTo>
                      <a:pt x="175" y="1"/>
                    </a:moveTo>
                    <a:cubicBezTo>
                      <a:pt x="139" y="1"/>
                      <a:pt x="104" y="23"/>
                      <a:pt x="96" y="57"/>
                    </a:cubicBezTo>
                    <a:cubicBezTo>
                      <a:pt x="0" y="308"/>
                      <a:pt x="155" y="950"/>
                      <a:pt x="179" y="1022"/>
                    </a:cubicBezTo>
                    <a:cubicBezTo>
                      <a:pt x="191" y="1058"/>
                      <a:pt x="227" y="1093"/>
                      <a:pt x="262" y="1093"/>
                    </a:cubicBezTo>
                    <a:cubicBezTo>
                      <a:pt x="274" y="1093"/>
                      <a:pt x="286" y="1093"/>
                      <a:pt x="286" y="1081"/>
                    </a:cubicBezTo>
                    <a:cubicBezTo>
                      <a:pt x="334" y="1070"/>
                      <a:pt x="369" y="1022"/>
                      <a:pt x="358" y="974"/>
                    </a:cubicBezTo>
                    <a:cubicBezTo>
                      <a:pt x="298" y="724"/>
                      <a:pt x="215" y="272"/>
                      <a:pt x="262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3"/>
                      <a:pt x="188" y="1"/>
                      <a:pt x="17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5232885" y="1982612"/>
                <a:ext cx="11674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3" extrusionOk="0">
                    <a:moveTo>
                      <a:pt x="177" y="0"/>
                    </a:moveTo>
                    <a:cubicBezTo>
                      <a:pt x="144" y="0"/>
                      <a:pt x="114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cubicBezTo>
                      <a:pt x="275" y="1093"/>
                      <a:pt x="287" y="1093"/>
                      <a:pt x="299" y="1081"/>
                    </a:cubicBez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1"/>
                      <a:pt x="275" y="129"/>
                    </a:cubicBezTo>
                    <a:cubicBezTo>
                      <a:pt x="287" y="81"/>
                      <a:pt x="263" y="21"/>
                      <a:pt x="215" y="10"/>
                    </a:cubicBezTo>
                    <a:cubicBezTo>
                      <a:pt x="202" y="3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5218246" y="2069942"/>
                <a:ext cx="27070" cy="2606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26" extrusionOk="0">
                    <a:moveTo>
                      <a:pt x="97" y="1"/>
                    </a:moveTo>
                    <a:cubicBezTo>
                      <a:pt x="89" y="1"/>
                      <a:pt x="80" y="2"/>
                      <a:pt x="72" y="4"/>
                    </a:cubicBezTo>
                    <a:cubicBezTo>
                      <a:pt x="24" y="16"/>
                      <a:pt x="1" y="75"/>
                      <a:pt x="12" y="123"/>
                    </a:cubicBezTo>
                    <a:cubicBezTo>
                      <a:pt x="96" y="361"/>
                      <a:pt x="632" y="754"/>
                      <a:pt x="691" y="801"/>
                    </a:cubicBezTo>
                    <a:cubicBezTo>
                      <a:pt x="703" y="813"/>
                      <a:pt x="727" y="825"/>
                      <a:pt x="751" y="825"/>
                    </a:cubicBezTo>
                    <a:cubicBezTo>
                      <a:pt x="774" y="825"/>
                      <a:pt x="810" y="801"/>
                      <a:pt x="822" y="778"/>
                    </a:cubicBezTo>
                    <a:cubicBezTo>
                      <a:pt x="858" y="742"/>
                      <a:pt x="846" y="682"/>
                      <a:pt x="798" y="647"/>
                    </a:cubicBezTo>
                    <a:cubicBezTo>
                      <a:pt x="596" y="492"/>
                      <a:pt x="239" y="206"/>
                      <a:pt x="191" y="63"/>
                    </a:cubicBezTo>
                    <a:cubicBezTo>
                      <a:pt x="181" y="24"/>
                      <a:pt x="139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5242666" y="2053789"/>
                <a:ext cx="26313" cy="2681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0" extrusionOk="0">
                    <a:moveTo>
                      <a:pt x="108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6" y="361"/>
                      <a:pt x="608" y="790"/>
                      <a:pt x="667" y="825"/>
                    </a:cubicBezTo>
                    <a:cubicBezTo>
                      <a:pt x="679" y="849"/>
                      <a:pt x="703" y="849"/>
                      <a:pt x="727" y="849"/>
                    </a:cubicBezTo>
                    <a:cubicBezTo>
                      <a:pt x="751" y="849"/>
                      <a:pt x="774" y="837"/>
                      <a:pt x="798" y="813"/>
                    </a:cubicBezTo>
                    <a:cubicBezTo>
                      <a:pt x="834" y="778"/>
                      <a:pt x="822" y="718"/>
                      <a:pt x="786" y="682"/>
                    </a:cubicBezTo>
                    <a:cubicBezTo>
                      <a:pt x="584" y="516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5183699" y="1944500"/>
                <a:ext cx="11674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7" extrusionOk="0">
                    <a:moveTo>
                      <a:pt x="189" y="0"/>
                    </a:moveTo>
                    <a:cubicBezTo>
                      <a:pt x="148" y="0"/>
                      <a:pt x="105" y="23"/>
                      <a:pt x="95" y="63"/>
                    </a:cubicBezTo>
                    <a:cubicBezTo>
                      <a:pt x="0" y="301"/>
                      <a:pt x="155" y="944"/>
                      <a:pt x="179" y="1015"/>
                    </a:cubicBezTo>
                    <a:cubicBezTo>
                      <a:pt x="191" y="1063"/>
                      <a:pt x="226" y="1087"/>
                      <a:pt x="262" y="1087"/>
                    </a:cubicBezTo>
                    <a:lnTo>
                      <a:pt x="286" y="1087"/>
                    </a:lnTo>
                    <a:cubicBezTo>
                      <a:pt x="345" y="1075"/>
                      <a:pt x="369" y="1027"/>
                      <a:pt x="357" y="967"/>
                    </a:cubicBezTo>
                    <a:cubicBezTo>
                      <a:pt x="298" y="717"/>
                      <a:pt x="215" y="265"/>
                      <a:pt x="274" y="122"/>
                    </a:cubicBezTo>
                    <a:cubicBezTo>
                      <a:pt x="286" y="75"/>
                      <a:pt x="262" y="27"/>
                      <a:pt x="215" y="3"/>
                    </a:cubicBezTo>
                    <a:cubicBezTo>
                      <a:pt x="206" y="1"/>
                      <a:pt x="198" y="0"/>
                      <a:pt x="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5212598" y="1949926"/>
                <a:ext cx="1170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94" extrusionOk="0">
                    <a:moveTo>
                      <a:pt x="176" y="0"/>
                    </a:moveTo>
                    <a:cubicBezTo>
                      <a:pt x="139" y="0"/>
                      <a:pt x="105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lnTo>
                      <a:pt x="287" y="1093"/>
                    </a:ln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2"/>
                      <a:pt x="275" y="129"/>
                    </a:cubicBezTo>
                    <a:cubicBezTo>
                      <a:pt x="287" y="81"/>
                      <a:pt x="263" y="22"/>
                      <a:pt x="215" y="10"/>
                    </a:cubicBezTo>
                    <a:cubicBezTo>
                      <a:pt x="203" y="3"/>
                      <a:pt x="189" y="0"/>
                      <a:pt x="17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5216732" y="2022996"/>
                <a:ext cx="14702" cy="3356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64" extrusionOk="0">
                    <a:moveTo>
                      <a:pt x="151" y="1"/>
                    </a:moveTo>
                    <a:cubicBezTo>
                      <a:pt x="105" y="1"/>
                      <a:pt x="70" y="25"/>
                      <a:pt x="60" y="75"/>
                    </a:cubicBezTo>
                    <a:cubicBezTo>
                      <a:pt x="1" y="325"/>
                      <a:pt x="251" y="932"/>
                      <a:pt x="275" y="1004"/>
                    </a:cubicBezTo>
                    <a:cubicBezTo>
                      <a:pt x="287" y="1039"/>
                      <a:pt x="322" y="1063"/>
                      <a:pt x="358" y="1063"/>
                    </a:cubicBezTo>
                    <a:lnTo>
                      <a:pt x="394" y="1063"/>
                    </a:lnTo>
                    <a:cubicBezTo>
                      <a:pt x="441" y="1039"/>
                      <a:pt x="465" y="980"/>
                      <a:pt x="453" y="932"/>
                    </a:cubicBezTo>
                    <a:cubicBezTo>
                      <a:pt x="346" y="694"/>
                      <a:pt x="215" y="265"/>
                      <a:pt x="239" y="111"/>
                    </a:cubicBezTo>
                    <a:cubicBezTo>
                      <a:pt x="251" y="63"/>
                      <a:pt x="227" y="15"/>
                      <a:pt x="180" y="3"/>
                    </a:cubicBezTo>
                    <a:cubicBezTo>
                      <a:pt x="170" y="2"/>
                      <a:pt x="160" y="1"/>
                      <a:pt x="1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5188936" y="1997472"/>
                <a:ext cx="15807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51" extrusionOk="0">
                    <a:moveTo>
                      <a:pt x="125" y="1"/>
                    </a:moveTo>
                    <a:cubicBezTo>
                      <a:pt x="84" y="1"/>
                      <a:pt x="47" y="33"/>
                      <a:pt x="37" y="74"/>
                    </a:cubicBezTo>
                    <a:cubicBezTo>
                      <a:pt x="1" y="324"/>
                      <a:pt x="287" y="932"/>
                      <a:pt x="310" y="991"/>
                    </a:cubicBezTo>
                    <a:cubicBezTo>
                      <a:pt x="334" y="1027"/>
                      <a:pt x="358" y="1051"/>
                      <a:pt x="394" y="1051"/>
                    </a:cubicBezTo>
                    <a:cubicBezTo>
                      <a:pt x="418" y="1051"/>
                      <a:pt x="430" y="1051"/>
                      <a:pt x="441" y="1039"/>
                    </a:cubicBezTo>
                    <a:cubicBezTo>
                      <a:pt x="489" y="1015"/>
                      <a:pt x="501" y="967"/>
                      <a:pt x="489" y="920"/>
                    </a:cubicBezTo>
                    <a:cubicBezTo>
                      <a:pt x="370" y="682"/>
                      <a:pt x="203" y="253"/>
                      <a:pt x="227" y="110"/>
                    </a:cubicBezTo>
                    <a:cubicBezTo>
                      <a:pt x="239" y="50"/>
                      <a:pt x="203" y="3"/>
                      <a:pt x="144" y="3"/>
                    </a:cubicBezTo>
                    <a:cubicBezTo>
                      <a:pt x="137" y="1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8" name="Google Shape;3278;p37"/>
            <p:cNvGrpSpPr/>
            <p:nvPr/>
          </p:nvGrpSpPr>
          <p:grpSpPr>
            <a:xfrm>
              <a:off x="7995317" y="2054213"/>
              <a:ext cx="760670" cy="1616749"/>
              <a:chOff x="8230542" y="2865663"/>
              <a:chExt cx="760670" cy="1616749"/>
            </a:xfrm>
          </p:grpSpPr>
          <p:sp>
            <p:nvSpPr>
              <p:cNvPr id="3279" name="Google Shape;3279;p3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7"/>
            <p:cNvGrpSpPr/>
            <p:nvPr/>
          </p:nvGrpSpPr>
          <p:grpSpPr>
            <a:xfrm>
              <a:off x="6748140" y="2382825"/>
              <a:ext cx="184649" cy="262078"/>
              <a:chOff x="7619190" y="700187"/>
              <a:chExt cx="184649" cy="262078"/>
            </a:xfrm>
          </p:grpSpPr>
          <p:sp>
            <p:nvSpPr>
              <p:cNvPr id="3284" name="Google Shape;3284;p3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37"/>
            <p:cNvGrpSpPr/>
            <p:nvPr/>
          </p:nvGrpSpPr>
          <p:grpSpPr>
            <a:xfrm>
              <a:off x="8124849" y="4414686"/>
              <a:ext cx="205871" cy="226202"/>
              <a:chOff x="7065678" y="829299"/>
              <a:chExt cx="205871" cy="226202"/>
            </a:xfrm>
          </p:grpSpPr>
          <p:sp>
            <p:nvSpPr>
              <p:cNvPr id="3293" name="Google Shape;3293;p3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9" name="Google Shape;3299;p37"/>
            <p:cNvSpPr/>
            <p:nvPr/>
          </p:nvSpPr>
          <p:spPr>
            <a:xfrm>
              <a:off x="6932727" y="3703097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37"/>
          <p:cNvGrpSpPr/>
          <p:nvPr/>
        </p:nvGrpSpPr>
        <p:grpSpPr>
          <a:xfrm>
            <a:off x="1156104" y="2838293"/>
            <a:ext cx="533297" cy="547140"/>
            <a:chOff x="6748778" y="2682391"/>
            <a:chExt cx="319206" cy="332709"/>
          </a:xfrm>
        </p:grpSpPr>
        <p:sp>
          <p:nvSpPr>
            <p:cNvPr id="3301" name="Google Shape;3301;p37"/>
            <p:cNvSpPr/>
            <p:nvPr/>
          </p:nvSpPr>
          <p:spPr>
            <a:xfrm>
              <a:off x="6917947" y="2692347"/>
              <a:ext cx="144034" cy="242721"/>
            </a:xfrm>
            <a:custGeom>
              <a:avLst/>
              <a:gdLst/>
              <a:ahLst/>
              <a:cxnLst/>
              <a:rect l="l" t="t" r="r" b="b"/>
              <a:pathLst>
                <a:path w="4288" h="7226" extrusionOk="0">
                  <a:moveTo>
                    <a:pt x="2644" y="0"/>
                  </a:moveTo>
                  <a:lnTo>
                    <a:pt x="763" y="2262"/>
                  </a:lnTo>
                  <a:lnTo>
                    <a:pt x="1" y="4596"/>
                  </a:lnTo>
                  <a:cubicBezTo>
                    <a:pt x="25" y="4596"/>
                    <a:pt x="168" y="4501"/>
                    <a:pt x="168" y="4501"/>
                  </a:cubicBezTo>
                  <a:cubicBezTo>
                    <a:pt x="1287" y="4715"/>
                    <a:pt x="2216" y="5358"/>
                    <a:pt x="2883" y="6263"/>
                  </a:cubicBezTo>
                  <a:lnTo>
                    <a:pt x="3526" y="7192"/>
                  </a:lnTo>
                  <a:cubicBezTo>
                    <a:pt x="3536" y="7213"/>
                    <a:pt x="3557" y="7225"/>
                    <a:pt x="3578" y="7225"/>
                  </a:cubicBezTo>
                  <a:cubicBezTo>
                    <a:pt x="3604" y="7225"/>
                    <a:pt x="3631" y="7208"/>
                    <a:pt x="3645" y="7168"/>
                  </a:cubicBezTo>
                  <a:lnTo>
                    <a:pt x="3787" y="7002"/>
                  </a:lnTo>
                  <a:lnTo>
                    <a:pt x="3835" y="6906"/>
                  </a:lnTo>
                  <a:cubicBezTo>
                    <a:pt x="4121" y="6144"/>
                    <a:pt x="4264" y="5358"/>
                    <a:pt x="4288" y="4572"/>
                  </a:cubicBezTo>
                  <a:lnTo>
                    <a:pt x="4192" y="4072"/>
                  </a:lnTo>
                  <a:lnTo>
                    <a:pt x="4240" y="3596"/>
                  </a:lnTo>
                  <a:cubicBezTo>
                    <a:pt x="4192" y="3191"/>
                    <a:pt x="4121" y="2786"/>
                    <a:pt x="3978" y="2405"/>
                  </a:cubicBezTo>
                  <a:lnTo>
                    <a:pt x="3668" y="1929"/>
                  </a:lnTo>
                  <a:lnTo>
                    <a:pt x="3621" y="1453"/>
                  </a:lnTo>
                  <a:cubicBezTo>
                    <a:pt x="3383" y="953"/>
                    <a:pt x="3073" y="476"/>
                    <a:pt x="2692" y="24"/>
                  </a:cubicBezTo>
                  <a:cubicBezTo>
                    <a:pt x="2692" y="24"/>
                    <a:pt x="2668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6916368" y="2834735"/>
              <a:ext cx="128818" cy="104095"/>
            </a:xfrm>
            <a:custGeom>
              <a:avLst/>
              <a:gdLst/>
              <a:ahLst/>
              <a:cxnLst/>
              <a:rect l="l" t="t" r="r" b="b"/>
              <a:pathLst>
                <a:path w="3835" h="3099" extrusionOk="0">
                  <a:moveTo>
                    <a:pt x="239" y="0"/>
                  </a:moveTo>
                  <a:lnTo>
                    <a:pt x="0" y="95"/>
                  </a:lnTo>
                  <a:lnTo>
                    <a:pt x="48" y="333"/>
                  </a:lnTo>
                  <a:cubicBezTo>
                    <a:pt x="72" y="357"/>
                    <a:pt x="96" y="357"/>
                    <a:pt x="96" y="357"/>
                  </a:cubicBezTo>
                  <a:cubicBezTo>
                    <a:pt x="500" y="453"/>
                    <a:pt x="881" y="572"/>
                    <a:pt x="1215" y="738"/>
                  </a:cubicBezTo>
                  <a:lnTo>
                    <a:pt x="1763" y="905"/>
                  </a:lnTo>
                  <a:lnTo>
                    <a:pt x="2072" y="1286"/>
                  </a:lnTo>
                  <a:cubicBezTo>
                    <a:pt x="2382" y="1524"/>
                    <a:pt x="2644" y="1786"/>
                    <a:pt x="2858" y="2096"/>
                  </a:cubicBezTo>
                  <a:lnTo>
                    <a:pt x="3573" y="3072"/>
                  </a:lnTo>
                  <a:cubicBezTo>
                    <a:pt x="3591" y="3090"/>
                    <a:pt x="3612" y="3098"/>
                    <a:pt x="3634" y="3098"/>
                  </a:cubicBezTo>
                  <a:cubicBezTo>
                    <a:pt x="3668" y="3098"/>
                    <a:pt x="3701" y="3078"/>
                    <a:pt x="3715" y="3048"/>
                  </a:cubicBezTo>
                  <a:lnTo>
                    <a:pt x="3834" y="2763"/>
                  </a:lnTo>
                  <a:lnTo>
                    <a:pt x="3501" y="2310"/>
                  </a:lnTo>
                  <a:lnTo>
                    <a:pt x="3168" y="1858"/>
                  </a:lnTo>
                  <a:cubicBezTo>
                    <a:pt x="2453" y="905"/>
                    <a:pt x="1429" y="23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6781975" y="2687543"/>
              <a:ext cx="224818" cy="159217"/>
            </a:xfrm>
            <a:custGeom>
              <a:avLst/>
              <a:gdLst/>
              <a:ahLst/>
              <a:cxnLst/>
              <a:rect l="l" t="t" r="r" b="b"/>
              <a:pathLst>
                <a:path w="6693" h="4740" extrusionOk="0">
                  <a:moveTo>
                    <a:pt x="5621" y="0"/>
                  </a:moveTo>
                  <a:cubicBezTo>
                    <a:pt x="5621" y="0"/>
                    <a:pt x="5502" y="24"/>
                    <a:pt x="5430" y="24"/>
                  </a:cubicBezTo>
                  <a:cubicBezTo>
                    <a:pt x="3382" y="24"/>
                    <a:pt x="1572" y="977"/>
                    <a:pt x="286" y="2596"/>
                  </a:cubicBezTo>
                  <a:lnTo>
                    <a:pt x="48" y="2882"/>
                  </a:lnTo>
                  <a:cubicBezTo>
                    <a:pt x="1" y="2929"/>
                    <a:pt x="48" y="3001"/>
                    <a:pt x="96" y="3001"/>
                  </a:cubicBezTo>
                  <a:lnTo>
                    <a:pt x="1144" y="3025"/>
                  </a:lnTo>
                  <a:cubicBezTo>
                    <a:pt x="2263" y="3168"/>
                    <a:pt x="3263" y="3644"/>
                    <a:pt x="4001" y="4501"/>
                  </a:cubicBezTo>
                  <a:cubicBezTo>
                    <a:pt x="4025" y="4501"/>
                    <a:pt x="4025" y="4715"/>
                    <a:pt x="4049" y="4739"/>
                  </a:cubicBezTo>
                  <a:lnTo>
                    <a:pt x="6692" y="143"/>
                  </a:lnTo>
                  <a:cubicBezTo>
                    <a:pt x="6669" y="119"/>
                    <a:pt x="6645" y="119"/>
                    <a:pt x="6645" y="119"/>
                  </a:cubicBezTo>
                  <a:cubicBezTo>
                    <a:pt x="6288" y="48"/>
                    <a:pt x="5954" y="24"/>
                    <a:pt x="5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6863565" y="2838228"/>
              <a:ext cx="38427" cy="32515"/>
            </a:xfrm>
            <a:custGeom>
              <a:avLst/>
              <a:gdLst/>
              <a:ahLst/>
              <a:cxnLst/>
              <a:rect l="l" t="t" r="r" b="b"/>
              <a:pathLst>
                <a:path w="1144" h="968" extrusionOk="0">
                  <a:moveTo>
                    <a:pt x="539" y="0"/>
                  </a:moveTo>
                  <a:cubicBezTo>
                    <a:pt x="477" y="0"/>
                    <a:pt x="416" y="30"/>
                    <a:pt x="382" y="87"/>
                  </a:cubicBezTo>
                  <a:lnTo>
                    <a:pt x="72" y="515"/>
                  </a:lnTo>
                  <a:cubicBezTo>
                    <a:pt x="1" y="634"/>
                    <a:pt x="72" y="801"/>
                    <a:pt x="215" y="825"/>
                  </a:cubicBezTo>
                  <a:lnTo>
                    <a:pt x="1096" y="968"/>
                  </a:lnTo>
                  <a:cubicBezTo>
                    <a:pt x="1144" y="968"/>
                    <a:pt x="1144" y="920"/>
                    <a:pt x="1144" y="896"/>
                  </a:cubicBezTo>
                  <a:lnTo>
                    <a:pt x="715" y="110"/>
                  </a:lnTo>
                  <a:cubicBezTo>
                    <a:pt x="678" y="36"/>
                    <a:pt x="608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6901152" y="2869131"/>
              <a:ext cx="38427" cy="31810"/>
            </a:xfrm>
            <a:custGeom>
              <a:avLst/>
              <a:gdLst/>
              <a:ahLst/>
              <a:cxnLst/>
              <a:rect l="l" t="t" r="r" b="b"/>
              <a:pathLst>
                <a:path w="1144" h="947" extrusionOk="0">
                  <a:moveTo>
                    <a:pt x="49" y="0"/>
                  </a:moveTo>
                  <a:cubicBezTo>
                    <a:pt x="1" y="0"/>
                    <a:pt x="1" y="24"/>
                    <a:pt x="1" y="48"/>
                  </a:cubicBezTo>
                  <a:lnTo>
                    <a:pt x="430" y="857"/>
                  </a:lnTo>
                  <a:cubicBezTo>
                    <a:pt x="465" y="917"/>
                    <a:pt x="531" y="947"/>
                    <a:pt x="596" y="947"/>
                  </a:cubicBezTo>
                  <a:cubicBezTo>
                    <a:pt x="662" y="947"/>
                    <a:pt x="727" y="917"/>
                    <a:pt x="763" y="857"/>
                  </a:cubicBezTo>
                  <a:lnTo>
                    <a:pt x="1073" y="429"/>
                  </a:lnTo>
                  <a:cubicBezTo>
                    <a:pt x="1144" y="310"/>
                    <a:pt x="1073" y="143"/>
                    <a:pt x="930" y="11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6817983" y="2872624"/>
              <a:ext cx="38427" cy="31944"/>
            </a:xfrm>
            <a:custGeom>
              <a:avLst/>
              <a:gdLst/>
              <a:ahLst/>
              <a:cxnLst/>
              <a:rect l="l" t="t" r="r" b="b"/>
              <a:pathLst>
                <a:path w="1144" h="951" extrusionOk="0">
                  <a:moveTo>
                    <a:pt x="539" y="0"/>
                  </a:moveTo>
                  <a:cubicBezTo>
                    <a:pt x="477" y="0"/>
                    <a:pt x="415" y="30"/>
                    <a:pt x="381" y="87"/>
                  </a:cubicBezTo>
                  <a:lnTo>
                    <a:pt x="72" y="515"/>
                  </a:lnTo>
                  <a:cubicBezTo>
                    <a:pt x="0" y="634"/>
                    <a:pt x="72" y="801"/>
                    <a:pt x="215" y="825"/>
                  </a:cubicBezTo>
                  <a:lnTo>
                    <a:pt x="1096" y="944"/>
                  </a:lnTo>
                  <a:cubicBezTo>
                    <a:pt x="1100" y="948"/>
                    <a:pt x="1105" y="950"/>
                    <a:pt x="1109" y="950"/>
                  </a:cubicBezTo>
                  <a:cubicBezTo>
                    <a:pt x="1128" y="950"/>
                    <a:pt x="1143" y="916"/>
                    <a:pt x="1143" y="896"/>
                  </a:cubicBezTo>
                  <a:lnTo>
                    <a:pt x="715" y="110"/>
                  </a:lnTo>
                  <a:cubicBezTo>
                    <a:pt x="677" y="36"/>
                    <a:pt x="607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6854764" y="2902721"/>
              <a:ext cx="39233" cy="32515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72" y="0"/>
                  </a:moveTo>
                  <a:cubicBezTo>
                    <a:pt x="24" y="0"/>
                    <a:pt x="1" y="48"/>
                    <a:pt x="24" y="72"/>
                  </a:cubicBezTo>
                  <a:lnTo>
                    <a:pt x="453" y="858"/>
                  </a:lnTo>
                  <a:cubicBezTo>
                    <a:pt x="490" y="932"/>
                    <a:pt x="554" y="968"/>
                    <a:pt x="619" y="968"/>
                  </a:cubicBezTo>
                  <a:cubicBezTo>
                    <a:pt x="679" y="968"/>
                    <a:pt x="741" y="938"/>
                    <a:pt x="787" y="881"/>
                  </a:cubicBezTo>
                  <a:lnTo>
                    <a:pt x="1096" y="453"/>
                  </a:lnTo>
                  <a:cubicBezTo>
                    <a:pt x="1168" y="334"/>
                    <a:pt x="1096" y="167"/>
                    <a:pt x="953" y="14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6754767" y="2892509"/>
              <a:ext cx="38427" cy="31843"/>
            </a:xfrm>
            <a:custGeom>
              <a:avLst/>
              <a:gdLst/>
              <a:ahLst/>
              <a:cxnLst/>
              <a:rect l="l" t="t" r="r" b="b"/>
              <a:pathLst>
                <a:path w="1144" h="948" extrusionOk="0">
                  <a:moveTo>
                    <a:pt x="549" y="1"/>
                  </a:moveTo>
                  <a:cubicBezTo>
                    <a:pt x="483" y="1"/>
                    <a:pt x="418" y="30"/>
                    <a:pt x="382" y="90"/>
                  </a:cubicBezTo>
                  <a:lnTo>
                    <a:pt x="72" y="519"/>
                  </a:lnTo>
                  <a:cubicBezTo>
                    <a:pt x="1" y="638"/>
                    <a:pt x="72" y="804"/>
                    <a:pt x="215" y="828"/>
                  </a:cubicBezTo>
                  <a:lnTo>
                    <a:pt x="1096" y="947"/>
                  </a:lnTo>
                  <a:cubicBezTo>
                    <a:pt x="1120" y="947"/>
                    <a:pt x="1144" y="923"/>
                    <a:pt x="1144" y="900"/>
                  </a:cubicBezTo>
                  <a:lnTo>
                    <a:pt x="715" y="90"/>
                  </a:lnTo>
                  <a:cubicBezTo>
                    <a:pt x="680" y="30"/>
                    <a:pt x="614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6791581" y="2922707"/>
              <a:ext cx="39233" cy="32549"/>
            </a:xfrm>
            <a:custGeom>
              <a:avLst/>
              <a:gdLst/>
              <a:ahLst/>
              <a:cxnLst/>
              <a:rect l="l" t="t" r="r" b="b"/>
              <a:pathLst>
                <a:path w="1168" h="969" extrusionOk="0">
                  <a:moveTo>
                    <a:pt x="72" y="1"/>
                  </a:moveTo>
                  <a:cubicBezTo>
                    <a:pt x="24" y="1"/>
                    <a:pt x="0" y="48"/>
                    <a:pt x="24" y="72"/>
                  </a:cubicBezTo>
                  <a:lnTo>
                    <a:pt x="453" y="858"/>
                  </a:lnTo>
                  <a:cubicBezTo>
                    <a:pt x="490" y="933"/>
                    <a:pt x="554" y="968"/>
                    <a:pt x="619" y="968"/>
                  </a:cubicBezTo>
                  <a:cubicBezTo>
                    <a:pt x="679" y="968"/>
                    <a:pt x="741" y="939"/>
                    <a:pt x="786" y="882"/>
                  </a:cubicBezTo>
                  <a:lnTo>
                    <a:pt x="1096" y="453"/>
                  </a:lnTo>
                  <a:cubicBezTo>
                    <a:pt x="1167" y="334"/>
                    <a:pt x="1096" y="167"/>
                    <a:pt x="953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6961144" y="2813136"/>
              <a:ext cx="101643" cy="62410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2954" y="0"/>
                  </a:moveTo>
                  <a:cubicBezTo>
                    <a:pt x="1882" y="143"/>
                    <a:pt x="858" y="595"/>
                    <a:pt x="1" y="1286"/>
                  </a:cubicBezTo>
                  <a:cubicBezTo>
                    <a:pt x="311" y="1429"/>
                    <a:pt x="620" y="1596"/>
                    <a:pt x="858" y="1858"/>
                  </a:cubicBezTo>
                  <a:cubicBezTo>
                    <a:pt x="1335" y="1500"/>
                    <a:pt x="1859" y="1238"/>
                    <a:pt x="2454" y="1096"/>
                  </a:cubicBezTo>
                  <a:cubicBezTo>
                    <a:pt x="2644" y="1048"/>
                    <a:pt x="2811" y="1000"/>
                    <a:pt x="3002" y="976"/>
                  </a:cubicBezTo>
                  <a:cubicBezTo>
                    <a:pt x="3025" y="643"/>
                    <a:pt x="3002" y="333"/>
                    <a:pt x="2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6957147" y="2850723"/>
              <a:ext cx="40039" cy="27241"/>
            </a:xfrm>
            <a:custGeom>
              <a:avLst/>
              <a:gdLst/>
              <a:ahLst/>
              <a:cxnLst/>
              <a:rect l="l" t="t" r="r" b="b"/>
              <a:pathLst>
                <a:path w="1192" h="811" extrusionOk="0">
                  <a:moveTo>
                    <a:pt x="334" y="0"/>
                  </a:moveTo>
                  <a:cubicBezTo>
                    <a:pt x="215" y="96"/>
                    <a:pt x="120" y="167"/>
                    <a:pt x="1" y="262"/>
                  </a:cubicBezTo>
                  <a:cubicBezTo>
                    <a:pt x="310" y="405"/>
                    <a:pt x="596" y="596"/>
                    <a:pt x="858" y="810"/>
                  </a:cubicBezTo>
                  <a:cubicBezTo>
                    <a:pt x="977" y="739"/>
                    <a:pt x="1073" y="643"/>
                    <a:pt x="1192" y="572"/>
                  </a:cubicBezTo>
                  <a:cubicBezTo>
                    <a:pt x="930" y="358"/>
                    <a:pt x="644" y="167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6847576" y="2709142"/>
              <a:ext cx="45615" cy="103222"/>
            </a:xfrm>
            <a:custGeom>
              <a:avLst/>
              <a:gdLst/>
              <a:ahLst/>
              <a:cxnLst/>
              <a:rect l="l" t="t" r="r" b="b"/>
              <a:pathLst>
                <a:path w="1358" h="3073" extrusionOk="0">
                  <a:moveTo>
                    <a:pt x="858" y="0"/>
                  </a:moveTo>
                  <a:cubicBezTo>
                    <a:pt x="572" y="167"/>
                    <a:pt x="286" y="310"/>
                    <a:pt x="0" y="453"/>
                  </a:cubicBezTo>
                  <a:cubicBezTo>
                    <a:pt x="48" y="596"/>
                    <a:pt x="96" y="738"/>
                    <a:pt x="119" y="881"/>
                  </a:cubicBezTo>
                  <a:cubicBezTo>
                    <a:pt x="286" y="1453"/>
                    <a:pt x="334" y="2048"/>
                    <a:pt x="286" y="2620"/>
                  </a:cubicBezTo>
                  <a:cubicBezTo>
                    <a:pt x="596" y="2715"/>
                    <a:pt x="905" y="2882"/>
                    <a:pt x="1191" y="3072"/>
                  </a:cubicBezTo>
                  <a:cubicBezTo>
                    <a:pt x="1358" y="2024"/>
                    <a:pt x="1239" y="977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6936354" y="2688349"/>
              <a:ext cx="48840" cy="44809"/>
            </a:xfrm>
            <a:custGeom>
              <a:avLst/>
              <a:gdLst/>
              <a:ahLst/>
              <a:cxnLst/>
              <a:rect l="l" t="t" r="r" b="b"/>
              <a:pathLst>
                <a:path w="1454" h="1334" extrusionOk="0">
                  <a:moveTo>
                    <a:pt x="334" y="0"/>
                  </a:moveTo>
                  <a:lnTo>
                    <a:pt x="1" y="691"/>
                  </a:lnTo>
                  <a:lnTo>
                    <a:pt x="25" y="1262"/>
                  </a:lnTo>
                  <a:lnTo>
                    <a:pt x="620" y="1334"/>
                  </a:lnTo>
                  <a:lnTo>
                    <a:pt x="1453" y="1215"/>
                  </a:lnTo>
                  <a:cubicBezTo>
                    <a:pt x="953" y="929"/>
                    <a:pt x="572" y="50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6937160" y="2729128"/>
              <a:ext cx="48034" cy="28048"/>
            </a:xfrm>
            <a:custGeom>
              <a:avLst/>
              <a:gdLst/>
              <a:ahLst/>
              <a:cxnLst/>
              <a:rect l="l" t="t" r="r" b="b"/>
              <a:pathLst>
                <a:path w="1430" h="835" extrusionOk="0">
                  <a:moveTo>
                    <a:pt x="1429" y="1"/>
                  </a:moveTo>
                  <a:lnTo>
                    <a:pt x="1" y="48"/>
                  </a:lnTo>
                  <a:cubicBezTo>
                    <a:pt x="262" y="358"/>
                    <a:pt x="596" y="620"/>
                    <a:pt x="953" y="834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6985161" y="2729128"/>
              <a:ext cx="54416" cy="42424"/>
            </a:xfrm>
            <a:custGeom>
              <a:avLst/>
              <a:gdLst/>
              <a:ahLst/>
              <a:cxnLst/>
              <a:rect l="l" t="t" r="r" b="b"/>
              <a:pathLst>
                <a:path w="1620" h="1263" extrusionOk="0">
                  <a:moveTo>
                    <a:pt x="0" y="1"/>
                  </a:moveTo>
                  <a:lnTo>
                    <a:pt x="119" y="667"/>
                  </a:lnTo>
                  <a:lnTo>
                    <a:pt x="691" y="1263"/>
                  </a:lnTo>
                  <a:lnTo>
                    <a:pt x="1191" y="953"/>
                  </a:lnTo>
                  <a:lnTo>
                    <a:pt x="1620" y="358"/>
                  </a:lnTo>
                  <a:lnTo>
                    <a:pt x="1620" y="358"/>
                  </a:lnTo>
                  <a:cubicBezTo>
                    <a:pt x="1542" y="365"/>
                    <a:pt x="1463" y="368"/>
                    <a:pt x="1385" y="368"/>
                  </a:cubicBezTo>
                  <a:cubicBezTo>
                    <a:pt x="916" y="368"/>
                    <a:pt x="449" y="2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6969172" y="2729128"/>
              <a:ext cx="39233" cy="42424"/>
            </a:xfrm>
            <a:custGeom>
              <a:avLst/>
              <a:gdLst/>
              <a:ahLst/>
              <a:cxnLst/>
              <a:rect l="l" t="t" r="r" b="b"/>
              <a:pathLst>
                <a:path w="1168" h="1263" extrusionOk="0">
                  <a:moveTo>
                    <a:pt x="476" y="1"/>
                  </a:moveTo>
                  <a:lnTo>
                    <a:pt x="0" y="834"/>
                  </a:lnTo>
                  <a:cubicBezTo>
                    <a:pt x="381" y="1048"/>
                    <a:pt x="762" y="1191"/>
                    <a:pt x="1167" y="1263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7008371" y="2741119"/>
              <a:ext cx="43197" cy="33086"/>
            </a:xfrm>
            <a:custGeom>
              <a:avLst/>
              <a:gdLst/>
              <a:ahLst/>
              <a:cxnLst/>
              <a:rect l="l" t="t" r="r" b="b"/>
              <a:pathLst>
                <a:path w="1286" h="985" extrusionOk="0">
                  <a:moveTo>
                    <a:pt x="929" y="1"/>
                  </a:moveTo>
                  <a:lnTo>
                    <a:pt x="0" y="906"/>
                  </a:lnTo>
                  <a:cubicBezTo>
                    <a:pt x="251" y="962"/>
                    <a:pt x="510" y="985"/>
                    <a:pt x="763" y="985"/>
                  </a:cubicBezTo>
                  <a:cubicBezTo>
                    <a:pt x="942" y="985"/>
                    <a:pt x="1118" y="973"/>
                    <a:pt x="1286" y="953"/>
                  </a:cubicBezTo>
                  <a:cubicBezTo>
                    <a:pt x="1191" y="620"/>
                    <a:pt x="1072" y="310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6916368" y="2690734"/>
              <a:ext cx="30433" cy="40039"/>
            </a:xfrm>
            <a:custGeom>
              <a:avLst/>
              <a:gdLst/>
              <a:ahLst/>
              <a:cxnLst/>
              <a:rect l="l" t="t" r="r" b="b"/>
              <a:pathLst>
                <a:path w="906" h="1192" extrusionOk="0">
                  <a:moveTo>
                    <a:pt x="905" y="0"/>
                  </a:moveTo>
                  <a:cubicBezTo>
                    <a:pt x="620" y="72"/>
                    <a:pt x="310" y="143"/>
                    <a:pt x="0" y="239"/>
                  </a:cubicBezTo>
                  <a:cubicBezTo>
                    <a:pt x="167" y="572"/>
                    <a:pt x="358" y="905"/>
                    <a:pt x="620" y="119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6748778" y="2682391"/>
              <a:ext cx="319206" cy="332709"/>
            </a:xfrm>
            <a:custGeom>
              <a:avLst/>
              <a:gdLst/>
              <a:ahLst/>
              <a:cxnLst/>
              <a:rect l="l" t="t" r="r" b="b"/>
              <a:pathLst>
                <a:path w="9503" h="9905" extrusionOk="0">
                  <a:moveTo>
                    <a:pt x="5716" y="331"/>
                  </a:moveTo>
                  <a:lnTo>
                    <a:pt x="5525" y="1117"/>
                  </a:lnTo>
                  <a:cubicBezTo>
                    <a:pt x="5358" y="902"/>
                    <a:pt x="5239" y="664"/>
                    <a:pt x="5120" y="426"/>
                  </a:cubicBezTo>
                  <a:cubicBezTo>
                    <a:pt x="5311" y="378"/>
                    <a:pt x="5525" y="355"/>
                    <a:pt x="5716" y="331"/>
                  </a:cubicBezTo>
                  <a:close/>
                  <a:moveTo>
                    <a:pt x="6469" y="298"/>
                  </a:moveTo>
                  <a:cubicBezTo>
                    <a:pt x="6798" y="298"/>
                    <a:pt x="7133" y="325"/>
                    <a:pt x="7454" y="378"/>
                  </a:cubicBezTo>
                  <a:lnTo>
                    <a:pt x="6978" y="1164"/>
                  </a:lnTo>
                  <a:cubicBezTo>
                    <a:pt x="6644" y="950"/>
                    <a:pt x="6359" y="640"/>
                    <a:pt x="6144" y="307"/>
                  </a:cubicBezTo>
                  <a:cubicBezTo>
                    <a:pt x="6251" y="301"/>
                    <a:pt x="6360" y="298"/>
                    <a:pt x="6469" y="298"/>
                  </a:cubicBezTo>
                  <a:close/>
                  <a:moveTo>
                    <a:pt x="5954" y="545"/>
                  </a:moveTo>
                  <a:cubicBezTo>
                    <a:pt x="6144" y="831"/>
                    <a:pt x="6335" y="1045"/>
                    <a:pt x="6597" y="1260"/>
                  </a:cubicBezTo>
                  <a:lnTo>
                    <a:pt x="5787" y="1283"/>
                  </a:lnTo>
                  <a:lnTo>
                    <a:pt x="5787" y="1283"/>
                  </a:lnTo>
                  <a:lnTo>
                    <a:pt x="5954" y="545"/>
                  </a:lnTo>
                  <a:close/>
                  <a:moveTo>
                    <a:pt x="7692" y="521"/>
                  </a:moveTo>
                  <a:cubicBezTo>
                    <a:pt x="7978" y="855"/>
                    <a:pt x="8216" y="1236"/>
                    <a:pt x="8407" y="1617"/>
                  </a:cubicBezTo>
                  <a:cubicBezTo>
                    <a:pt x="8002" y="1593"/>
                    <a:pt x="7597" y="1498"/>
                    <a:pt x="7240" y="1307"/>
                  </a:cubicBezTo>
                  <a:lnTo>
                    <a:pt x="7692" y="521"/>
                  </a:lnTo>
                  <a:close/>
                  <a:moveTo>
                    <a:pt x="6787" y="1521"/>
                  </a:moveTo>
                  <a:lnTo>
                    <a:pt x="6501" y="2022"/>
                  </a:lnTo>
                  <a:cubicBezTo>
                    <a:pt x="6287" y="1879"/>
                    <a:pt x="6097" y="1736"/>
                    <a:pt x="5930" y="1569"/>
                  </a:cubicBezTo>
                  <a:lnTo>
                    <a:pt x="6787" y="1521"/>
                  </a:lnTo>
                  <a:close/>
                  <a:moveTo>
                    <a:pt x="7359" y="1688"/>
                  </a:moveTo>
                  <a:lnTo>
                    <a:pt x="7359" y="1688"/>
                  </a:lnTo>
                  <a:cubicBezTo>
                    <a:pt x="7668" y="1807"/>
                    <a:pt x="7978" y="1879"/>
                    <a:pt x="8288" y="1903"/>
                  </a:cubicBezTo>
                  <a:lnTo>
                    <a:pt x="7740" y="2403"/>
                  </a:lnTo>
                  <a:lnTo>
                    <a:pt x="7359" y="1688"/>
                  </a:lnTo>
                  <a:close/>
                  <a:moveTo>
                    <a:pt x="7025" y="1688"/>
                  </a:moveTo>
                  <a:lnTo>
                    <a:pt x="7430" y="2426"/>
                  </a:lnTo>
                  <a:cubicBezTo>
                    <a:pt x="7192" y="2355"/>
                    <a:pt x="6978" y="2284"/>
                    <a:pt x="6763" y="2164"/>
                  </a:cubicBezTo>
                  <a:lnTo>
                    <a:pt x="7025" y="1688"/>
                  </a:lnTo>
                  <a:close/>
                  <a:moveTo>
                    <a:pt x="8597" y="1998"/>
                  </a:moveTo>
                  <a:cubicBezTo>
                    <a:pt x="8692" y="2164"/>
                    <a:pt x="8764" y="2355"/>
                    <a:pt x="8811" y="2545"/>
                  </a:cubicBezTo>
                  <a:cubicBezTo>
                    <a:pt x="8701" y="2566"/>
                    <a:pt x="8590" y="2573"/>
                    <a:pt x="8479" y="2573"/>
                  </a:cubicBezTo>
                  <a:cubicBezTo>
                    <a:pt x="8328" y="2573"/>
                    <a:pt x="8177" y="2559"/>
                    <a:pt x="8026" y="2545"/>
                  </a:cubicBezTo>
                  <a:lnTo>
                    <a:pt x="8597" y="1998"/>
                  </a:lnTo>
                  <a:close/>
                  <a:moveTo>
                    <a:pt x="3668" y="902"/>
                  </a:moveTo>
                  <a:cubicBezTo>
                    <a:pt x="4025" y="1831"/>
                    <a:pt x="4144" y="2831"/>
                    <a:pt x="3977" y="3808"/>
                  </a:cubicBezTo>
                  <a:cubicBezTo>
                    <a:pt x="3763" y="3689"/>
                    <a:pt x="3572" y="3570"/>
                    <a:pt x="3334" y="3474"/>
                  </a:cubicBezTo>
                  <a:cubicBezTo>
                    <a:pt x="3406" y="2855"/>
                    <a:pt x="3358" y="2236"/>
                    <a:pt x="3191" y="1641"/>
                  </a:cubicBezTo>
                  <a:cubicBezTo>
                    <a:pt x="3167" y="1498"/>
                    <a:pt x="3120" y="1355"/>
                    <a:pt x="3072" y="1212"/>
                  </a:cubicBezTo>
                  <a:cubicBezTo>
                    <a:pt x="3263" y="1093"/>
                    <a:pt x="3453" y="974"/>
                    <a:pt x="3668" y="902"/>
                  </a:cubicBezTo>
                  <a:close/>
                  <a:moveTo>
                    <a:pt x="3906" y="4736"/>
                  </a:moveTo>
                  <a:cubicBezTo>
                    <a:pt x="3906" y="4736"/>
                    <a:pt x="3930" y="4736"/>
                    <a:pt x="3953" y="4760"/>
                  </a:cubicBezTo>
                  <a:lnTo>
                    <a:pt x="4263" y="5356"/>
                  </a:lnTo>
                  <a:lnTo>
                    <a:pt x="4263" y="5356"/>
                  </a:lnTo>
                  <a:lnTo>
                    <a:pt x="3596" y="5260"/>
                  </a:lnTo>
                  <a:cubicBezTo>
                    <a:pt x="3572" y="5260"/>
                    <a:pt x="3548" y="5237"/>
                    <a:pt x="3548" y="5237"/>
                  </a:cubicBezTo>
                  <a:cubicBezTo>
                    <a:pt x="3548" y="5237"/>
                    <a:pt x="3548" y="5213"/>
                    <a:pt x="3572" y="5189"/>
                  </a:cubicBezTo>
                  <a:lnTo>
                    <a:pt x="3858" y="4760"/>
                  </a:lnTo>
                  <a:cubicBezTo>
                    <a:pt x="3882" y="4736"/>
                    <a:pt x="3906" y="4736"/>
                    <a:pt x="3906" y="4736"/>
                  </a:cubicBezTo>
                  <a:close/>
                  <a:moveTo>
                    <a:pt x="4834" y="474"/>
                  </a:moveTo>
                  <a:cubicBezTo>
                    <a:pt x="5144" y="1212"/>
                    <a:pt x="5668" y="1831"/>
                    <a:pt x="6359" y="2260"/>
                  </a:cubicBezTo>
                  <a:lnTo>
                    <a:pt x="5906" y="3046"/>
                  </a:lnTo>
                  <a:cubicBezTo>
                    <a:pt x="5858" y="3117"/>
                    <a:pt x="5882" y="3212"/>
                    <a:pt x="5954" y="3236"/>
                  </a:cubicBezTo>
                  <a:cubicBezTo>
                    <a:pt x="5979" y="3253"/>
                    <a:pt x="6007" y="3261"/>
                    <a:pt x="6034" y="3261"/>
                  </a:cubicBezTo>
                  <a:cubicBezTo>
                    <a:pt x="6084" y="3261"/>
                    <a:pt x="6129" y="3235"/>
                    <a:pt x="6144" y="3188"/>
                  </a:cubicBezTo>
                  <a:lnTo>
                    <a:pt x="6597" y="2403"/>
                  </a:lnTo>
                  <a:cubicBezTo>
                    <a:pt x="7168" y="2707"/>
                    <a:pt x="7801" y="2860"/>
                    <a:pt x="8433" y="2860"/>
                  </a:cubicBezTo>
                  <a:cubicBezTo>
                    <a:pt x="8591" y="2860"/>
                    <a:pt x="8750" y="2850"/>
                    <a:pt x="8907" y="2831"/>
                  </a:cubicBezTo>
                  <a:cubicBezTo>
                    <a:pt x="9002" y="3141"/>
                    <a:pt x="9073" y="3450"/>
                    <a:pt x="9097" y="3760"/>
                  </a:cubicBezTo>
                  <a:cubicBezTo>
                    <a:pt x="8716" y="3808"/>
                    <a:pt x="8335" y="3903"/>
                    <a:pt x="7978" y="4046"/>
                  </a:cubicBezTo>
                  <a:cubicBezTo>
                    <a:pt x="7907" y="4070"/>
                    <a:pt x="7859" y="4165"/>
                    <a:pt x="7907" y="4236"/>
                  </a:cubicBezTo>
                  <a:cubicBezTo>
                    <a:pt x="7907" y="4284"/>
                    <a:pt x="7978" y="4332"/>
                    <a:pt x="8026" y="4332"/>
                  </a:cubicBezTo>
                  <a:cubicBezTo>
                    <a:pt x="8049" y="4332"/>
                    <a:pt x="8073" y="4332"/>
                    <a:pt x="8073" y="4308"/>
                  </a:cubicBezTo>
                  <a:cubicBezTo>
                    <a:pt x="8430" y="4189"/>
                    <a:pt x="8788" y="4093"/>
                    <a:pt x="9145" y="4046"/>
                  </a:cubicBezTo>
                  <a:cubicBezTo>
                    <a:pt x="9169" y="4260"/>
                    <a:pt x="9169" y="4498"/>
                    <a:pt x="9169" y="4736"/>
                  </a:cubicBezTo>
                  <a:cubicBezTo>
                    <a:pt x="9026" y="4760"/>
                    <a:pt x="8883" y="4784"/>
                    <a:pt x="8740" y="4832"/>
                  </a:cubicBezTo>
                  <a:cubicBezTo>
                    <a:pt x="8121" y="4998"/>
                    <a:pt x="7549" y="5260"/>
                    <a:pt x="7049" y="5618"/>
                  </a:cubicBezTo>
                  <a:cubicBezTo>
                    <a:pt x="6859" y="5475"/>
                    <a:pt x="6668" y="5356"/>
                    <a:pt x="6454" y="5237"/>
                  </a:cubicBezTo>
                  <a:cubicBezTo>
                    <a:pt x="6763" y="4998"/>
                    <a:pt x="7097" y="4760"/>
                    <a:pt x="7454" y="4594"/>
                  </a:cubicBezTo>
                  <a:cubicBezTo>
                    <a:pt x="7526" y="4546"/>
                    <a:pt x="7549" y="4474"/>
                    <a:pt x="7526" y="4403"/>
                  </a:cubicBezTo>
                  <a:cubicBezTo>
                    <a:pt x="7491" y="4352"/>
                    <a:pt x="7444" y="4312"/>
                    <a:pt x="7394" y="4312"/>
                  </a:cubicBezTo>
                  <a:cubicBezTo>
                    <a:pt x="7375" y="4312"/>
                    <a:pt x="7355" y="4318"/>
                    <a:pt x="7335" y="4332"/>
                  </a:cubicBezTo>
                  <a:cubicBezTo>
                    <a:pt x="6906" y="4546"/>
                    <a:pt x="6525" y="4784"/>
                    <a:pt x="6168" y="5094"/>
                  </a:cubicBezTo>
                  <a:cubicBezTo>
                    <a:pt x="5882" y="4951"/>
                    <a:pt x="5573" y="4832"/>
                    <a:pt x="5239" y="4760"/>
                  </a:cubicBezTo>
                  <a:lnTo>
                    <a:pt x="5811" y="3784"/>
                  </a:lnTo>
                  <a:cubicBezTo>
                    <a:pt x="5858" y="3712"/>
                    <a:pt x="5835" y="3617"/>
                    <a:pt x="5763" y="3570"/>
                  </a:cubicBezTo>
                  <a:cubicBezTo>
                    <a:pt x="5745" y="3564"/>
                    <a:pt x="5726" y="3561"/>
                    <a:pt x="5706" y="3561"/>
                  </a:cubicBezTo>
                  <a:cubicBezTo>
                    <a:pt x="5647" y="3561"/>
                    <a:pt x="5585" y="3587"/>
                    <a:pt x="5549" y="3641"/>
                  </a:cubicBezTo>
                  <a:lnTo>
                    <a:pt x="4977" y="4617"/>
                  </a:lnTo>
                  <a:cubicBezTo>
                    <a:pt x="4763" y="4379"/>
                    <a:pt x="4525" y="4165"/>
                    <a:pt x="4239" y="3974"/>
                  </a:cubicBezTo>
                  <a:cubicBezTo>
                    <a:pt x="4430" y="2903"/>
                    <a:pt x="4334" y="1783"/>
                    <a:pt x="3930" y="759"/>
                  </a:cubicBezTo>
                  <a:cubicBezTo>
                    <a:pt x="4215" y="640"/>
                    <a:pt x="4525" y="545"/>
                    <a:pt x="4834" y="474"/>
                  </a:cubicBezTo>
                  <a:close/>
                  <a:moveTo>
                    <a:pt x="2548" y="5760"/>
                  </a:moveTo>
                  <a:cubicBezTo>
                    <a:pt x="2548" y="5760"/>
                    <a:pt x="2572" y="5760"/>
                    <a:pt x="2572" y="5784"/>
                  </a:cubicBezTo>
                  <a:lnTo>
                    <a:pt x="2906" y="6380"/>
                  </a:lnTo>
                  <a:lnTo>
                    <a:pt x="2239" y="6284"/>
                  </a:lnTo>
                  <a:cubicBezTo>
                    <a:pt x="2215" y="6284"/>
                    <a:pt x="2191" y="6284"/>
                    <a:pt x="2191" y="6261"/>
                  </a:cubicBezTo>
                  <a:cubicBezTo>
                    <a:pt x="2191" y="6261"/>
                    <a:pt x="2191" y="6237"/>
                    <a:pt x="2191" y="6213"/>
                  </a:cubicBezTo>
                  <a:lnTo>
                    <a:pt x="2501" y="5784"/>
                  </a:lnTo>
                  <a:cubicBezTo>
                    <a:pt x="2501" y="5760"/>
                    <a:pt x="2524" y="5760"/>
                    <a:pt x="2548" y="5760"/>
                  </a:cubicBezTo>
                  <a:close/>
                  <a:moveTo>
                    <a:pt x="4811" y="5737"/>
                  </a:moveTo>
                  <a:lnTo>
                    <a:pt x="5477" y="5832"/>
                  </a:lnTo>
                  <a:cubicBezTo>
                    <a:pt x="5501" y="5856"/>
                    <a:pt x="5525" y="5856"/>
                    <a:pt x="5525" y="5880"/>
                  </a:cubicBezTo>
                  <a:cubicBezTo>
                    <a:pt x="5525" y="5880"/>
                    <a:pt x="5525" y="5903"/>
                    <a:pt x="5525" y="5927"/>
                  </a:cubicBezTo>
                  <a:lnTo>
                    <a:pt x="5216" y="6356"/>
                  </a:lnTo>
                  <a:cubicBezTo>
                    <a:pt x="5192" y="6356"/>
                    <a:pt x="5168" y="6380"/>
                    <a:pt x="5168" y="6380"/>
                  </a:cubicBezTo>
                  <a:cubicBezTo>
                    <a:pt x="5168" y="6380"/>
                    <a:pt x="5144" y="6356"/>
                    <a:pt x="5120" y="6356"/>
                  </a:cubicBezTo>
                  <a:lnTo>
                    <a:pt x="4811" y="5737"/>
                  </a:lnTo>
                  <a:close/>
                  <a:moveTo>
                    <a:pt x="667" y="6356"/>
                  </a:moveTo>
                  <a:cubicBezTo>
                    <a:pt x="667" y="6356"/>
                    <a:pt x="691" y="6356"/>
                    <a:pt x="691" y="6380"/>
                  </a:cubicBezTo>
                  <a:lnTo>
                    <a:pt x="1024" y="6975"/>
                  </a:lnTo>
                  <a:lnTo>
                    <a:pt x="1024" y="6975"/>
                  </a:lnTo>
                  <a:lnTo>
                    <a:pt x="357" y="6880"/>
                  </a:lnTo>
                  <a:cubicBezTo>
                    <a:pt x="334" y="6880"/>
                    <a:pt x="310" y="6880"/>
                    <a:pt x="310" y="6856"/>
                  </a:cubicBezTo>
                  <a:cubicBezTo>
                    <a:pt x="310" y="6856"/>
                    <a:pt x="310" y="6832"/>
                    <a:pt x="310" y="6808"/>
                  </a:cubicBezTo>
                  <a:lnTo>
                    <a:pt x="619" y="6380"/>
                  </a:lnTo>
                  <a:cubicBezTo>
                    <a:pt x="619" y="6356"/>
                    <a:pt x="643" y="6356"/>
                    <a:pt x="667" y="6356"/>
                  </a:cubicBezTo>
                  <a:close/>
                  <a:moveTo>
                    <a:pt x="3453" y="6761"/>
                  </a:moveTo>
                  <a:lnTo>
                    <a:pt x="4120" y="6856"/>
                  </a:lnTo>
                  <a:cubicBezTo>
                    <a:pt x="4144" y="6880"/>
                    <a:pt x="4144" y="6880"/>
                    <a:pt x="4168" y="6904"/>
                  </a:cubicBezTo>
                  <a:cubicBezTo>
                    <a:pt x="4168" y="6904"/>
                    <a:pt x="4168" y="6927"/>
                    <a:pt x="4144" y="6951"/>
                  </a:cubicBezTo>
                  <a:lnTo>
                    <a:pt x="3858" y="7380"/>
                  </a:lnTo>
                  <a:cubicBezTo>
                    <a:pt x="3834" y="7404"/>
                    <a:pt x="3810" y="7404"/>
                    <a:pt x="3810" y="7404"/>
                  </a:cubicBezTo>
                  <a:cubicBezTo>
                    <a:pt x="3810" y="7404"/>
                    <a:pt x="3787" y="7380"/>
                    <a:pt x="3763" y="7380"/>
                  </a:cubicBezTo>
                  <a:lnTo>
                    <a:pt x="3453" y="6761"/>
                  </a:lnTo>
                  <a:close/>
                  <a:moveTo>
                    <a:pt x="1548" y="7356"/>
                  </a:moveTo>
                  <a:lnTo>
                    <a:pt x="2239" y="7475"/>
                  </a:lnTo>
                  <a:cubicBezTo>
                    <a:pt x="2263" y="7475"/>
                    <a:pt x="2263" y="7475"/>
                    <a:pt x="2286" y="7499"/>
                  </a:cubicBezTo>
                  <a:cubicBezTo>
                    <a:pt x="2286" y="7499"/>
                    <a:pt x="2286" y="7523"/>
                    <a:pt x="2263" y="7547"/>
                  </a:cubicBezTo>
                  <a:lnTo>
                    <a:pt x="1977" y="7975"/>
                  </a:lnTo>
                  <a:cubicBezTo>
                    <a:pt x="1953" y="7999"/>
                    <a:pt x="1929" y="7999"/>
                    <a:pt x="1929" y="7999"/>
                  </a:cubicBezTo>
                  <a:cubicBezTo>
                    <a:pt x="1905" y="7999"/>
                    <a:pt x="1905" y="7975"/>
                    <a:pt x="1881" y="7975"/>
                  </a:cubicBezTo>
                  <a:lnTo>
                    <a:pt x="1548" y="7356"/>
                  </a:lnTo>
                  <a:close/>
                  <a:moveTo>
                    <a:pt x="6447" y="1"/>
                  </a:moveTo>
                  <a:cubicBezTo>
                    <a:pt x="4913" y="1"/>
                    <a:pt x="3379" y="499"/>
                    <a:pt x="2167" y="1450"/>
                  </a:cubicBezTo>
                  <a:cubicBezTo>
                    <a:pt x="2096" y="1498"/>
                    <a:pt x="2096" y="1593"/>
                    <a:pt x="2143" y="1664"/>
                  </a:cubicBezTo>
                  <a:cubicBezTo>
                    <a:pt x="2167" y="1688"/>
                    <a:pt x="2215" y="1712"/>
                    <a:pt x="2263" y="1712"/>
                  </a:cubicBezTo>
                  <a:cubicBezTo>
                    <a:pt x="2286" y="1712"/>
                    <a:pt x="2310" y="1712"/>
                    <a:pt x="2334" y="1688"/>
                  </a:cubicBezTo>
                  <a:cubicBezTo>
                    <a:pt x="2501" y="1569"/>
                    <a:pt x="2644" y="1450"/>
                    <a:pt x="2810" y="1355"/>
                  </a:cubicBezTo>
                  <a:cubicBezTo>
                    <a:pt x="2858" y="1474"/>
                    <a:pt x="2882" y="1593"/>
                    <a:pt x="2929" y="1712"/>
                  </a:cubicBezTo>
                  <a:cubicBezTo>
                    <a:pt x="3072" y="2260"/>
                    <a:pt x="3120" y="2807"/>
                    <a:pt x="3072" y="3379"/>
                  </a:cubicBezTo>
                  <a:cubicBezTo>
                    <a:pt x="2763" y="3260"/>
                    <a:pt x="2429" y="3188"/>
                    <a:pt x="2096" y="3165"/>
                  </a:cubicBezTo>
                  <a:lnTo>
                    <a:pt x="1024" y="3022"/>
                  </a:lnTo>
                  <a:lnTo>
                    <a:pt x="1215" y="2784"/>
                  </a:lnTo>
                  <a:cubicBezTo>
                    <a:pt x="1405" y="2545"/>
                    <a:pt x="1620" y="2331"/>
                    <a:pt x="1834" y="2117"/>
                  </a:cubicBezTo>
                  <a:cubicBezTo>
                    <a:pt x="1905" y="2069"/>
                    <a:pt x="1905" y="1974"/>
                    <a:pt x="1834" y="1926"/>
                  </a:cubicBezTo>
                  <a:cubicBezTo>
                    <a:pt x="1808" y="1887"/>
                    <a:pt x="1767" y="1869"/>
                    <a:pt x="1728" y="1869"/>
                  </a:cubicBezTo>
                  <a:cubicBezTo>
                    <a:pt x="1696" y="1869"/>
                    <a:pt x="1665" y="1881"/>
                    <a:pt x="1643" y="1903"/>
                  </a:cubicBezTo>
                  <a:cubicBezTo>
                    <a:pt x="1405" y="2117"/>
                    <a:pt x="1191" y="2355"/>
                    <a:pt x="1000" y="2617"/>
                  </a:cubicBezTo>
                  <a:lnTo>
                    <a:pt x="643" y="3046"/>
                  </a:lnTo>
                  <a:cubicBezTo>
                    <a:pt x="619" y="3093"/>
                    <a:pt x="595" y="3141"/>
                    <a:pt x="619" y="3188"/>
                  </a:cubicBezTo>
                  <a:cubicBezTo>
                    <a:pt x="643" y="3236"/>
                    <a:pt x="691" y="3284"/>
                    <a:pt x="738" y="3284"/>
                  </a:cubicBezTo>
                  <a:lnTo>
                    <a:pt x="2072" y="3450"/>
                  </a:lnTo>
                  <a:cubicBezTo>
                    <a:pt x="2763" y="3522"/>
                    <a:pt x="3429" y="3784"/>
                    <a:pt x="4025" y="4165"/>
                  </a:cubicBezTo>
                  <a:cubicBezTo>
                    <a:pt x="4311" y="4379"/>
                    <a:pt x="4596" y="4617"/>
                    <a:pt x="4834" y="4903"/>
                  </a:cubicBezTo>
                  <a:cubicBezTo>
                    <a:pt x="4739" y="5046"/>
                    <a:pt x="4668" y="5165"/>
                    <a:pt x="4573" y="5284"/>
                  </a:cubicBezTo>
                  <a:lnTo>
                    <a:pt x="4191" y="4617"/>
                  </a:lnTo>
                  <a:cubicBezTo>
                    <a:pt x="4144" y="4522"/>
                    <a:pt x="4049" y="4451"/>
                    <a:pt x="3930" y="4451"/>
                  </a:cubicBezTo>
                  <a:cubicBezTo>
                    <a:pt x="3810" y="4451"/>
                    <a:pt x="3691" y="4498"/>
                    <a:pt x="3620" y="4594"/>
                  </a:cubicBezTo>
                  <a:lnTo>
                    <a:pt x="3310" y="5022"/>
                  </a:lnTo>
                  <a:cubicBezTo>
                    <a:pt x="3263" y="5117"/>
                    <a:pt x="3239" y="5237"/>
                    <a:pt x="3287" y="5356"/>
                  </a:cubicBezTo>
                  <a:cubicBezTo>
                    <a:pt x="3334" y="5451"/>
                    <a:pt x="3429" y="5522"/>
                    <a:pt x="3548" y="5546"/>
                  </a:cubicBezTo>
                  <a:lnTo>
                    <a:pt x="4239" y="5665"/>
                  </a:lnTo>
                  <a:cubicBezTo>
                    <a:pt x="3906" y="5999"/>
                    <a:pt x="3548" y="6237"/>
                    <a:pt x="3239" y="6380"/>
                  </a:cubicBezTo>
                  <a:lnTo>
                    <a:pt x="2834" y="5641"/>
                  </a:lnTo>
                  <a:cubicBezTo>
                    <a:pt x="2786" y="5546"/>
                    <a:pt x="2667" y="5475"/>
                    <a:pt x="2548" y="5475"/>
                  </a:cubicBezTo>
                  <a:cubicBezTo>
                    <a:pt x="2429" y="5475"/>
                    <a:pt x="2334" y="5522"/>
                    <a:pt x="2263" y="5618"/>
                  </a:cubicBezTo>
                  <a:lnTo>
                    <a:pt x="1953" y="6046"/>
                  </a:lnTo>
                  <a:cubicBezTo>
                    <a:pt x="1881" y="6141"/>
                    <a:pt x="1881" y="6261"/>
                    <a:pt x="1929" y="6380"/>
                  </a:cubicBezTo>
                  <a:cubicBezTo>
                    <a:pt x="1977" y="6475"/>
                    <a:pt x="2072" y="6570"/>
                    <a:pt x="2191" y="6570"/>
                  </a:cubicBezTo>
                  <a:lnTo>
                    <a:pt x="2620" y="6642"/>
                  </a:lnTo>
                  <a:cubicBezTo>
                    <a:pt x="2405" y="6713"/>
                    <a:pt x="2191" y="6761"/>
                    <a:pt x="2001" y="6808"/>
                  </a:cubicBezTo>
                  <a:cubicBezTo>
                    <a:pt x="1762" y="6856"/>
                    <a:pt x="1548" y="6904"/>
                    <a:pt x="1358" y="6975"/>
                  </a:cubicBezTo>
                  <a:lnTo>
                    <a:pt x="953" y="6237"/>
                  </a:lnTo>
                  <a:cubicBezTo>
                    <a:pt x="905" y="6141"/>
                    <a:pt x="786" y="6070"/>
                    <a:pt x="667" y="6070"/>
                  </a:cubicBezTo>
                  <a:cubicBezTo>
                    <a:pt x="548" y="6070"/>
                    <a:pt x="453" y="6118"/>
                    <a:pt x="381" y="6213"/>
                  </a:cubicBezTo>
                  <a:lnTo>
                    <a:pt x="72" y="6642"/>
                  </a:lnTo>
                  <a:cubicBezTo>
                    <a:pt x="0" y="6737"/>
                    <a:pt x="0" y="6856"/>
                    <a:pt x="48" y="6975"/>
                  </a:cubicBezTo>
                  <a:cubicBezTo>
                    <a:pt x="95" y="7094"/>
                    <a:pt x="191" y="7165"/>
                    <a:pt x="310" y="7165"/>
                  </a:cubicBezTo>
                  <a:lnTo>
                    <a:pt x="905" y="7261"/>
                  </a:lnTo>
                  <a:cubicBezTo>
                    <a:pt x="834" y="7332"/>
                    <a:pt x="762" y="7427"/>
                    <a:pt x="715" y="7523"/>
                  </a:cubicBezTo>
                  <a:cubicBezTo>
                    <a:pt x="476" y="7928"/>
                    <a:pt x="453" y="8475"/>
                    <a:pt x="667" y="8880"/>
                  </a:cubicBezTo>
                  <a:cubicBezTo>
                    <a:pt x="953" y="9404"/>
                    <a:pt x="1620" y="9666"/>
                    <a:pt x="2167" y="9690"/>
                  </a:cubicBezTo>
                  <a:cubicBezTo>
                    <a:pt x="2183" y="9690"/>
                    <a:pt x="2199" y="9690"/>
                    <a:pt x="2214" y="9690"/>
                  </a:cubicBezTo>
                  <a:cubicBezTo>
                    <a:pt x="3095" y="9690"/>
                    <a:pt x="3726" y="9036"/>
                    <a:pt x="4311" y="8404"/>
                  </a:cubicBezTo>
                  <a:cubicBezTo>
                    <a:pt x="4861" y="7831"/>
                    <a:pt x="5388" y="7258"/>
                    <a:pt x="6128" y="7258"/>
                  </a:cubicBezTo>
                  <a:cubicBezTo>
                    <a:pt x="6157" y="7258"/>
                    <a:pt x="6186" y="7259"/>
                    <a:pt x="6216" y="7261"/>
                  </a:cubicBezTo>
                  <a:cubicBezTo>
                    <a:pt x="6668" y="7308"/>
                    <a:pt x="7025" y="7451"/>
                    <a:pt x="7240" y="7737"/>
                  </a:cubicBezTo>
                  <a:cubicBezTo>
                    <a:pt x="7240" y="7737"/>
                    <a:pt x="7526" y="8094"/>
                    <a:pt x="7454" y="8523"/>
                  </a:cubicBezTo>
                  <a:cubicBezTo>
                    <a:pt x="7430" y="8785"/>
                    <a:pt x="7264" y="9047"/>
                    <a:pt x="7002" y="9237"/>
                  </a:cubicBezTo>
                  <a:cubicBezTo>
                    <a:pt x="6740" y="9452"/>
                    <a:pt x="6382" y="9595"/>
                    <a:pt x="6001" y="9618"/>
                  </a:cubicBezTo>
                  <a:cubicBezTo>
                    <a:pt x="5906" y="9618"/>
                    <a:pt x="5858" y="9690"/>
                    <a:pt x="5858" y="9785"/>
                  </a:cubicBezTo>
                  <a:cubicBezTo>
                    <a:pt x="5858" y="9857"/>
                    <a:pt x="5930" y="9904"/>
                    <a:pt x="6001" y="9904"/>
                  </a:cubicBezTo>
                  <a:cubicBezTo>
                    <a:pt x="6906" y="9857"/>
                    <a:pt x="7645" y="9285"/>
                    <a:pt x="7740" y="8571"/>
                  </a:cubicBezTo>
                  <a:cubicBezTo>
                    <a:pt x="7811" y="8023"/>
                    <a:pt x="7502" y="7594"/>
                    <a:pt x="7454" y="7547"/>
                  </a:cubicBezTo>
                  <a:cubicBezTo>
                    <a:pt x="7192" y="7213"/>
                    <a:pt x="6763" y="7023"/>
                    <a:pt x="6216" y="6975"/>
                  </a:cubicBezTo>
                  <a:cubicBezTo>
                    <a:pt x="6184" y="6973"/>
                    <a:pt x="6153" y="6972"/>
                    <a:pt x="6121" y="6972"/>
                  </a:cubicBezTo>
                  <a:cubicBezTo>
                    <a:pt x="5267" y="6972"/>
                    <a:pt x="4671" y="7593"/>
                    <a:pt x="4096" y="8213"/>
                  </a:cubicBezTo>
                  <a:cubicBezTo>
                    <a:pt x="3546" y="8809"/>
                    <a:pt x="2996" y="9383"/>
                    <a:pt x="2255" y="9383"/>
                  </a:cubicBezTo>
                  <a:cubicBezTo>
                    <a:pt x="2226" y="9383"/>
                    <a:pt x="2197" y="9382"/>
                    <a:pt x="2167" y="9380"/>
                  </a:cubicBezTo>
                  <a:cubicBezTo>
                    <a:pt x="1715" y="9380"/>
                    <a:pt x="1167" y="9166"/>
                    <a:pt x="929" y="8737"/>
                  </a:cubicBezTo>
                  <a:cubicBezTo>
                    <a:pt x="762" y="8404"/>
                    <a:pt x="786" y="7975"/>
                    <a:pt x="977" y="7642"/>
                  </a:cubicBezTo>
                  <a:cubicBezTo>
                    <a:pt x="1048" y="7523"/>
                    <a:pt x="1119" y="7427"/>
                    <a:pt x="1238" y="7356"/>
                  </a:cubicBezTo>
                  <a:lnTo>
                    <a:pt x="1643" y="8094"/>
                  </a:lnTo>
                  <a:cubicBezTo>
                    <a:pt x="1691" y="8189"/>
                    <a:pt x="1786" y="8261"/>
                    <a:pt x="1905" y="8261"/>
                  </a:cubicBezTo>
                  <a:cubicBezTo>
                    <a:pt x="1921" y="8265"/>
                    <a:pt x="1938" y="8267"/>
                    <a:pt x="1956" y="8267"/>
                  </a:cubicBezTo>
                  <a:cubicBezTo>
                    <a:pt x="2046" y="8267"/>
                    <a:pt x="2155" y="8217"/>
                    <a:pt x="2215" y="8118"/>
                  </a:cubicBezTo>
                  <a:lnTo>
                    <a:pt x="2524" y="7689"/>
                  </a:lnTo>
                  <a:cubicBezTo>
                    <a:pt x="2572" y="7594"/>
                    <a:pt x="2596" y="7475"/>
                    <a:pt x="2548" y="7380"/>
                  </a:cubicBezTo>
                  <a:cubicBezTo>
                    <a:pt x="2501" y="7261"/>
                    <a:pt x="2405" y="7189"/>
                    <a:pt x="2286" y="7165"/>
                  </a:cubicBezTo>
                  <a:lnTo>
                    <a:pt x="1929" y="7118"/>
                  </a:lnTo>
                  <a:cubicBezTo>
                    <a:pt x="1977" y="7094"/>
                    <a:pt x="2024" y="7094"/>
                    <a:pt x="2072" y="7070"/>
                  </a:cubicBezTo>
                  <a:cubicBezTo>
                    <a:pt x="2382" y="6999"/>
                    <a:pt x="2739" y="6927"/>
                    <a:pt x="3120" y="6761"/>
                  </a:cubicBezTo>
                  <a:lnTo>
                    <a:pt x="3525" y="7499"/>
                  </a:lnTo>
                  <a:cubicBezTo>
                    <a:pt x="3572" y="7594"/>
                    <a:pt x="3668" y="7666"/>
                    <a:pt x="3787" y="7666"/>
                  </a:cubicBezTo>
                  <a:cubicBezTo>
                    <a:pt x="3803" y="7670"/>
                    <a:pt x="3820" y="7672"/>
                    <a:pt x="3838" y="7672"/>
                  </a:cubicBezTo>
                  <a:cubicBezTo>
                    <a:pt x="3928" y="7672"/>
                    <a:pt x="4037" y="7622"/>
                    <a:pt x="4096" y="7523"/>
                  </a:cubicBezTo>
                  <a:lnTo>
                    <a:pt x="4406" y="7094"/>
                  </a:lnTo>
                  <a:cubicBezTo>
                    <a:pt x="4477" y="6999"/>
                    <a:pt x="4477" y="6880"/>
                    <a:pt x="4430" y="6784"/>
                  </a:cubicBezTo>
                  <a:cubicBezTo>
                    <a:pt x="4382" y="6665"/>
                    <a:pt x="4287" y="6594"/>
                    <a:pt x="4168" y="6570"/>
                  </a:cubicBezTo>
                  <a:lnTo>
                    <a:pt x="3644" y="6499"/>
                  </a:lnTo>
                  <a:cubicBezTo>
                    <a:pt x="3930" y="6332"/>
                    <a:pt x="4215" y="6118"/>
                    <a:pt x="4525" y="5808"/>
                  </a:cubicBezTo>
                  <a:lnTo>
                    <a:pt x="4882" y="6475"/>
                  </a:lnTo>
                  <a:cubicBezTo>
                    <a:pt x="4930" y="6570"/>
                    <a:pt x="5049" y="6642"/>
                    <a:pt x="5168" y="6642"/>
                  </a:cubicBezTo>
                  <a:cubicBezTo>
                    <a:pt x="5184" y="6646"/>
                    <a:pt x="5200" y="6648"/>
                    <a:pt x="5217" y="6648"/>
                  </a:cubicBezTo>
                  <a:cubicBezTo>
                    <a:pt x="5302" y="6648"/>
                    <a:pt x="5394" y="6598"/>
                    <a:pt x="5454" y="6499"/>
                  </a:cubicBezTo>
                  <a:lnTo>
                    <a:pt x="5763" y="6070"/>
                  </a:lnTo>
                  <a:cubicBezTo>
                    <a:pt x="5835" y="5975"/>
                    <a:pt x="5835" y="5856"/>
                    <a:pt x="5787" y="5737"/>
                  </a:cubicBezTo>
                  <a:cubicBezTo>
                    <a:pt x="5739" y="5641"/>
                    <a:pt x="5644" y="5570"/>
                    <a:pt x="5525" y="5546"/>
                  </a:cubicBezTo>
                  <a:lnTo>
                    <a:pt x="4811" y="5427"/>
                  </a:lnTo>
                  <a:cubicBezTo>
                    <a:pt x="4906" y="5308"/>
                    <a:pt x="5001" y="5189"/>
                    <a:pt x="5096" y="5022"/>
                  </a:cubicBezTo>
                  <a:cubicBezTo>
                    <a:pt x="6073" y="5237"/>
                    <a:pt x="6954" y="5760"/>
                    <a:pt x="7597" y="6522"/>
                  </a:cubicBezTo>
                  <a:cubicBezTo>
                    <a:pt x="7621" y="6570"/>
                    <a:pt x="7668" y="6570"/>
                    <a:pt x="7692" y="6570"/>
                  </a:cubicBezTo>
                  <a:cubicBezTo>
                    <a:pt x="7740" y="6570"/>
                    <a:pt x="7764" y="6570"/>
                    <a:pt x="7787" y="6546"/>
                  </a:cubicBezTo>
                  <a:cubicBezTo>
                    <a:pt x="7859" y="6499"/>
                    <a:pt x="7859" y="6403"/>
                    <a:pt x="7811" y="6332"/>
                  </a:cubicBezTo>
                  <a:cubicBezTo>
                    <a:pt x="7645" y="6141"/>
                    <a:pt x="7478" y="5975"/>
                    <a:pt x="7287" y="5808"/>
                  </a:cubicBezTo>
                  <a:cubicBezTo>
                    <a:pt x="7859" y="5427"/>
                    <a:pt x="8502" y="5141"/>
                    <a:pt x="9169" y="5022"/>
                  </a:cubicBezTo>
                  <a:lnTo>
                    <a:pt x="9169" y="5022"/>
                  </a:lnTo>
                  <a:cubicBezTo>
                    <a:pt x="9145" y="5737"/>
                    <a:pt x="8978" y="6427"/>
                    <a:pt x="8716" y="7118"/>
                  </a:cubicBezTo>
                  <a:lnTo>
                    <a:pt x="8621" y="7404"/>
                  </a:lnTo>
                  <a:lnTo>
                    <a:pt x="8240" y="6880"/>
                  </a:lnTo>
                  <a:cubicBezTo>
                    <a:pt x="8211" y="6850"/>
                    <a:pt x="8163" y="6830"/>
                    <a:pt x="8114" y="6830"/>
                  </a:cubicBezTo>
                  <a:cubicBezTo>
                    <a:pt x="8084" y="6830"/>
                    <a:pt x="8053" y="6838"/>
                    <a:pt x="8026" y="6856"/>
                  </a:cubicBezTo>
                  <a:cubicBezTo>
                    <a:pt x="7954" y="6904"/>
                    <a:pt x="7954" y="6999"/>
                    <a:pt x="8002" y="7070"/>
                  </a:cubicBezTo>
                  <a:lnTo>
                    <a:pt x="8526" y="7785"/>
                  </a:lnTo>
                  <a:cubicBezTo>
                    <a:pt x="8550" y="7808"/>
                    <a:pt x="8597" y="7832"/>
                    <a:pt x="8645" y="7832"/>
                  </a:cubicBezTo>
                  <a:lnTo>
                    <a:pt x="8669" y="7832"/>
                  </a:lnTo>
                  <a:cubicBezTo>
                    <a:pt x="8716" y="7832"/>
                    <a:pt x="8764" y="7808"/>
                    <a:pt x="8788" y="7737"/>
                  </a:cubicBezTo>
                  <a:cubicBezTo>
                    <a:pt x="9169" y="6832"/>
                    <a:pt x="9454" y="5856"/>
                    <a:pt x="9454" y="4855"/>
                  </a:cubicBezTo>
                  <a:cubicBezTo>
                    <a:pt x="9502" y="3165"/>
                    <a:pt x="8907" y="1450"/>
                    <a:pt x="7787" y="164"/>
                  </a:cubicBezTo>
                  <a:cubicBezTo>
                    <a:pt x="7764" y="140"/>
                    <a:pt x="7764" y="140"/>
                    <a:pt x="7716" y="116"/>
                  </a:cubicBezTo>
                  <a:cubicBezTo>
                    <a:pt x="7297" y="39"/>
                    <a:pt x="6872" y="1"/>
                    <a:pt x="6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37"/>
          <p:cNvGrpSpPr/>
          <p:nvPr/>
        </p:nvGrpSpPr>
        <p:grpSpPr>
          <a:xfrm>
            <a:off x="1144066" y="1564388"/>
            <a:ext cx="557372" cy="538136"/>
            <a:chOff x="4746152" y="3985797"/>
            <a:chExt cx="333616" cy="327234"/>
          </a:xfrm>
        </p:grpSpPr>
        <p:sp>
          <p:nvSpPr>
            <p:cNvPr id="3335" name="Google Shape;3335;p37"/>
            <p:cNvSpPr/>
            <p:nvPr/>
          </p:nvSpPr>
          <p:spPr>
            <a:xfrm>
              <a:off x="4963748" y="4164999"/>
              <a:ext cx="101610" cy="80011"/>
            </a:xfrm>
            <a:custGeom>
              <a:avLst/>
              <a:gdLst/>
              <a:ahLst/>
              <a:cxnLst/>
              <a:rect l="l" t="t" r="r" b="b"/>
              <a:pathLst>
                <a:path w="3025" h="2382" extrusionOk="0">
                  <a:moveTo>
                    <a:pt x="0" y="0"/>
                  </a:moveTo>
                  <a:lnTo>
                    <a:pt x="48" y="2144"/>
                  </a:lnTo>
                  <a:lnTo>
                    <a:pt x="3025" y="2382"/>
                  </a:lnTo>
                  <a:cubicBezTo>
                    <a:pt x="2310" y="1382"/>
                    <a:pt x="1429" y="5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758950" y="4164999"/>
              <a:ext cx="102416" cy="80011"/>
            </a:xfrm>
            <a:custGeom>
              <a:avLst/>
              <a:gdLst/>
              <a:ahLst/>
              <a:cxnLst/>
              <a:rect l="l" t="t" r="r" b="b"/>
              <a:pathLst>
                <a:path w="3049" h="2382" extrusionOk="0">
                  <a:moveTo>
                    <a:pt x="3049" y="0"/>
                  </a:moveTo>
                  <a:lnTo>
                    <a:pt x="3049" y="0"/>
                  </a:lnTo>
                  <a:cubicBezTo>
                    <a:pt x="1620" y="524"/>
                    <a:pt x="715" y="1382"/>
                    <a:pt x="1" y="2382"/>
                  </a:cubicBezTo>
                  <a:lnTo>
                    <a:pt x="2978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782967" y="4210581"/>
              <a:ext cx="76820" cy="32045"/>
            </a:xfrm>
            <a:custGeom>
              <a:avLst/>
              <a:gdLst/>
              <a:ahLst/>
              <a:cxnLst/>
              <a:rect l="l" t="t" r="r" b="b"/>
              <a:pathLst>
                <a:path w="2287" h="954" extrusionOk="0">
                  <a:moveTo>
                    <a:pt x="2143" y="1"/>
                  </a:moveTo>
                  <a:lnTo>
                    <a:pt x="143" y="382"/>
                  </a:lnTo>
                  <a:lnTo>
                    <a:pt x="0" y="953"/>
                  </a:lnTo>
                  <a:lnTo>
                    <a:pt x="2263" y="787"/>
                  </a:lnTo>
                  <a:lnTo>
                    <a:pt x="2286" y="2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784545" y="4225797"/>
              <a:ext cx="93649" cy="75208"/>
            </a:xfrm>
            <a:custGeom>
              <a:avLst/>
              <a:gdLst/>
              <a:ahLst/>
              <a:cxnLst/>
              <a:rect l="l" t="t" r="r" b="b"/>
              <a:pathLst>
                <a:path w="2788" h="2239" extrusionOk="0">
                  <a:moveTo>
                    <a:pt x="1882" y="0"/>
                  </a:moveTo>
                  <a:lnTo>
                    <a:pt x="406" y="262"/>
                  </a:lnTo>
                  <a:lnTo>
                    <a:pt x="1" y="2239"/>
                  </a:lnTo>
                  <a:cubicBezTo>
                    <a:pt x="953" y="2144"/>
                    <a:pt x="1882" y="1953"/>
                    <a:pt x="2787" y="1763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965327" y="4211387"/>
              <a:ext cx="76854" cy="32045"/>
            </a:xfrm>
            <a:custGeom>
              <a:avLst/>
              <a:gdLst/>
              <a:ahLst/>
              <a:cxnLst/>
              <a:rect l="l" t="t" r="r" b="b"/>
              <a:pathLst>
                <a:path w="2288" h="954" extrusionOk="0">
                  <a:moveTo>
                    <a:pt x="263" y="1"/>
                  </a:moveTo>
                  <a:lnTo>
                    <a:pt x="1" y="453"/>
                  </a:lnTo>
                  <a:lnTo>
                    <a:pt x="1" y="763"/>
                  </a:lnTo>
                  <a:lnTo>
                    <a:pt x="2287" y="953"/>
                  </a:lnTo>
                  <a:lnTo>
                    <a:pt x="2168" y="35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946147" y="4225797"/>
              <a:ext cx="95228" cy="77626"/>
            </a:xfrm>
            <a:custGeom>
              <a:avLst/>
              <a:gdLst/>
              <a:ahLst/>
              <a:cxnLst/>
              <a:rect l="l" t="t" r="r" b="b"/>
              <a:pathLst>
                <a:path w="2835" h="2311" extrusionOk="0">
                  <a:moveTo>
                    <a:pt x="1024" y="0"/>
                  </a:moveTo>
                  <a:lnTo>
                    <a:pt x="0" y="1810"/>
                  </a:lnTo>
                  <a:cubicBezTo>
                    <a:pt x="953" y="1977"/>
                    <a:pt x="1882" y="2167"/>
                    <a:pt x="2834" y="2310"/>
                  </a:cubicBezTo>
                  <a:lnTo>
                    <a:pt x="2429" y="26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84545" y="4277795"/>
              <a:ext cx="97646" cy="29626"/>
            </a:xfrm>
            <a:custGeom>
              <a:avLst/>
              <a:gdLst/>
              <a:ahLst/>
              <a:cxnLst/>
              <a:rect l="l" t="t" r="r" b="b"/>
              <a:pathLst>
                <a:path w="2907" h="882" extrusionOk="0">
                  <a:moveTo>
                    <a:pt x="2692" y="0"/>
                  </a:moveTo>
                  <a:lnTo>
                    <a:pt x="48" y="405"/>
                  </a:lnTo>
                  <a:lnTo>
                    <a:pt x="1" y="881"/>
                  </a:lnTo>
                  <a:lnTo>
                    <a:pt x="2906" y="453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942956" y="4278601"/>
              <a:ext cx="97613" cy="28820"/>
            </a:xfrm>
            <a:custGeom>
              <a:avLst/>
              <a:gdLst/>
              <a:ahLst/>
              <a:cxnLst/>
              <a:rect l="l" t="t" r="r" b="b"/>
              <a:pathLst>
                <a:path w="2906" h="858" extrusionOk="0">
                  <a:moveTo>
                    <a:pt x="238" y="0"/>
                  </a:moveTo>
                  <a:lnTo>
                    <a:pt x="0" y="405"/>
                  </a:lnTo>
                  <a:lnTo>
                    <a:pt x="2905" y="857"/>
                  </a:lnTo>
                  <a:lnTo>
                    <a:pt x="2858" y="4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789349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191" y="1"/>
                  </a:moveTo>
                  <a:cubicBezTo>
                    <a:pt x="620" y="1"/>
                    <a:pt x="144" y="382"/>
                    <a:pt x="1" y="906"/>
                  </a:cubicBezTo>
                  <a:cubicBezTo>
                    <a:pt x="1" y="906"/>
                    <a:pt x="24" y="1120"/>
                    <a:pt x="24" y="1215"/>
                  </a:cubicBezTo>
                  <a:cubicBezTo>
                    <a:pt x="24" y="1882"/>
                    <a:pt x="525" y="2335"/>
                    <a:pt x="1191" y="2335"/>
                  </a:cubicBezTo>
                  <a:cubicBezTo>
                    <a:pt x="1858" y="2335"/>
                    <a:pt x="2382" y="1882"/>
                    <a:pt x="2382" y="1215"/>
                  </a:cubicBezTo>
                  <a:cubicBezTo>
                    <a:pt x="2382" y="977"/>
                    <a:pt x="2239" y="763"/>
                    <a:pt x="2120" y="572"/>
                  </a:cubicBezTo>
                  <a:cubicBezTo>
                    <a:pt x="2073" y="501"/>
                    <a:pt x="2025" y="334"/>
                    <a:pt x="2025" y="334"/>
                  </a:cubicBezTo>
                  <a:cubicBezTo>
                    <a:pt x="1811" y="144"/>
                    <a:pt x="150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788543" y="4001819"/>
              <a:ext cx="80851" cy="70405"/>
            </a:xfrm>
            <a:custGeom>
              <a:avLst/>
              <a:gdLst/>
              <a:ahLst/>
              <a:cxnLst/>
              <a:rect l="l" t="t" r="r" b="b"/>
              <a:pathLst>
                <a:path w="2407" h="2096" extrusionOk="0">
                  <a:moveTo>
                    <a:pt x="2049" y="0"/>
                  </a:moveTo>
                  <a:cubicBezTo>
                    <a:pt x="1906" y="95"/>
                    <a:pt x="1787" y="191"/>
                    <a:pt x="1668" y="310"/>
                  </a:cubicBezTo>
                  <a:cubicBezTo>
                    <a:pt x="1311" y="619"/>
                    <a:pt x="1049" y="1000"/>
                    <a:pt x="882" y="1405"/>
                  </a:cubicBezTo>
                  <a:cubicBezTo>
                    <a:pt x="865" y="1440"/>
                    <a:pt x="834" y="1462"/>
                    <a:pt x="810" y="1462"/>
                  </a:cubicBezTo>
                  <a:cubicBezTo>
                    <a:pt x="801" y="1462"/>
                    <a:pt x="793" y="1459"/>
                    <a:pt x="787" y="1453"/>
                  </a:cubicBezTo>
                  <a:cubicBezTo>
                    <a:pt x="406" y="1310"/>
                    <a:pt x="120" y="977"/>
                    <a:pt x="25" y="572"/>
                  </a:cubicBezTo>
                  <a:cubicBezTo>
                    <a:pt x="1" y="667"/>
                    <a:pt x="1" y="762"/>
                    <a:pt x="1" y="881"/>
                  </a:cubicBezTo>
                  <a:cubicBezTo>
                    <a:pt x="1" y="1548"/>
                    <a:pt x="525" y="2096"/>
                    <a:pt x="1192" y="2096"/>
                  </a:cubicBezTo>
                  <a:cubicBezTo>
                    <a:pt x="1882" y="2096"/>
                    <a:pt x="2406" y="1548"/>
                    <a:pt x="2406" y="881"/>
                  </a:cubicBezTo>
                  <a:cubicBezTo>
                    <a:pt x="2406" y="810"/>
                    <a:pt x="2406" y="643"/>
                    <a:pt x="2358" y="524"/>
                  </a:cubicBezTo>
                  <a:cubicBezTo>
                    <a:pt x="2287" y="334"/>
                    <a:pt x="2192" y="143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810141" y="4012198"/>
              <a:ext cx="37654" cy="38427"/>
            </a:xfrm>
            <a:custGeom>
              <a:avLst/>
              <a:gdLst/>
              <a:ahLst/>
              <a:cxnLst/>
              <a:rect l="l" t="t" r="r" b="b"/>
              <a:pathLst>
                <a:path w="1121" h="1144" extrusionOk="0">
                  <a:moveTo>
                    <a:pt x="572" y="1"/>
                  </a:moveTo>
                  <a:cubicBezTo>
                    <a:pt x="239" y="1"/>
                    <a:pt x="1" y="263"/>
                    <a:pt x="1" y="572"/>
                  </a:cubicBezTo>
                  <a:cubicBezTo>
                    <a:pt x="1" y="882"/>
                    <a:pt x="239" y="1144"/>
                    <a:pt x="572" y="1144"/>
                  </a:cubicBezTo>
                  <a:cubicBezTo>
                    <a:pt x="882" y="1144"/>
                    <a:pt x="1120" y="882"/>
                    <a:pt x="1120" y="572"/>
                  </a:cubicBezTo>
                  <a:cubicBezTo>
                    <a:pt x="1120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5015745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8" y="382"/>
                  </a:cubicBezTo>
                  <a:cubicBezTo>
                    <a:pt x="24" y="644"/>
                    <a:pt x="0" y="1049"/>
                    <a:pt x="0" y="1525"/>
                  </a:cubicBezTo>
                  <a:cubicBezTo>
                    <a:pt x="0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1" y="2644"/>
                  </a:cubicBezTo>
                  <a:cubicBezTo>
                    <a:pt x="1429" y="2597"/>
                    <a:pt x="1548" y="2454"/>
                    <a:pt x="1548" y="2454"/>
                  </a:cubicBezTo>
                  <a:cubicBezTo>
                    <a:pt x="1667" y="2216"/>
                    <a:pt x="1762" y="1882"/>
                    <a:pt x="1762" y="1525"/>
                  </a:cubicBezTo>
                  <a:cubicBezTo>
                    <a:pt x="1762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5010942" y="4209775"/>
              <a:ext cx="56834" cy="98452"/>
            </a:xfrm>
            <a:custGeom>
              <a:avLst/>
              <a:gdLst/>
              <a:ahLst/>
              <a:cxnLst/>
              <a:rect l="l" t="t" r="r" b="b"/>
              <a:pathLst>
                <a:path w="1692" h="2931" extrusionOk="0">
                  <a:moveTo>
                    <a:pt x="596" y="1"/>
                  </a:moveTo>
                  <a:cubicBezTo>
                    <a:pt x="262" y="215"/>
                    <a:pt x="0" y="763"/>
                    <a:pt x="0" y="1406"/>
                  </a:cubicBezTo>
                  <a:cubicBezTo>
                    <a:pt x="0" y="2240"/>
                    <a:pt x="429" y="2930"/>
                    <a:pt x="953" y="2930"/>
                  </a:cubicBezTo>
                  <a:cubicBezTo>
                    <a:pt x="1239" y="2930"/>
                    <a:pt x="1524" y="2692"/>
                    <a:pt x="1691" y="2335"/>
                  </a:cubicBezTo>
                  <a:lnTo>
                    <a:pt x="1691" y="2335"/>
                  </a:lnTo>
                  <a:cubicBezTo>
                    <a:pt x="1572" y="2406"/>
                    <a:pt x="1453" y="2454"/>
                    <a:pt x="1334" y="2454"/>
                  </a:cubicBezTo>
                  <a:cubicBezTo>
                    <a:pt x="810" y="2454"/>
                    <a:pt x="405" y="1763"/>
                    <a:pt x="405" y="930"/>
                  </a:cubicBezTo>
                  <a:cubicBezTo>
                    <a:pt x="405" y="573"/>
                    <a:pt x="477" y="263"/>
                    <a:pt x="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754953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9" y="382"/>
                  </a:cubicBezTo>
                  <a:cubicBezTo>
                    <a:pt x="24" y="644"/>
                    <a:pt x="1" y="1049"/>
                    <a:pt x="1" y="1525"/>
                  </a:cubicBezTo>
                  <a:cubicBezTo>
                    <a:pt x="1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2" y="2644"/>
                  </a:cubicBezTo>
                  <a:cubicBezTo>
                    <a:pt x="1429" y="2597"/>
                    <a:pt x="1549" y="2454"/>
                    <a:pt x="1549" y="2454"/>
                  </a:cubicBezTo>
                  <a:cubicBezTo>
                    <a:pt x="1691" y="2216"/>
                    <a:pt x="1763" y="1882"/>
                    <a:pt x="1763" y="1525"/>
                  </a:cubicBezTo>
                  <a:cubicBezTo>
                    <a:pt x="1763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750955" y="4209775"/>
              <a:ext cx="56028" cy="98452"/>
            </a:xfrm>
            <a:custGeom>
              <a:avLst/>
              <a:gdLst/>
              <a:ahLst/>
              <a:cxnLst/>
              <a:rect l="l" t="t" r="r" b="b"/>
              <a:pathLst>
                <a:path w="1668" h="2931" extrusionOk="0">
                  <a:moveTo>
                    <a:pt x="572" y="1"/>
                  </a:moveTo>
                  <a:lnTo>
                    <a:pt x="572" y="1"/>
                  </a:lnTo>
                  <a:cubicBezTo>
                    <a:pt x="239" y="215"/>
                    <a:pt x="1" y="763"/>
                    <a:pt x="1" y="1406"/>
                  </a:cubicBezTo>
                  <a:cubicBezTo>
                    <a:pt x="1" y="2240"/>
                    <a:pt x="405" y="2930"/>
                    <a:pt x="929" y="2930"/>
                  </a:cubicBezTo>
                  <a:cubicBezTo>
                    <a:pt x="1239" y="2930"/>
                    <a:pt x="1501" y="2692"/>
                    <a:pt x="1668" y="2335"/>
                  </a:cubicBezTo>
                  <a:lnTo>
                    <a:pt x="1668" y="2335"/>
                  </a:lnTo>
                  <a:cubicBezTo>
                    <a:pt x="1572" y="2406"/>
                    <a:pt x="1453" y="2454"/>
                    <a:pt x="1310" y="2454"/>
                  </a:cubicBezTo>
                  <a:cubicBezTo>
                    <a:pt x="810" y="2454"/>
                    <a:pt x="382" y="1763"/>
                    <a:pt x="382" y="930"/>
                  </a:cubicBezTo>
                  <a:cubicBezTo>
                    <a:pt x="382" y="573"/>
                    <a:pt x="453" y="263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834964" y="4140210"/>
              <a:ext cx="156798" cy="157604"/>
            </a:xfrm>
            <a:custGeom>
              <a:avLst/>
              <a:gdLst/>
              <a:ahLst/>
              <a:cxnLst/>
              <a:rect l="l" t="t" r="r" b="b"/>
              <a:pathLst>
                <a:path w="4668" h="4692" extrusionOk="0">
                  <a:moveTo>
                    <a:pt x="2310" y="0"/>
                  </a:moveTo>
                  <a:cubicBezTo>
                    <a:pt x="1072" y="0"/>
                    <a:pt x="333" y="1167"/>
                    <a:pt x="191" y="2477"/>
                  </a:cubicBezTo>
                  <a:cubicBezTo>
                    <a:pt x="0" y="3977"/>
                    <a:pt x="738" y="4692"/>
                    <a:pt x="2310" y="4692"/>
                  </a:cubicBezTo>
                  <a:cubicBezTo>
                    <a:pt x="3072" y="4692"/>
                    <a:pt x="3668" y="4572"/>
                    <a:pt x="4072" y="4215"/>
                  </a:cubicBezTo>
                  <a:cubicBezTo>
                    <a:pt x="4120" y="4168"/>
                    <a:pt x="4215" y="4072"/>
                    <a:pt x="4215" y="4072"/>
                  </a:cubicBezTo>
                  <a:cubicBezTo>
                    <a:pt x="4525" y="3691"/>
                    <a:pt x="4668" y="3144"/>
                    <a:pt x="4596" y="2477"/>
                  </a:cubicBezTo>
                  <a:cubicBezTo>
                    <a:pt x="4525" y="1953"/>
                    <a:pt x="4358" y="1477"/>
                    <a:pt x="4096" y="1072"/>
                  </a:cubicBezTo>
                  <a:cubicBezTo>
                    <a:pt x="4096" y="1072"/>
                    <a:pt x="3882" y="953"/>
                    <a:pt x="3858" y="905"/>
                  </a:cubicBezTo>
                  <a:cubicBezTo>
                    <a:pt x="3453" y="357"/>
                    <a:pt x="300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957332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215" y="1"/>
                  </a:moveTo>
                  <a:cubicBezTo>
                    <a:pt x="882" y="1"/>
                    <a:pt x="572" y="144"/>
                    <a:pt x="358" y="334"/>
                  </a:cubicBezTo>
                  <a:cubicBezTo>
                    <a:pt x="358" y="334"/>
                    <a:pt x="310" y="501"/>
                    <a:pt x="263" y="572"/>
                  </a:cubicBezTo>
                  <a:cubicBezTo>
                    <a:pt x="144" y="763"/>
                    <a:pt x="1" y="977"/>
                    <a:pt x="1" y="1215"/>
                  </a:cubicBezTo>
                  <a:cubicBezTo>
                    <a:pt x="1" y="1882"/>
                    <a:pt x="525" y="2335"/>
                    <a:pt x="1191" y="2335"/>
                  </a:cubicBezTo>
                  <a:cubicBezTo>
                    <a:pt x="1858" y="2335"/>
                    <a:pt x="2358" y="1882"/>
                    <a:pt x="2358" y="1215"/>
                  </a:cubicBezTo>
                  <a:cubicBezTo>
                    <a:pt x="2358" y="1120"/>
                    <a:pt x="2382" y="906"/>
                    <a:pt x="2382" y="906"/>
                  </a:cubicBezTo>
                  <a:cubicBezTo>
                    <a:pt x="2239" y="382"/>
                    <a:pt x="176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957332" y="4001819"/>
              <a:ext cx="81624" cy="70405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358" y="0"/>
                  </a:moveTo>
                  <a:cubicBezTo>
                    <a:pt x="215" y="143"/>
                    <a:pt x="120" y="334"/>
                    <a:pt x="48" y="524"/>
                  </a:cubicBezTo>
                  <a:cubicBezTo>
                    <a:pt x="25" y="643"/>
                    <a:pt x="1" y="810"/>
                    <a:pt x="1" y="881"/>
                  </a:cubicBezTo>
                  <a:cubicBezTo>
                    <a:pt x="1" y="1548"/>
                    <a:pt x="548" y="2096"/>
                    <a:pt x="1215" y="2096"/>
                  </a:cubicBezTo>
                  <a:cubicBezTo>
                    <a:pt x="1882" y="2096"/>
                    <a:pt x="2430" y="1548"/>
                    <a:pt x="2430" y="881"/>
                  </a:cubicBezTo>
                  <a:cubicBezTo>
                    <a:pt x="2430" y="762"/>
                    <a:pt x="2406" y="667"/>
                    <a:pt x="2382" y="572"/>
                  </a:cubicBezTo>
                  <a:cubicBezTo>
                    <a:pt x="2287" y="977"/>
                    <a:pt x="2001" y="1310"/>
                    <a:pt x="1620" y="1453"/>
                  </a:cubicBezTo>
                  <a:cubicBezTo>
                    <a:pt x="1614" y="1459"/>
                    <a:pt x="1606" y="1462"/>
                    <a:pt x="1597" y="1462"/>
                  </a:cubicBezTo>
                  <a:cubicBezTo>
                    <a:pt x="1572" y="1462"/>
                    <a:pt x="1542" y="1440"/>
                    <a:pt x="1525" y="1405"/>
                  </a:cubicBezTo>
                  <a:cubicBezTo>
                    <a:pt x="1358" y="1000"/>
                    <a:pt x="1096" y="619"/>
                    <a:pt x="763" y="310"/>
                  </a:cubicBezTo>
                  <a:cubicBezTo>
                    <a:pt x="620" y="191"/>
                    <a:pt x="501" y="95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978931" y="4012198"/>
              <a:ext cx="38427" cy="3842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44"/>
                    <a:pt x="572" y="1144"/>
                  </a:cubicBezTo>
                  <a:cubicBezTo>
                    <a:pt x="882" y="1144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830161" y="4140210"/>
              <a:ext cx="146419" cy="160795"/>
            </a:xfrm>
            <a:custGeom>
              <a:avLst/>
              <a:gdLst/>
              <a:ahLst/>
              <a:cxnLst/>
              <a:rect l="l" t="t" r="r" b="b"/>
              <a:pathLst>
                <a:path w="4359" h="4787" extrusionOk="0">
                  <a:moveTo>
                    <a:pt x="2453" y="0"/>
                  </a:moveTo>
                  <a:cubicBezTo>
                    <a:pt x="1691" y="0"/>
                    <a:pt x="1072" y="429"/>
                    <a:pt x="667" y="1048"/>
                  </a:cubicBezTo>
                  <a:cubicBezTo>
                    <a:pt x="405" y="1453"/>
                    <a:pt x="238" y="1953"/>
                    <a:pt x="167" y="2477"/>
                  </a:cubicBezTo>
                  <a:cubicBezTo>
                    <a:pt x="0" y="3977"/>
                    <a:pt x="881" y="4787"/>
                    <a:pt x="2453" y="4787"/>
                  </a:cubicBezTo>
                  <a:cubicBezTo>
                    <a:pt x="3310" y="4787"/>
                    <a:pt x="3977" y="4525"/>
                    <a:pt x="4358" y="4072"/>
                  </a:cubicBezTo>
                  <a:lnTo>
                    <a:pt x="4358" y="4072"/>
                  </a:lnTo>
                  <a:cubicBezTo>
                    <a:pt x="3977" y="4287"/>
                    <a:pt x="3477" y="4406"/>
                    <a:pt x="2882" y="4406"/>
                  </a:cubicBezTo>
                  <a:cubicBezTo>
                    <a:pt x="1310" y="4406"/>
                    <a:pt x="429" y="3620"/>
                    <a:pt x="596" y="2120"/>
                  </a:cubicBezTo>
                  <a:cubicBezTo>
                    <a:pt x="643" y="1810"/>
                    <a:pt x="715" y="1548"/>
                    <a:pt x="810" y="1262"/>
                  </a:cubicBezTo>
                  <a:cubicBezTo>
                    <a:pt x="827" y="1227"/>
                    <a:pt x="870" y="1205"/>
                    <a:pt x="911" y="1205"/>
                  </a:cubicBezTo>
                  <a:cubicBezTo>
                    <a:pt x="926" y="1205"/>
                    <a:pt x="940" y="1208"/>
                    <a:pt x="953" y="1215"/>
                  </a:cubicBezTo>
                  <a:cubicBezTo>
                    <a:pt x="1334" y="1429"/>
                    <a:pt x="1786" y="1572"/>
                    <a:pt x="2239" y="1596"/>
                  </a:cubicBezTo>
                  <a:lnTo>
                    <a:pt x="2453" y="1596"/>
                  </a:lnTo>
                  <a:cubicBezTo>
                    <a:pt x="3096" y="1596"/>
                    <a:pt x="3715" y="1405"/>
                    <a:pt x="4215" y="1048"/>
                  </a:cubicBezTo>
                  <a:cubicBezTo>
                    <a:pt x="3811" y="429"/>
                    <a:pt x="3191" y="0"/>
                    <a:pt x="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822939" y="4004204"/>
              <a:ext cx="184678" cy="177053"/>
            </a:xfrm>
            <a:custGeom>
              <a:avLst/>
              <a:gdLst/>
              <a:ahLst/>
              <a:cxnLst/>
              <a:rect l="l" t="t" r="r" b="b"/>
              <a:pathLst>
                <a:path w="5498" h="5271" extrusionOk="0">
                  <a:moveTo>
                    <a:pt x="2478" y="1"/>
                  </a:moveTo>
                  <a:lnTo>
                    <a:pt x="1596" y="48"/>
                  </a:lnTo>
                  <a:cubicBezTo>
                    <a:pt x="1215" y="215"/>
                    <a:pt x="882" y="453"/>
                    <a:pt x="620" y="763"/>
                  </a:cubicBezTo>
                  <a:cubicBezTo>
                    <a:pt x="620" y="763"/>
                    <a:pt x="572" y="858"/>
                    <a:pt x="525" y="882"/>
                  </a:cubicBezTo>
                  <a:cubicBezTo>
                    <a:pt x="215" y="1310"/>
                    <a:pt x="96" y="1811"/>
                    <a:pt x="72" y="2358"/>
                  </a:cubicBezTo>
                  <a:cubicBezTo>
                    <a:pt x="1" y="3311"/>
                    <a:pt x="549" y="4144"/>
                    <a:pt x="1239" y="4692"/>
                  </a:cubicBezTo>
                  <a:cubicBezTo>
                    <a:pt x="1620" y="5002"/>
                    <a:pt x="1930" y="5216"/>
                    <a:pt x="2478" y="5264"/>
                  </a:cubicBezTo>
                  <a:cubicBezTo>
                    <a:pt x="2546" y="5268"/>
                    <a:pt x="2613" y="5271"/>
                    <a:pt x="2680" y="5271"/>
                  </a:cubicBezTo>
                  <a:cubicBezTo>
                    <a:pt x="4274" y="5271"/>
                    <a:pt x="5497" y="3934"/>
                    <a:pt x="5383" y="2334"/>
                  </a:cubicBezTo>
                  <a:cubicBezTo>
                    <a:pt x="5288" y="1263"/>
                    <a:pt x="4621" y="429"/>
                    <a:pt x="3740" y="48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818135" y="4029800"/>
              <a:ext cx="102450" cy="151222"/>
            </a:xfrm>
            <a:custGeom>
              <a:avLst/>
              <a:gdLst/>
              <a:ahLst/>
              <a:cxnLst/>
              <a:rect l="l" t="t" r="r" b="b"/>
              <a:pathLst>
                <a:path w="3050" h="4502" extrusionOk="0">
                  <a:moveTo>
                    <a:pt x="763" y="1"/>
                  </a:moveTo>
                  <a:lnTo>
                    <a:pt x="763" y="1"/>
                  </a:lnTo>
                  <a:cubicBezTo>
                    <a:pt x="382" y="429"/>
                    <a:pt x="144" y="1001"/>
                    <a:pt x="96" y="1596"/>
                  </a:cubicBezTo>
                  <a:cubicBezTo>
                    <a:pt x="1" y="3049"/>
                    <a:pt x="1073" y="4406"/>
                    <a:pt x="2621" y="4502"/>
                  </a:cubicBezTo>
                  <a:lnTo>
                    <a:pt x="2787" y="4502"/>
                  </a:lnTo>
                  <a:cubicBezTo>
                    <a:pt x="2787" y="4502"/>
                    <a:pt x="3049" y="4240"/>
                    <a:pt x="3025" y="4240"/>
                  </a:cubicBezTo>
                  <a:cubicBezTo>
                    <a:pt x="1477" y="4144"/>
                    <a:pt x="406" y="2668"/>
                    <a:pt x="501" y="1072"/>
                  </a:cubicBezTo>
                  <a:cubicBezTo>
                    <a:pt x="525" y="691"/>
                    <a:pt x="620" y="334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866942" y="4091404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8"/>
                    <a:pt x="1334" y="2668"/>
                  </a:cubicBezTo>
                  <a:cubicBezTo>
                    <a:pt x="2073" y="2668"/>
                    <a:pt x="2692" y="2072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860560" y="4079412"/>
              <a:ext cx="21632" cy="30433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334" y="0"/>
                  </a:moveTo>
                  <a:cubicBezTo>
                    <a:pt x="143" y="0"/>
                    <a:pt x="0" y="215"/>
                    <a:pt x="0" y="453"/>
                  </a:cubicBezTo>
                  <a:cubicBezTo>
                    <a:pt x="0" y="715"/>
                    <a:pt x="143" y="905"/>
                    <a:pt x="334" y="905"/>
                  </a:cubicBezTo>
                  <a:cubicBezTo>
                    <a:pt x="500" y="905"/>
                    <a:pt x="643" y="715"/>
                    <a:pt x="643" y="453"/>
                  </a:cubicBezTo>
                  <a:cubicBezTo>
                    <a:pt x="643" y="215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942150" y="4080218"/>
              <a:ext cx="22438" cy="30399"/>
            </a:xfrm>
            <a:custGeom>
              <a:avLst/>
              <a:gdLst/>
              <a:ahLst/>
              <a:cxnLst/>
              <a:rect l="l" t="t" r="r" b="b"/>
              <a:pathLst>
                <a:path w="668" h="905" extrusionOk="0">
                  <a:moveTo>
                    <a:pt x="334" y="0"/>
                  </a:moveTo>
                  <a:cubicBezTo>
                    <a:pt x="143" y="0"/>
                    <a:pt x="0" y="214"/>
                    <a:pt x="0" y="453"/>
                  </a:cubicBezTo>
                  <a:cubicBezTo>
                    <a:pt x="0" y="714"/>
                    <a:pt x="143" y="905"/>
                    <a:pt x="334" y="905"/>
                  </a:cubicBezTo>
                  <a:cubicBezTo>
                    <a:pt x="500" y="905"/>
                    <a:pt x="667" y="714"/>
                    <a:pt x="667" y="453"/>
                  </a:cubicBezTo>
                  <a:cubicBezTo>
                    <a:pt x="667" y="214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73357" y="4201680"/>
              <a:ext cx="80818" cy="64929"/>
            </a:xfrm>
            <a:custGeom>
              <a:avLst/>
              <a:gdLst/>
              <a:ahLst/>
              <a:cxnLst/>
              <a:rect l="l" t="t" r="r" b="b"/>
              <a:pathLst>
                <a:path w="2406" h="1933" extrusionOk="0">
                  <a:moveTo>
                    <a:pt x="1727" y="1"/>
                  </a:moveTo>
                  <a:cubicBezTo>
                    <a:pt x="1568" y="1"/>
                    <a:pt x="1408" y="61"/>
                    <a:pt x="1286" y="171"/>
                  </a:cubicBezTo>
                  <a:lnTo>
                    <a:pt x="1215" y="266"/>
                  </a:lnTo>
                  <a:cubicBezTo>
                    <a:pt x="1203" y="278"/>
                    <a:pt x="1191" y="284"/>
                    <a:pt x="1179" y="284"/>
                  </a:cubicBezTo>
                  <a:cubicBezTo>
                    <a:pt x="1167" y="284"/>
                    <a:pt x="1155" y="278"/>
                    <a:pt x="1143" y="266"/>
                  </a:cubicBezTo>
                  <a:lnTo>
                    <a:pt x="1096" y="218"/>
                  </a:lnTo>
                  <a:cubicBezTo>
                    <a:pt x="986" y="96"/>
                    <a:pt x="832" y="36"/>
                    <a:pt x="673" y="36"/>
                  </a:cubicBezTo>
                  <a:cubicBezTo>
                    <a:pt x="522" y="36"/>
                    <a:pt x="366" y="90"/>
                    <a:pt x="238" y="194"/>
                  </a:cubicBezTo>
                  <a:cubicBezTo>
                    <a:pt x="0" y="432"/>
                    <a:pt x="0" y="837"/>
                    <a:pt x="238" y="1075"/>
                  </a:cubicBezTo>
                  <a:lnTo>
                    <a:pt x="1048" y="1861"/>
                  </a:lnTo>
                  <a:cubicBezTo>
                    <a:pt x="1084" y="1909"/>
                    <a:pt x="1131" y="1933"/>
                    <a:pt x="1182" y="1933"/>
                  </a:cubicBezTo>
                  <a:cubicBezTo>
                    <a:pt x="1233" y="1933"/>
                    <a:pt x="1286" y="1909"/>
                    <a:pt x="1334" y="1861"/>
                  </a:cubicBezTo>
                  <a:lnTo>
                    <a:pt x="2167" y="1028"/>
                  </a:lnTo>
                  <a:cubicBezTo>
                    <a:pt x="2405" y="790"/>
                    <a:pt x="2405" y="385"/>
                    <a:pt x="2143" y="171"/>
                  </a:cubicBezTo>
                  <a:cubicBezTo>
                    <a:pt x="2028" y="55"/>
                    <a:pt x="187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76548" y="3998191"/>
              <a:ext cx="72017" cy="49243"/>
            </a:xfrm>
            <a:custGeom>
              <a:avLst/>
              <a:gdLst/>
              <a:ahLst/>
              <a:cxnLst/>
              <a:rect l="l" t="t" r="r" b="b"/>
              <a:pathLst>
                <a:path w="2144" h="1466" extrusionOk="0">
                  <a:moveTo>
                    <a:pt x="1116" y="1"/>
                  </a:moveTo>
                  <a:cubicBezTo>
                    <a:pt x="1039" y="1"/>
                    <a:pt x="960" y="5"/>
                    <a:pt x="882" y="13"/>
                  </a:cubicBezTo>
                  <a:cubicBezTo>
                    <a:pt x="572" y="37"/>
                    <a:pt x="262" y="108"/>
                    <a:pt x="0" y="227"/>
                  </a:cubicBezTo>
                  <a:lnTo>
                    <a:pt x="0" y="370"/>
                  </a:lnTo>
                  <a:cubicBezTo>
                    <a:pt x="0" y="966"/>
                    <a:pt x="477" y="1466"/>
                    <a:pt x="1072" y="1466"/>
                  </a:cubicBezTo>
                  <a:cubicBezTo>
                    <a:pt x="1667" y="1466"/>
                    <a:pt x="2144" y="966"/>
                    <a:pt x="2144" y="370"/>
                  </a:cubicBezTo>
                  <a:lnTo>
                    <a:pt x="2144" y="227"/>
                  </a:lnTo>
                  <a:cubicBezTo>
                    <a:pt x="1829" y="90"/>
                    <a:pt x="1482" y="1"/>
                    <a:pt x="1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99759" y="4114010"/>
              <a:ext cx="25629" cy="18206"/>
            </a:xfrm>
            <a:custGeom>
              <a:avLst/>
              <a:gdLst/>
              <a:ahLst/>
              <a:cxnLst/>
              <a:rect l="l" t="t" r="r" b="b"/>
              <a:pathLst>
                <a:path w="763" h="542" extrusionOk="0">
                  <a:moveTo>
                    <a:pt x="381" y="0"/>
                  </a:moveTo>
                  <a:cubicBezTo>
                    <a:pt x="191" y="0"/>
                    <a:pt x="0" y="54"/>
                    <a:pt x="0" y="161"/>
                  </a:cubicBezTo>
                  <a:cubicBezTo>
                    <a:pt x="0" y="375"/>
                    <a:pt x="167" y="542"/>
                    <a:pt x="381" y="542"/>
                  </a:cubicBezTo>
                  <a:cubicBezTo>
                    <a:pt x="595" y="542"/>
                    <a:pt x="762" y="375"/>
                    <a:pt x="762" y="161"/>
                  </a:cubicBezTo>
                  <a:cubicBezTo>
                    <a:pt x="762" y="54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3" name="Google Shape;3363;p37"/>
            <p:cNvGrpSpPr/>
            <p:nvPr/>
          </p:nvGrpSpPr>
          <p:grpSpPr>
            <a:xfrm>
              <a:off x="4746152" y="3985797"/>
              <a:ext cx="333616" cy="327234"/>
              <a:chOff x="4746152" y="3985797"/>
              <a:chExt cx="333616" cy="327234"/>
            </a:xfrm>
          </p:grpSpPr>
          <p:sp>
            <p:nvSpPr>
              <p:cNvPr id="3364" name="Google Shape;3364;p37"/>
              <p:cNvSpPr/>
              <p:nvPr/>
            </p:nvSpPr>
            <p:spPr>
              <a:xfrm>
                <a:off x="4746152" y="3985797"/>
                <a:ext cx="333616" cy="327234"/>
              </a:xfrm>
              <a:custGeom>
                <a:avLst/>
                <a:gdLst/>
                <a:ahLst/>
                <a:cxnLst/>
                <a:rect l="l" t="t" r="r" b="b"/>
                <a:pathLst>
                  <a:path w="9932" h="9742" extrusionOk="0">
                    <a:moveTo>
                      <a:pt x="4973" y="519"/>
                    </a:moveTo>
                    <a:cubicBezTo>
                      <a:pt x="5291" y="519"/>
                      <a:pt x="5604" y="572"/>
                      <a:pt x="5883" y="692"/>
                    </a:cubicBezTo>
                    <a:lnTo>
                      <a:pt x="5883" y="739"/>
                    </a:lnTo>
                    <a:cubicBezTo>
                      <a:pt x="5883" y="1263"/>
                      <a:pt x="5478" y="1692"/>
                      <a:pt x="4954" y="1692"/>
                    </a:cubicBezTo>
                    <a:cubicBezTo>
                      <a:pt x="4430" y="1692"/>
                      <a:pt x="4025" y="1263"/>
                      <a:pt x="4025" y="739"/>
                    </a:cubicBezTo>
                    <a:lnTo>
                      <a:pt x="4025" y="692"/>
                    </a:lnTo>
                    <a:cubicBezTo>
                      <a:pt x="4263" y="596"/>
                      <a:pt x="4502" y="549"/>
                      <a:pt x="4787" y="525"/>
                    </a:cubicBezTo>
                    <a:cubicBezTo>
                      <a:pt x="4849" y="521"/>
                      <a:pt x="4911" y="519"/>
                      <a:pt x="4973" y="519"/>
                    </a:cubicBezTo>
                    <a:close/>
                    <a:moveTo>
                      <a:pt x="2477" y="930"/>
                    </a:moveTo>
                    <a:cubicBezTo>
                      <a:pt x="2620" y="930"/>
                      <a:pt x="2763" y="1025"/>
                      <a:pt x="2835" y="1168"/>
                    </a:cubicBezTo>
                    <a:cubicBezTo>
                      <a:pt x="2668" y="1358"/>
                      <a:pt x="2525" y="1549"/>
                      <a:pt x="2406" y="1787"/>
                    </a:cubicBezTo>
                    <a:cubicBezTo>
                      <a:pt x="2192" y="1763"/>
                      <a:pt x="2049" y="1573"/>
                      <a:pt x="2049" y="1358"/>
                    </a:cubicBezTo>
                    <a:cubicBezTo>
                      <a:pt x="2049" y="1120"/>
                      <a:pt x="2239" y="930"/>
                      <a:pt x="2477" y="930"/>
                    </a:cubicBezTo>
                    <a:close/>
                    <a:moveTo>
                      <a:pt x="7502" y="930"/>
                    </a:moveTo>
                    <a:cubicBezTo>
                      <a:pt x="7740" y="930"/>
                      <a:pt x="7907" y="1120"/>
                      <a:pt x="7907" y="1358"/>
                    </a:cubicBezTo>
                    <a:cubicBezTo>
                      <a:pt x="7907" y="1597"/>
                      <a:pt x="7740" y="1787"/>
                      <a:pt x="7502" y="1787"/>
                    </a:cubicBezTo>
                    <a:cubicBezTo>
                      <a:pt x="7407" y="1573"/>
                      <a:pt x="7264" y="1382"/>
                      <a:pt x="7121" y="1192"/>
                    </a:cubicBezTo>
                    <a:cubicBezTo>
                      <a:pt x="7169" y="1049"/>
                      <a:pt x="7336" y="930"/>
                      <a:pt x="7502" y="930"/>
                    </a:cubicBezTo>
                    <a:close/>
                    <a:moveTo>
                      <a:pt x="7502" y="287"/>
                    </a:moveTo>
                    <a:cubicBezTo>
                      <a:pt x="8074" y="287"/>
                      <a:pt x="8574" y="763"/>
                      <a:pt x="8574" y="1358"/>
                    </a:cubicBezTo>
                    <a:cubicBezTo>
                      <a:pt x="8574" y="1858"/>
                      <a:pt x="8217" y="2287"/>
                      <a:pt x="7740" y="2406"/>
                    </a:cubicBezTo>
                    <a:cubicBezTo>
                      <a:pt x="7717" y="2287"/>
                      <a:pt x="7669" y="2168"/>
                      <a:pt x="7621" y="2073"/>
                    </a:cubicBezTo>
                    <a:cubicBezTo>
                      <a:pt x="7955" y="2001"/>
                      <a:pt x="8217" y="1716"/>
                      <a:pt x="8217" y="1358"/>
                    </a:cubicBezTo>
                    <a:cubicBezTo>
                      <a:pt x="8217" y="977"/>
                      <a:pt x="7883" y="644"/>
                      <a:pt x="7502" y="644"/>
                    </a:cubicBezTo>
                    <a:cubicBezTo>
                      <a:pt x="7240" y="644"/>
                      <a:pt x="7026" y="787"/>
                      <a:pt x="6907" y="977"/>
                    </a:cubicBezTo>
                    <a:cubicBezTo>
                      <a:pt x="6859" y="954"/>
                      <a:pt x="6835" y="930"/>
                      <a:pt x="6812" y="906"/>
                    </a:cubicBezTo>
                    <a:cubicBezTo>
                      <a:pt x="6740" y="858"/>
                      <a:pt x="6693" y="811"/>
                      <a:pt x="6621" y="763"/>
                    </a:cubicBezTo>
                    <a:cubicBezTo>
                      <a:pt x="6812" y="477"/>
                      <a:pt x="7145" y="287"/>
                      <a:pt x="7502" y="287"/>
                    </a:cubicBezTo>
                    <a:close/>
                    <a:moveTo>
                      <a:pt x="3740" y="2954"/>
                    </a:moveTo>
                    <a:cubicBezTo>
                      <a:pt x="3811" y="2954"/>
                      <a:pt x="3906" y="3073"/>
                      <a:pt x="3906" y="3240"/>
                    </a:cubicBezTo>
                    <a:cubicBezTo>
                      <a:pt x="3906" y="3406"/>
                      <a:pt x="3811" y="3549"/>
                      <a:pt x="3740" y="3549"/>
                    </a:cubicBezTo>
                    <a:cubicBezTo>
                      <a:pt x="3644" y="3549"/>
                      <a:pt x="3549" y="3430"/>
                      <a:pt x="3549" y="3240"/>
                    </a:cubicBezTo>
                    <a:cubicBezTo>
                      <a:pt x="3549" y="3073"/>
                      <a:pt x="3644" y="2954"/>
                      <a:pt x="3740" y="2954"/>
                    </a:cubicBezTo>
                    <a:close/>
                    <a:moveTo>
                      <a:pt x="6169" y="2954"/>
                    </a:moveTo>
                    <a:cubicBezTo>
                      <a:pt x="6240" y="2954"/>
                      <a:pt x="6359" y="3073"/>
                      <a:pt x="6359" y="3240"/>
                    </a:cubicBezTo>
                    <a:cubicBezTo>
                      <a:pt x="6359" y="3430"/>
                      <a:pt x="6240" y="3549"/>
                      <a:pt x="6169" y="3549"/>
                    </a:cubicBezTo>
                    <a:cubicBezTo>
                      <a:pt x="6097" y="3549"/>
                      <a:pt x="5978" y="3430"/>
                      <a:pt x="5978" y="3240"/>
                    </a:cubicBezTo>
                    <a:cubicBezTo>
                      <a:pt x="6002" y="3073"/>
                      <a:pt x="6097" y="2954"/>
                      <a:pt x="6169" y="2954"/>
                    </a:cubicBezTo>
                    <a:close/>
                    <a:moveTo>
                      <a:pt x="4930" y="3287"/>
                    </a:moveTo>
                    <a:cubicBezTo>
                      <a:pt x="5597" y="3287"/>
                      <a:pt x="6121" y="3811"/>
                      <a:pt x="6121" y="4478"/>
                    </a:cubicBezTo>
                    <a:cubicBezTo>
                      <a:pt x="6121" y="5121"/>
                      <a:pt x="5597" y="5669"/>
                      <a:pt x="4930" y="5669"/>
                    </a:cubicBezTo>
                    <a:cubicBezTo>
                      <a:pt x="4287" y="5669"/>
                      <a:pt x="3740" y="5121"/>
                      <a:pt x="3740" y="4478"/>
                    </a:cubicBezTo>
                    <a:cubicBezTo>
                      <a:pt x="3740" y="4192"/>
                      <a:pt x="3859" y="3954"/>
                      <a:pt x="4002" y="3740"/>
                    </a:cubicBezTo>
                    <a:cubicBezTo>
                      <a:pt x="4216" y="3478"/>
                      <a:pt x="4573" y="3287"/>
                      <a:pt x="4930" y="3287"/>
                    </a:cubicBezTo>
                    <a:close/>
                    <a:moveTo>
                      <a:pt x="3001" y="5669"/>
                    </a:moveTo>
                    <a:lnTo>
                      <a:pt x="3001" y="5669"/>
                    </a:lnTo>
                    <a:cubicBezTo>
                      <a:pt x="2763" y="6050"/>
                      <a:pt x="2596" y="6574"/>
                      <a:pt x="2525" y="7074"/>
                    </a:cubicBezTo>
                    <a:lnTo>
                      <a:pt x="2001" y="7169"/>
                    </a:lnTo>
                    <a:cubicBezTo>
                      <a:pt x="1953" y="7098"/>
                      <a:pt x="1906" y="7002"/>
                      <a:pt x="1858" y="6931"/>
                    </a:cubicBezTo>
                    <a:cubicBezTo>
                      <a:pt x="1787" y="6788"/>
                      <a:pt x="1691" y="6669"/>
                      <a:pt x="1572" y="6598"/>
                    </a:cubicBezTo>
                    <a:cubicBezTo>
                      <a:pt x="2001" y="6216"/>
                      <a:pt x="2477" y="5907"/>
                      <a:pt x="3001" y="5669"/>
                    </a:cubicBezTo>
                    <a:close/>
                    <a:moveTo>
                      <a:pt x="6454" y="5550"/>
                    </a:moveTo>
                    <a:cubicBezTo>
                      <a:pt x="6788" y="5955"/>
                      <a:pt x="7026" y="6502"/>
                      <a:pt x="7097" y="7098"/>
                    </a:cubicBezTo>
                    <a:cubicBezTo>
                      <a:pt x="7169" y="7741"/>
                      <a:pt x="7050" y="8265"/>
                      <a:pt x="6716" y="8622"/>
                    </a:cubicBezTo>
                    <a:cubicBezTo>
                      <a:pt x="6359" y="9027"/>
                      <a:pt x="5740" y="9241"/>
                      <a:pt x="4954" y="9241"/>
                    </a:cubicBezTo>
                    <a:cubicBezTo>
                      <a:pt x="4168" y="9241"/>
                      <a:pt x="3549" y="9027"/>
                      <a:pt x="3192" y="8622"/>
                    </a:cubicBezTo>
                    <a:cubicBezTo>
                      <a:pt x="2882" y="8265"/>
                      <a:pt x="2739" y="7741"/>
                      <a:pt x="2835" y="7098"/>
                    </a:cubicBezTo>
                    <a:cubicBezTo>
                      <a:pt x="2906" y="6502"/>
                      <a:pt x="3120" y="5955"/>
                      <a:pt x="3454" y="5550"/>
                    </a:cubicBezTo>
                    <a:cubicBezTo>
                      <a:pt x="3882" y="5812"/>
                      <a:pt x="4430" y="5955"/>
                      <a:pt x="4954" y="5955"/>
                    </a:cubicBezTo>
                    <a:cubicBezTo>
                      <a:pt x="4987" y="5956"/>
                      <a:pt x="5021" y="5957"/>
                      <a:pt x="5054" y="5957"/>
                    </a:cubicBezTo>
                    <a:cubicBezTo>
                      <a:pt x="5547" y="5957"/>
                      <a:pt x="6053" y="5795"/>
                      <a:pt x="6454" y="5550"/>
                    </a:cubicBezTo>
                    <a:close/>
                    <a:moveTo>
                      <a:pt x="2525" y="7383"/>
                    </a:moveTo>
                    <a:cubicBezTo>
                      <a:pt x="2501" y="7955"/>
                      <a:pt x="2668" y="8455"/>
                      <a:pt x="2977" y="8812"/>
                    </a:cubicBezTo>
                    <a:cubicBezTo>
                      <a:pt x="3073" y="8908"/>
                      <a:pt x="3192" y="9003"/>
                      <a:pt x="3311" y="9098"/>
                    </a:cubicBezTo>
                    <a:lnTo>
                      <a:pt x="1787" y="9336"/>
                    </a:lnTo>
                    <a:cubicBezTo>
                      <a:pt x="1811" y="9289"/>
                      <a:pt x="1834" y="9265"/>
                      <a:pt x="1858" y="9217"/>
                    </a:cubicBezTo>
                    <a:cubicBezTo>
                      <a:pt x="2049" y="8908"/>
                      <a:pt x="2168" y="8503"/>
                      <a:pt x="2168" y="8074"/>
                    </a:cubicBezTo>
                    <a:cubicBezTo>
                      <a:pt x="2168" y="7860"/>
                      <a:pt x="2144" y="7645"/>
                      <a:pt x="2096" y="7455"/>
                    </a:cubicBezTo>
                    <a:lnTo>
                      <a:pt x="2525" y="7383"/>
                    </a:lnTo>
                    <a:close/>
                    <a:moveTo>
                      <a:pt x="7407" y="7383"/>
                    </a:moveTo>
                    <a:lnTo>
                      <a:pt x="7812" y="7455"/>
                    </a:lnTo>
                    <a:cubicBezTo>
                      <a:pt x="7764" y="7645"/>
                      <a:pt x="7740" y="7860"/>
                      <a:pt x="7740" y="8074"/>
                    </a:cubicBezTo>
                    <a:cubicBezTo>
                      <a:pt x="7740" y="8503"/>
                      <a:pt x="7859" y="8908"/>
                      <a:pt x="8050" y="9217"/>
                    </a:cubicBezTo>
                    <a:cubicBezTo>
                      <a:pt x="8074" y="9265"/>
                      <a:pt x="8098" y="9312"/>
                      <a:pt x="8121" y="9336"/>
                    </a:cubicBezTo>
                    <a:lnTo>
                      <a:pt x="6597" y="9098"/>
                    </a:lnTo>
                    <a:cubicBezTo>
                      <a:pt x="6716" y="9003"/>
                      <a:pt x="6835" y="8908"/>
                      <a:pt x="6931" y="8812"/>
                    </a:cubicBezTo>
                    <a:cubicBezTo>
                      <a:pt x="7264" y="8455"/>
                      <a:pt x="7407" y="7979"/>
                      <a:pt x="7407" y="7383"/>
                    </a:cubicBezTo>
                    <a:close/>
                    <a:moveTo>
                      <a:pt x="8836" y="6693"/>
                    </a:moveTo>
                    <a:cubicBezTo>
                      <a:pt x="9265" y="6693"/>
                      <a:pt x="9622" y="7336"/>
                      <a:pt x="9622" y="8074"/>
                    </a:cubicBezTo>
                    <a:cubicBezTo>
                      <a:pt x="9622" y="8812"/>
                      <a:pt x="9265" y="9431"/>
                      <a:pt x="8836" y="9431"/>
                    </a:cubicBezTo>
                    <a:cubicBezTo>
                      <a:pt x="8360" y="9431"/>
                      <a:pt x="8050" y="8788"/>
                      <a:pt x="8026" y="8074"/>
                    </a:cubicBezTo>
                    <a:cubicBezTo>
                      <a:pt x="8026" y="7336"/>
                      <a:pt x="8407" y="6693"/>
                      <a:pt x="8836" y="6693"/>
                    </a:cubicBezTo>
                    <a:close/>
                    <a:moveTo>
                      <a:pt x="2454" y="1"/>
                    </a:moveTo>
                    <a:cubicBezTo>
                      <a:pt x="2168" y="1"/>
                      <a:pt x="1858" y="120"/>
                      <a:pt x="1620" y="311"/>
                    </a:cubicBezTo>
                    <a:cubicBezTo>
                      <a:pt x="1549" y="358"/>
                      <a:pt x="1549" y="430"/>
                      <a:pt x="1572" y="501"/>
                    </a:cubicBezTo>
                    <a:cubicBezTo>
                      <a:pt x="1600" y="543"/>
                      <a:pt x="1652" y="568"/>
                      <a:pt x="1700" y="568"/>
                    </a:cubicBezTo>
                    <a:cubicBezTo>
                      <a:pt x="1734" y="568"/>
                      <a:pt x="1767" y="555"/>
                      <a:pt x="1787" y="525"/>
                    </a:cubicBezTo>
                    <a:cubicBezTo>
                      <a:pt x="1977" y="382"/>
                      <a:pt x="2215" y="287"/>
                      <a:pt x="2454" y="287"/>
                    </a:cubicBezTo>
                    <a:cubicBezTo>
                      <a:pt x="2811" y="287"/>
                      <a:pt x="3120" y="453"/>
                      <a:pt x="3335" y="739"/>
                    </a:cubicBezTo>
                    <a:cubicBezTo>
                      <a:pt x="3216" y="811"/>
                      <a:pt x="3144" y="882"/>
                      <a:pt x="3049" y="954"/>
                    </a:cubicBezTo>
                    <a:cubicBezTo>
                      <a:pt x="2906" y="763"/>
                      <a:pt x="2692" y="644"/>
                      <a:pt x="2454" y="644"/>
                    </a:cubicBezTo>
                    <a:cubicBezTo>
                      <a:pt x="2073" y="644"/>
                      <a:pt x="1739" y="977"/>
                      <a:pt x="1739" y="1382"/>
                    </a:cubicBezTo>
                    <a:cubicBezTo>
                      <a:pt x="1739" y="1692"/>
                      <a:pt x="1977" y="1978"/>
                      <a:pt x="2287" y="2073"/>
                    </a:cubicBezTo>
                    <a:cubicBezTo>
                      <a:pt x="2239" y="2168"/>
                      <a:pt x="2192" y="2287"/>
                      <a:pt x="2168" y="2406"/>
                    </a:cubicBezTo>
                    <a:cubicBezTo>
                      <a:pt x="1715" y="2263"/>
                      <a:pt x="1406" y="1858"/>
                      <a:pt x="1406" y="1382"/>
                    </a:cubicBezTo>
                    <a:cubicBezTo>
                      <a:pt x="1406" y="1263"/>
                      <a:pt x="1406" y="1144"/>
                      <a:pt x="1453" y="1025"/>
                    </a:cubicBezTo>
                    <a:cubicBezTo>
                      <a:pt x="1477" y="954"/>
                      <a:pt x="1430" y="882"/>
                      <a:pt x="1358" y="858"/>
                    </a:cubicBezTo>
                    <a:cubicBezTo>
                      <a:pt x="1338" y="845"/>
                      <a:pt x="1316" y="839"/>
                      <a:pt x="1295" y="839"/>
                    </a:cubicBezTo>
                    <a:cubicBezTo>
                      <a:pt x="1239" y="839"/>
                      <a:pt x="1185" y="878"/>
                      <a:pt x="1168" y="930"/>
                    </a:cubicBezTo>
                    <a:cubicBezTo>
                      <a:pt x="1120" y="1073"/>
                      <a:pt x="1096" y="1215"/>
                      <a:pt x="1096" y="1382"/>
                    </a:cubicBezTo>
                    <a:cubicBezTo>
                      <a:pt x="1096" y="1692"/>
                      <a:pt x="1215" y="2025"/>
                      <a:pt x="1430" y="2263"/>
                    </a:cubicBezTo>
                    <a:cubicBezTo>
                      <a:pt x="1620" y="2478"/>
                      <a:pt x="1834" y="2621"/>
                      <a:pt x="2096" y="2692"/>
                    </a:cubicBezTo>
                    <a:cubicBezTo>
                      <a:pt x="2096" y="2763"/>
                      <a:pt x="2096" y="2835"/>
                      <a:pt x="2073" y="2906"/>
                    </a:cubicBezTo>
                    <a:cubicBezTo>
                      <a:pt x="2025" y="3668"/>
                      <a:pt x="2287" y="4407"/>
                      <a:pt x="2763" y="4978"/>
                    </a:cubicBezTo>
                    <a:cubicBezTo>
                      <a:pt x="2882" y="5097"/>
                      <a:pt x="2977" y="5216"/>
                      <a:pt x="3120" y="5312"/>
                    </a:cubicBezTo>
                    <a:cubicBezTo>
                      <a:pt x="2430" y="5597"/>
                      <a:pt x="1834" y="5955"/>
                      <a:pt x="1287" y="6455"/>
                    </a:cubicBezTo>
                    <a:cubicBezTo>
                      <a:pt x="1215" y="6431"/>
                      <a:pt x="1144" y="6431"/>
                      <a:pt x="1072" y="6431"/>
                    </a:cubicBezTo>
                    <a:cubicBezTo>
                      <a:pt x="548" y="6431"/>
                      <a:pt x="120" y="6955"/>
                      <a:pt x="1" y="7717"/>
                    </a:cubicBezTo>
                    <a:cubicBezTo>
                      <a:pt x="1" y="7812"/>
                      <a:pt x="48" y="7884"/>
                      <a:pt x="120" y="7884"/>
                    </a:cubicBezTo>
                    <a:cubicBezTo>
                      <a:pt x="133" y="7887"/>
                      <a:pt x="145" y="7888"/>
                      <a:pt x="157" y="7888"/>
                    </a:cubicBezTo>
                    <a:cubicBezTo>
                      <a:pt x="233" y="7888"/>
                      <a:pt x="286" y="7826"/>
                      <a:pt x="286" y="7764"/>
                    </a:cubicBezTo>
                    <a:cubicBezTo>
                      <a:pt x="382" y="7145"/>
                      <a:pt x="715" y="6717"/>
                      <a:pt x="1072" y="6717"/>
                    </a:cubicBezTo>
                    <a:cubicBezTo>
                      <a:pt x="1501" y="6717"/>
                      <a:pt x="1858" y="7336"/>
                      <a:pt x="1858" y="8098"/>
                    </a:cubicBezTo>
                    <a:cubicBezTo>
                      <a:pt x="1858" y="8717"/>
                      <a:pt x="1596" y="9265"/>
                      <a:pt x="1263" y="9408"/>
                    </a:cubicBezTo>
                    <a:cubicBezTo>
                      <a:pt x="1239" y="9431"/>
                      <a:pt x="1144" y="9455"/>
                      <a:pt x="1072" y="9455"/>
                    </a:cubicBezTo>
                    <a:cubicBezTo>
                      <a:pt x="715" y="9455"/>
                      <a:pt x="382" y="9003"/>
                      <a:pt x="286" y="8407"/>
                    </a:cubicBezTo>
                    <a:cubicBezTo>
                      <a:pt x="286" y="8346"/>
                      <a:pt x="233" y="8284"/>
                      <a:pt x="157" y="8284"/>
                    </a:cubicBezTo>
                    <a:cubicBezTo>
                      <a:pt x="145" y="8284"/>
                      <a:pt x="133" y="8285"/>
                      <a:pt x="120" y="8288"/>
                    </a:cubicBezTo>
                    <a:cubicBezTo>
                      <a:pt x="48" y="8288"/>
                      <a:pt x="1" y="8360"/>
                      <a:pt x="1" y="8455"/>
                    </a:cubicBezTo>
                    <a:cubicBezTo>
                      <a:pt x="120" y="9217"/>
                      <a:pt x="548" y="9741"/>
                      <a:pt x="1072" y="9741"/>
                    </a:cubicBezTo>
                    <a:cubicBezTo>
                      <a:pt x="1168" y="9741"/>
                      <a:pt x="3668" y="9360"/>
                      <a:pt x="3740" y="9336"/>
                    </a:cubicBezTo>
                    <a:cubicBezTo>
                      <a:pt x="4097" y="9479"/>
                      <a:pt x="4502" y="9551"/>
                      <a:pt x="4954" y="9551"/>
                    </a:cubicBezTo>
                    <a:cubicBezTo>
                      <a:pt x="5407" y="9551"/>
                      <a:pt x="5811" y="9479"/>
                      <a:pt x="6169" y="9336"/>
                    </a:cubicBezTo>
                    <a:cubicBezTo>
                      <a:pt x="6169" y="9336"/>
                      <a:pt x="8669" y="9741"/>
                      <a:pt x="8836" y="9741"/>
                    </a:cubicBezTo>
                    <a:cubicBezTo>
                      <a:pt x="9145" y="9741"/>
                      <a:pt x="9407" y="9574"/>
                      <a:pt x="9622" y="9241"/>
                    </a:cubicBezTo>
                    <a:cubicBezTo>
                      <a:pt x="9812" y="8931"/>
                      <a:pt x="9907" y="8526"/>
                      <a:pt x="9907" y="8098"/>
                    </a:cubicBezTo>
                    <a:cubicBezTo>
                      <a:pt x="9931" y="7645"/>
                      <a:pt x="9812" y="7241"/>
                      <a:pt x="9622" y="6931"/>
                    </a:cubicBezTo>
                    <a:cubicBezTo>
                      <a:pt x="9407" y="6598"/>
                      <a:pt x="9145" y="6407"/>
                      <a:pt x="8836" y="6407"/>
                    </a:cubicBezTo>
                    <a:cubicBezTo>
                      <a:pt x="8764" y="6407"/>
                      <a:pt x="8669" y="6431"/>
                      <a:pt x="8598" y="6455"/>
                    </a:cubicBezTo>
                    <a:cubicBezTo>
                      <a:pt x="8455" y="6312"/>
                      <a:pt x="8312" y="6193"/>
                      <a:pt x="8169" y="6074"/>
                    </a:cubicBezTo>
                    <a:cubicBezTo>
                      <a:pt x="8137" y="6052"/>
                      <a:pt x="8105" y="6040"/>
                      <a:pt x="8075" y="6040"/>
                    </a:cubicBezTo>
                    <a:cubicBezTo>
                      <a:pt x="8038" y="6040"/>
                      <a:pt x="8005" y="6058"/>
                      <a:pt x="7979" y="6097"/>
                    </a:cubicBezTo>
                    <a:cubicBezTo>
                      <a:pt x="7907" y="6145"/>
                      <a:pt x="7907" y="6264"/>
                      <a:pt x="7979" y="6312"/>
                    </a:cubicBezTo>
                    <a:cubicBezTo>
                      <a:pt x="8098" y="6383"/>
                      <a:pt x="8217" y="6478"/>
                      <a:pt x="8336" y="6598"/>
                    </a:cubicBezTo>
                    <a:cubicBezTo>
                      <a:pt x="8217" y="6669"/>
                      <a:pt x="8121" y="6788"/>
                      <a:pt x="8026" y="6931"/>
                    </a:cubicBezTo>
                    <a:cubicBezTo>
                      <a:pt x="7979" y="7002"/>
                      <a:pt x="7955" y="7098"/>
                      <a:pt x="7907" y="7169"/>
                    </a:cubicBezTo>
                    <a:lnTo>
                      <a:pt x="7359" y="7074"/>
                    </a:lnTo>
                    <a:cubicBezTo>
                      <a:pt x="7312" y="6598"/>
                      <a:pt x="7145" y="6074"/>
                      <a:pt x="6907" y="5669"/>
                    </a:cubicBezTo>
                    <a:lnTo>
                      <a:pt x="6907" y="5669"/>
                    </a:lnTo>
                    <a:cubicBezTo>
                      <a:pt x="7074" y="5740"/>
                      <a:pt x="7264" y="5835"/>
                      <a:pt x="7431" y="5931"/>
                    </a:cubicBezTo>
                    <a:cubicBezTo>
                      <a:pt x="7455" y="5955"/>
                      <a:pt x="7478" y="5955"/>
                      <a:pt x="7502" y="5955"/>
                    </a:cubicBezTo>
                    <a:cubicBezTo>
                      <a:pt x="7550" y="5955"/>
                      <a:pt x="7597" y="5931"/>
                      <a:pt x="7645" y="5859"/>
                    </a:cubicBezTo>
                    <a:cubicBezTo>
                      <a:pt x="7669" y="5812"/>
                      <a:pt x="7645" y="5716"/>
                      <a:pt x="7574" y="5693"/>
                    </a:cubicBezTo>
                    <a:cubicBezTo>
                      <a:pt x="7336" y="5550"/>
                      <a:pt x="7074" y="5407"/>
                      <a:pt x="6788" y="5312"/>
                    </a:cubicBezTo>
                    <a:cubicBezTo>
                      <a:pt x="7121" y="5026"/>
                      <a:pt x="7383" y="4692"/>
                      <a:pt x="7574" y="4288"/>
                    </a:cubicBezTo>
                    <a:cubicBezTo>
                      <a:pt x="7597" y="4216"/>
                      <a:pt x="7574" y="4145"/>
                      <a:pt x="7502" y="4097"/>
                    </a:cubicBezTo>
                    <a:cubicBezTo>
                      <a:pt x="7482" y="4084"/>
                      <a:pt x="7460" y="4078"/>
                      <a:pt x="7439" y="4078"/>
                    </a:cubicBezTo>
                    <a:cubicBezTo>
                      <a:pt x="7383" y="4078"/>
                      <a:pt x="7329" y="4117"/>
                      <a:pt x="7312" y="4168"/>
                    </a:cubicBezTo>
                    <a:cubicBezTo>
                      <a:pt x="7050" y="4740"/>
                      <a:pt x="6621" y="5145"/>
                      <a:pt x="6073" y="5431"/>
                    </a:cubicBezTo>
                    <a:cubicBezTo>
                      <a:pt x="6288" y="5169"/>
                      <a:pt x="6431" y="4835"/>
                      <a:pt x="6431" y="4478"/>
                    </a:cubicBezTo>
                    <a:cubicBezTo>
                      <a:pt x="6431" y="4264"/>
                      <a:pt x="6359" y="4026"/>
                      <a:pt x="6288" y="3835"/>
                    </a:cubicBezTo>
                    <a:cubicBezTo>
                      <a:pt x="6478" y="3787"/>
                      <a:pt x="6645" y="3549"/>
                      <a:pt x="6645" y="3264"/>
                    </a:cubicBezTo>
                    <a:cubicBezTo>
                      <a:pt x="6645" y="2930"/>
                      <a:pt x="6431" y="2668"/>
                      <a:pt x="6169" y="2668"/>
                    </a:cubicBezTo>
                    <a:cubicBezTo>
                      <a:pt x="5930" y="2668"/>
                      <a:pt x="5716" y="2906"/>
                      <a:pt x="5716" y="3216"/>
                    </a:cubicBezTo>
                    <a:cubicBezTo>
                      <a:pt x="5478" y="3073"/>
                      <a:pt x="5216" y="3002"/>
                      <a:pt x="4954" y="3002"/>
                    </a:cubicBezTo>
                    <a:cubicBezTo>
                      <a:pt x="4668" y="3002"/>
                      <a:pt x="4430" y="3073"/>
                      <a:pt x="4192" y="3192"/>
                    </a:cubicBezTo>
                    <a:cubicBezTo>
                      <a:pt x="4192" y="2882"/>
                      <a:pt x="3978" y="2668"/>
                      <a:pt x="3740" y="2668"/>
                    </a:cubicBezTo>
                    <a:cubicBezTo>
                      <a:pt x="3478" y="2668"/>
                      <a:pt x="3263" y="2930"/>
                      <a:pt x="3263" y="3264"/>
                    </a:cubicBezTo>
                    <a:cubicBezTo>
                      <a:pt x="3263" y="3525"/>
                      <a:pt x="3406" y="3764"/>
                      <a:pt x="3620" y="3835"/>
                    </a:cubicBezTo>
                    <a:cubicBezTo>
                      <a:pt x="3525" y="4026"/>
                      <a:pt x="3454" y="4240"/>
                      <a:pt x="3454" y="4478"/>
                    </a:cubicBezTo>
                    <a:cubicBezTo>
                      <a:pt x="3454" y="4835"/>
                      <a:pt x="3573" y="5145"/>
                      <a:pt x="3763" y="5383"/>
                    </a:cubicBezTo>
                    <a:cubicBezTo>
                      <a:pt x="2882" y="4931"/>
                      <a:pt x="2311" y="3978"/>
                      <a:pt x="2382" y="2930"/>
                    </a:cubicBezTo>
                    <a:cubicBezTo>
                      <a:pt x="2430" y="2073"/>
                      <a:pt x="2954" y="1239"/>
                      <a:pt x="3740" y="834"/>
                    </a:cubicBezTo>
                    <a:cubicBezTo>
                      <a:pt x="3763" y="1477"/>
                      <a:pt x="4311" y="1978"/>
                      <a:pt x="4954" y="1978"/>
                    </a:cubicBezTo>
                    <a:cubicBezTo>
                      <a:pt x="5597" y="1978"/>
                      <a:pt x="6145" y="1477"/>
                      <a:pt x="6169" y="834"/>
                    </a:cubicBezTo>
                    <a:cubicBezTo>
                      <a:pt x="6907" y="1239"/>
                      <a:pt x="7455" y="2025"/>
                      <a:pt x="7526" y="2906"/>
                    </a:cubicBezTo>
                    <a:cubicBezTo>
                      <a:pt x="7550" y="3121"/>
                      <a:pt x="7526" y="3335"/>
                      <a:pt x="7502" y="3549"/>
                    </a:cubicBezTo>
                    <a:cubicBezTo>
                      <a:pt x="7478" y="3621"/>
                      <a:pt x="7526" y="3692"/>
                      <a:pt x="7597" y="3716"/>
                    </a:cubicBezTo>
                    <a:cubicBezTo>
                      <a:pt x="7610" y="3720"/>
                      <a:pt x="7624" y="3722"/>
                      <a:pt x="7637" y="3722"/>
                    </a:cubicBezTo>
                    <a:cubicBezTo>
                      <a:pt x="7700" y="3722"/>
                      <a:pt x="7768" y="3680"/>
                      <a:pt x="7788" y="3621"/>
                    </a:cubicBezTo>
                    <a:cubicBezTo>
                      <a:pt x="7812" y="3383"/>
                      <a:pt x="7836" y="3121"/>
                      <a:pt x="7812" y="2882"/>
                    </a:cubicBezTo>
                    <a:cubicBezTo>
                      <a:pt x="7812" y="2835"/>
                      <a:pt x="7788" y="2763"/>
                      <a:pt x="7788" y="2692"/>
                    </a:cubicBezTo>
                    <a:cubicBezTo>
                      <a:pt x="8407" y="2573"/>
                      <a:pt x="8860" y="2025"/>
                      <a:pt x="8860" y="1382"/>
                    </a:cubicBezTo>
                    <a:cubicBezTo>
                      <a:pt x="8860" y="620"/>
                      <a:pt x="8240" y="1"/>
                      <a:pt x="7502" y="1"/>
                    </a:cubicBezTo>
                    <a:cubicBezTo>
                      <a:pt x="7050" y="1"/>
                      <a:pt x="6621" y="239"/>
                      <a:pt x="6359" y="620"/>
                    </a:cubicBezTo>
                    <a:cubicBezTo>
                      <a:pt x="5943" y="371"/>
                      <a:pt x="5473" y="230"/>
                      <a:pt x="4980" y="230"/>
                    </a:cubicBezTo>
                    <a:cubicBezTo>
                      <a:pt x="4908" y="230"/>
                      <a:pt x="4836" y="233"/>
                      <a:pt x="4764" y="239"/>
                    </a:cubicBezTo>
                    <a:cubicBezTo>
                      <a:pt x="4359" y="263"/>
                      <a:pt x="3954" y="382"/>
                      <a:pt x="3573" y="596"/>
                    </a:cubicBezTo>
                    <a:cubicBezTo>
                      <a:pt x="3311" y="215"/>
                      <a:pt x="2906" y="1"/>
                      <a:pt x="2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4885349" y="4109811"/>
                <a:ext cx="53610" cy="5041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01" extrusionOk="0">
                    <a:moveTo>
                      <a:pt x="810" y="286"/>
                    </a:moveTo>
                    <a:cubicBezTo>
                      <a:pt x="929" y="286"/>
                      <a:pt x="1001" y="310"/>
                      <a:pt x="1048" y="310"/>
                    </a:cubicBezTo>
                    <a:cubicBezTo>
                      <a:pt x="1024" y="429"/>
                      <a:pt x="929" y="524"/>
                      <a:pt x="810" y="524"/>
                    </a:cubicBezTo>
                    <a:cubicBezTo>
                      <a:pt x="691" y="524"/>
                      <a:pt x="572" y="429"/>
                      <a:pt x="572" y="310"/>
                    </a:cubicBezTo>
                    <a:cubicBezTo>
                      <a:pt x="596" y="310"/>
                      <a:pt x="691" y="286"/>
                      <a:pt x="810" y="286"/>
                    </a:cubicBezTo>
                    <a:close/>
                    <a:moveTo>
                      <a:pt x="810" y="0"/>
                    </a:moveTo>
                    <a:cubicBezTo>
                      <a:pt x="477" y="0"/>
                      <a:pt x="286" y="119"/>
                      <a:pt x="286" y="286"/>
                    </a:cubicBezTo>
                    <a:cubicBezTo>
                      <a:pt x="286" y="548"/>
                      <a:pt x="429" y="738"/>
                      <a:pt x="643" y="810"/>
                    </a:cubicBezTo>
                    <a:lnTo>
                      <a:pt x="643" y="1048"/>
                    </a:lnTo>
                    <a:cubicBezTo>
                      <a:pt x="643" y="1072"/>
                      <a:pt x="596" y="1167"/>
                      <a:pt x="500" y="1191"/>
                    </a:cubicBezTo>
                    <a:cubicBezTo>
                      <a:pt x="475" y="1197"/>
                      <a:pt x="451" y="1200"/>
                      <a:pt x="429" y="1200"/>
                    </a:cubicBezTo>
                    <a:cubicBezTo>
                      <a:pt x="367" y="1200"/>
                      <a:pt x="315" y="1178"/>
                      <a:pt x="262" y="1143"/>
                    </a:cubicBezTo>
                    <a:cubicBezTo>
                      <a:pt x="239" y="1108"/>
                      <a:pt x="203" y="1090"/>
                      <a:pt x="164" y="1090"/>
                    </a:cubicBezTo>
                    <a:cubicBezTo>
                      <a:pt x="125" y="1090"/>
                      <a:pt x="84" y="1108"/>
                      <a:pt x="48" y="1143"/>
                    </a:cubicBezTo>
                    <a:cubicBezTo>
                      <a:pt x="0" y="1191"/>
                      <a:pt x="0" y="1286"/>
                      <a:pt x="48" y="1334"/>
                    </a:cubicBezTo>
                    <a:cubicBezTo>
                      <a:pt x="167" y="1429"/>
                      <a:pt x="286" y="1500"/>
                      <a:pt x="429" y="1500"/>
                    </a:cubicBezTo>
                    <a:cubicBezTo>
                      <a:pt x="548" y="1500"/>
                      <a:pt x="715" y="1429"/>
                      <a:pt x="786" y="1334"/>
                    </a:cubicBezTo>
                    <a:cubicBezTo>
                      <a:pt x="858" y="1405"/>
                      <a:pt x="1001" y="1500"/>
                      <a:pt x="1167" y="1500"/>
                    </a:cubicBezTo>
                    <a:cubicBezTo>
                      <a:pt x="1286" y="1500"/>
                      <a:pt x="1429" y="1429"/>
                      <a:pt x="1525" y="1334"/>
                    </a:cubicBezTo>
                    <a:cubicBezTo>
                      <a:pt x="1596" y="1286"/>
                      <a:pt x="1596" y="1191"/>
                      <a:pt x="1525" y="1143"/>
                    </a:cubicBezTo>
                    <a:cubicBezTo>
                      <a:pt x="1501" y="1108"/>
                      <a:pt x="1465" y="1090"/>
                      <a:pt x="1429" y="1090"/>
                    </a:cubicBezTo>
                    <a:cubicBezTo>
                      <a:pt x="1394" y="1090"/>
                      <a:pt x="1358" y="1108"/>
                      <a:pt x="1334" y="1143"/>
                    </a:cubicBezTo>
                    <a:cubicBezTo>
                      <a:pt x="1282" y="1178"/>
                      <a:pt x="1217" y="1200"/>
                      <a:pt x="1157" y="1200"/>
                    </a:cubicBezTo>
                    <a:cubicBezTo>
                      <a:pt x="1136" y="1200"/>
                      <a:pt x="1115" y="1197"/>
                      <a:pt x="1096" y="1191"/>
                    </a:cubicBezTo>
                    <a:cubicBezTo>
                      <a:pt x="1001" y="1167"/>
                      <a:pt x="953" y="1096"/>
                      <a:pt x="953" y="1048"/>
                    </a:cubicBezTo>
                    <a:lnTo>
                      <a:pt x="953" y="810"/>
                    </a:lnTo>
                    <a:cubicBezTo>
                      <a:pt x="1167" y="738"/>
                      <a:pt x="1334" y="548"/>
                      <a:pt x="1334" y="286"/>
                    </a:cubicBezTo>
                    <a:cubicBezTo>
                      <a:pt x="1334" y="119"/>
                      <a:pt x="112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4870133" y="4196675"/>
                <a:ext cx="87233" cy="7473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225" extrusionOk="0">
                    <a:moveTo>
                      <a:pt x="1843" y="293"/>
                    </a:moveTo>
                    <a:cubicBezTo>
                      <a:pt x="1955" y="293"/>
                      <a:pt x="2064" y="334"/>
                      <a:pt x="2144" y="415"/>
                    </a:cubicBezTo>
                    <a:cubicBezTo>
                      <a:pt x="2239" y="510"/>
                      <a:pt x="2287" y="629"/>
                      <a:pt x="2311" y="748"/>
                    </a:cubicBezTo>
                    <a:cubicBezTo>
                      <a:pt x="2287" y="867"/>
                      <a:pt x="2239" y="986"/>
                      <a:pt x="2168" y="1082"/>
                    </a:cubicBezTo>
                    <a:lnTo>
                      <a:pt x="1311" y="1915"/>
                    </a:lnTo>
                    <a:cubicBezTo>
                      <a:pt x="1311" y="1939"/>
                      <a:pt x="1287" y="1939"/>
                      <a:pt x="1287" y="1939"/>
                    </a:cubicBezTo>
                    <a:cubicBezTo>
                      <a:pt x="1263" y="1939"/>
                      <a:pt x="1263" y="1939"/>
                      <a:pt x="1239" y="1915"/>
                    </a:cubicBezTo>
                    <a:lnTo>
                      <a:pt x="430" y="1105"/>
                    </a:lnTo>
                    <a:cubicBezTo>
                      <a:pt x="358" y="1034"/>
                      <a:pt x="311" y="915"/>
                      <a:pt x="311" y="772"/>
                    </a:cubicBezTo>
                    <a:cubicBezTo>
                      <a:pt x="311" y="653"/>
                      <a:pt x="358" y="534"/>
                      <a:pt x="453" y="462"/>
                    </a:cubicBezTo>
                    <a:cubicBezTo>
                      <a:pt x="525" y="367"/>
                      <a:pt x="644" y="320"/>
                      <a:pt x="763" y="320"/>
                    </a:cubicBezTo>
                    <a:cubicBezTo>
                      <a:pt x="882" y="320"/>
                      <a:pt x="1001" y="367"/>
                      <a:pt x="1096" y="462"/>
                    </a:cubicBezTo>
                    <a:lnTo>
                      <a:pt x="1168" y="558"/>
                    </a:lnTo>
                    <a:cubicBezTo>
                      <a:pt x="1204" y="581"/>
                      <a:pt x="1245" y="593"/>
                      <a:pt x="1284" y="593"/>
                    </a:cubicBezTo>
                    <a:cubicBezTo>
                      <a:pt x="1323" y="593"/>
                      <a:pt x="1358" y="581"/>
                      <a:pt x="1382" y="558"/>
                    </a:cubicBezTo>
                    <a:lnTo>
                      <a:pt x="1501" y="439"/>
                    </a:lnTo>
                    <a:cubicBezTo>
                      <a:pt x="1600" y="340"/>
                      <a:pt x="1724" y="293"/>
                      <a:pt x="1843" y="293"/>
                    </a:cubicBezTo>
                    <a:close/>
                    <a:moveTo>
                      <a:pt x="1849" y="0"/>
                    </a:moveTo>
                    <a:cubicBezTo>
                      <a:pt x="1643" y="0"/>
                      <a:pt x="1438" y="84"/>
                      <a:pt x="1287" y="248"/>
                    </a:cubicBezTo>
                    <a:cubicBezTo>
                      <a:pt x="1129" y="114"/>
                      <a:pt x="933" y="43"/>
                      <a:pt x="742" y="43"/>
                    </a:cubicBezTo>
                    <a:cubicBezTo>
                      <a:pt x="559" y="43"/>
                      <a:pt x="379" y="108"/>
                      <a:pt x="239" y="248"/>
                    </a:cubicBezTo>
                    <a:cubicBezTo>
                      <a:pt x="96" y="391"/>
                      <a:pt x="1" y="581"/>
                      <a:pt x="1" y="772"/>
                    </a:cubicBezTo>
                    <a:cubicBezTo>
                      <a:pt x="1" y="986"/>
                      <a:pt x="72" y="1177"/>
                      <a:pt x="215" y="1320"/>
                    </a:cubicBezTo>
                    <a:lnTo>
                      <a:pt x="1025" y="2129"/>
                    </a:lnTo>
                    <a:cubicBezTo>
                      <a:pt x="1096" y="2201"/>
                      <a:pt x="1192" y="2225"/>
                      <a:pt x="1287" y="2225"/>
                    </a:cubicBezTo>
                    <a:cubicBezTo>
                      <a:pt x="1358" y="2225"/>
                      <a:pt x="1454" y="2177"/>
                      <a:pt x="1525" y="2129"/>
                    </a:cubicBezTo>
                    <a:lnTo>
                      <a:pt x="2359" y="1272"/>
                    </a:lnTo>
                    <a:cubicBezTo>
                      <a:pt x="2525" y="1129"/>
                      <a:pt x="2597" y="939"/>
                      <a:pt x="2597" y="748"/>
                    </a:cubicBezTo>
                    <a:cubicBezTo>
                      <a:pt x="2573" y="534"/>
                      <a:pt x="2501" y="343"/>
                      <a:pt x="2359" y="200"/>
                    </a:cubicBezTo>
                    <a:cubicBezTo>
                      <a:pt x="2213" y="66"/>
                      <a:pt x="2031" y="0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Hộp Văn bản 3">
            <a:extLst>
              <a:ext uri="{FF2B5EF4-FFF2-40B4-BE49-F238E27FC236}">
                <a16:creationId xmlns:a16="http://schemas.microsoft.com/office/drawing/2014/main" id="{6759A64C-A931-1D4D-ABB8-96AB58B1792C}"/>
              </a:ext>
            </a:extLst>
          </p:cNvPr>
          <p:cNvSpPr txBox="1"/>
          <p:nvPr/>
        </p:nvSpPr>
        <p:spPr>
          <a:xfrm>
            <a:off x="2125562" y="3082962"/>
            <a:ext cx="41559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ConcreteComponent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// "is a" relationship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96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37"/>
          <p:cNvSpPr/>
          <p:nvPr/>
        </p:nvSpPr>
        <p:spPr>
          <a:xfrm>
            <a:off x="973713" y="2667047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8" name="Google Shape;3198;p37"/>
          <p:cNvSpPr/>
          <p:nvPr/>
        </p:nvSpPr>
        <p:spPr>
          <a:xfrm>
            <a:off x="973713" y="1355461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9" name="Google Shape;3199;p37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sp>
        <p:nvSpPr>
          <p:cNvPr id="3200" name="Google Shape;3200;p37"/>
          <p:cNvSpPr txBox="1">
            <a:spLocks noGrp="1"/>
          </p:cNvSpPr>
          <p:nvPr>
            <p:ph type="title"/>
          </p:nvPr>
        </p:nvSpPr>
        <p:spPr>
          <a:xfrm>
            <a:off x="2125563" y="1366037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afterthat</a:t>
            </a:r>
            <a:endParaRPr dirty="0"/>
          </a:p>
        </p:txBody>
      </p:sp>
      <p:sp>
        <p:nvSpPr>
          <p:cNvPr id="3201" name="Google Shape;3201;p37"/>
          <p:cNvSpPr txBox="1">
            <a:spLocks noGrp="1"/>
          </p:cNvSpPr>
          <p:nvPr>
            <p:ph type="subTitle" idx="1"/>
          </p:nvPr>
        </p:nvSpPr>
        <p:spPr>
          <a:xfrm>
            <a:off x="2125562" y="1823249"/>
            <a:ext cx="4155967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Create a base decorator class.</a:t>
            </a:r>
          </a:p>
        </p:txBody>
      </p:sp>
      <p:sp>
        <p:nvSpPr>
          <p:cNvPr id="3204" name="Google Shape;3204;p37"/>
          <p:cNvSpPr txBox="1">
            <a:spLocks noGrp="1"/>
          </p:cNvSpPr>
          <p:nvPr>
            <p:ph type="title" idx="4"/>
          </p:nvPr>
        </p:nvSpPr>
        <p:spPr>
          <a:xfrm>
            <a:off x="2125563" y="264392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grpSp>
        <p:nvGrpSpPr>
          <p:cNvPr id="3206" name="Google Shape;3206;p37"/>
          <p:cNvGrpSpPr/>
          <p:nvPr/>
        </p:nvGrpSpPr>
        <p:grpSpPr>
          <a:xfrm>
            <a:off x="6748140" y="2054213"/>
            <a:ext cx="2007848" cy="2629105"/>
            <a:chOff x="6748140" y="2054213"/>
            <a:chExt cx="2007848" cy="2629105"/>
          </a:xfrm>
        </p:grpSpPr>
        <p:grpSp>
          <p:nvGrpSpPr>
            <p:cNvPr id="3207" name="Google Shape;3207;p37"/>
            <p:cNvGrpSpPr/>
            <p:nvPr/>
          </p:nvGrpSpPr>
          <p:grpSpPr>
            <a:xfrm>
              <a:off x="6748152" y="2122974"/>
              <a:ext cx="1811153" cy="2560343"/>
              <a:chOff x="4634666" y="717836"/>
              <a:chExt cx="1375107" cy="1933794"/>
            </a:xfrm>
          </p:grpSpPr>
          <p:sp>
            <p:nvSpPr>
              <p:cNvPr id="3208" name="Google Shape;3208;p37"/>
              <p:cNvSpPr/>
              <p:nvPr/>
            </p:nvSpPr>
            <p:spPr>
              <a:xfrm>
                <a:off x="4634666" y="717836"/>
                <a:ext cx="1375107" cy="1933794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61293" extrusionOk="0">
                    <a:moveTo>
                      <a:pt x="19336" y="1"/>
                    </a:moveTo>
                    <a:cubicBezTo>
                      <a:pt x="18378" y="1"/>
                      <a:pt x="17341" y="261"/>
                      <a:pt x="15962" y="1236"/>
                    </a:cubicBezTo>
                    <a:cubicBezTo>
                      <a:pt x="13973" y="1236"/>
                      <a:pt x="12211" y="2021"/>
                      <a:pt x="10937" y="3438"/>
                    </a:cubicBezTo>
                    <a:cubicBezTo>
                      <a:pt x="8651" y="4045"/>
                      <a:pt x="6913" y="6248"/>
                      <a:pt x="6698" y="8582"/>
                    </a:cubicBezTo>
                    <a:cubicBezTo>
                      <a:pt x="3591" y="11404"/>
                      <a:pt x="4734" y="15833"/>
                      <a:pt x="4567" y="19512"/>
                    </a:cubicBezTo>
                    <a:cubicBezTo>
                      <a:pt x="2067" y="19881"/>
                      <a:pt x="1222" y="22226"/>
                      <a:pt x="1698" y="24727"/>
                    </a:cubicBezTo>
                    <a:cubicBezTo>
                      <a:pt x="1" y="29885"/>
                      <a:pt x="3675" y="37389"/>
                      <a:pt x="9560" y="37389"/>
                    </a:cubicBezTo>
                    <a:cubicBezTo>
                      <a:pt x="9950" y="37389"/>
                      <a:pt x="10350" y="37357"/>
                      <a:pt x="10759" y="37288"/>
                    </a:cubicBezTo>
                    <a:cubicBezTo>
                      <a:pt x="11401" y="40098"/>
                      <a:pt x="11473" y="43860"/>
                      <a:pt x="12235" y="45789"/>
                    </a:cubicBezTo>
                    <a:cubicBezTo>
                      <a:pt x="11687" y="48360"/>
                      <a:pt x="11532" y="51908"/>
                      <a:pt x="12985" y="55861"/>
                    </a:cubicBezTo>
                    <a:cubicBezTo>
                      <a:pt x="12818" y="56242"/>
                      <a:pt x="12699" y="56683"/>
                      <a:pt x="12687" y="57171"/>
                    </a:cubicBezTo>
                    <a:cubicBezTo>
                      <a:pt x="12717" y="59910"/>
                      <a:pt x="15390" y="61289"/>
                      <a:pt x="18013" y="61289"/>
                    </a:cubicBezTo>
                    <a:cubicBezTo>
                      <a:pt x="19564" y="61289"/>
                      <a:pt x="21098" y="60807"/>
                      <a:pt x="22058" y="59838"/>
                    </a:cubicBezTo>
                    <a:cubicBezTo>
                      <a:pt x="23203" y="60778"/>
                      <a:pt x="24786" y="61292"/>
                      <a:pt x="26338" y="61292"/>
                    </a:cubicBezTo>
                    <a:cubicBezTo>
                      <a:pt x="27753" y="61292"/>
                      <a:pt x="29143" y="60865"/>
                      <a:pt x="30154" y="59945"/>
                    </a:cubicBezTo>
                    <a:lnTo>
                      <a:pt x="31666" y="59945"/>
                    </a:lnTo>
                    <a:lnTo>
                      <a:pt x="31642" y="58255"/>
                    </a:lnTo>
                    <a:cubicBezTo>
                      <a:pt x="32356" y="56552"/>
                      <a:pt x="31344" y="55242"/>
                      <a:pt x="31761" y="53325"/>
                    </a:cubicBezTo>
                    <a:lnTo>
                      <a:pt x="31761" y="53325"/>
                    </a:lnTo>
                    <a:cubicBezTo>
                      <a:pt x="32424" y="53503"/>
                      <a:pt x="33072" y="53586"/>
                      <a:pt x="33697" y="53586"/>
                    </a:cubicBezTo>
                    <a:cubicBezTo>
                      <a:pt x="38216" y="53586"/>
                      <a:pt x="41564" y="49259"/>
                      <a:pt x="40988" y="45253"/>
                    </a:cubicBezTo>
                    <a:cubicBezTo>
                      <a:pt x="42417" y="44122"/>
                      <a:pt x="43584" y="42562"/>
                      <a:pt x="43179" y="40669"/>
                    </a:cubicBezTo>
                    <a:cubicBezTo>
                      <a:pt x="43429" y="38704"/>
                      <a:pt x="41834" y="36168"/>
                      <a:pt x="39726" y="35454"/>
                    </a:cubicBezTo>
                    <a:cubicBezTo>
                      <a:pt x="40858" y="32335"/>
                      <a:pt x="41536" y="29037"/>
                      <a:pt x="37464" y="24286"/>
                    </a:cubicBezTo>
                    <a:cubicBezTo>
                      <a:pt x="38452" y="22953"/>
                      <a:pt x="38726" y="21083"/>
                      <a:pt x="38417" y="19583"/>
                    </a:cubicBezTo>
                    <a:cubicBezTo>
                      <a:pt x="39107" y="18738"/>
                      <a:pt x="39595" y="17690"/>
                      <a:pt x="39786" y="16535"/>
                    </a:cubicBezTo>
                    <a:cubicBezTo>
                      <a:pt x="40060" y="14368"/>
                      <a:pt x="39167" y="12785"/>
                      <a:pt x="39572" y="10665"/>
                    </a:cubicBezTo>
                    <a:cubicBezTo>
                      <a:pt x="39441" y="7308"/>
                      <a:pt x="36738" y="3569"/>
                      <a:pt x="33190" y="3510"/>
                    </a:cubicBezTo>
                    <a:cubicBezTo>
                      <a:pt x="32116" y="2535"/>
                      <a:pt x="30640" y="1818"/>
                      <a:pt x="29156" y="1818"/>
                    </a:cubicBezTo>
                    <a:cubicBezTo>
                      <a:pt x="29044" y="1818"/>
                      <a:pt x="28932" y="1823"/>
                      <a:pt x="28820" y="1831"/>
                    </a:cubicBezTo>
                    <a:cubicBezTo>
                      <a:pt x="27713" y="843"/>
                      <a:pt x="26058" y="152"/>
                      <a:pt x="24475" y="128"/>
                    </a:cubicBezTo>
                    <a:cubicBezTo>
                      <a:pt x="23825" y="288"/>
                      <a:pt x="23251" y="344"/>
                      <a:pt x="22726" y="344"/>
                    </a:cubicBezTo>
                    <a:cubicBezTo>
                      <a:pt x="21433" y="344"/>
                      <a:pt x="20436" y="1"/>
                      <a:pt x="19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4728779" y="1468315"/>
                <a:ext cx="443656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0549" extrusionOk="0">
                    <a:moveTo>
                      <a:pt x="3858" y="1"/>
                    </a:moveTo>
                    <a:cubicBezTo>
                      <a:pt x="3603" y="1"/>
                      <a:pt x="3323" y="63"/>
                      <a:pt x="3013" y="201"/>
                    </a:cubicBezTo>
                    <a:cubicBezTo>
                      <a:pt x="1" y="1535"/>
                      <a:pt x="1310" y="8155"/>
                      <a:pt x="4549" y="10036"/>
                    </a:cubicBezTo>
                    <a:cubicBezTo>
                      <a:pt x="5173" y="10401"/>
                      <a:pt x="5910" y="10548"/>
                      <a:pt x="6693" y="10548"/>
                    </a:cubicBezTo>
                    <a:cubicBezTo>
                      <a:pt x="9973" y="10548"/>
                      <a:pt x="14062" y="7964"/>
                      <a:pt x="14062" y="7964"/>
                    </a:cubicBezTo>
                    <a:lnTo>
                      <a:pt x="13360" y="4011"/>
                    </a:lnTo>
                    <a:cubicBezTo>
                      <a:pt x="13360" y="4011"/>
                      <a:pt x="9556" y="5100"/>
                      <a:pt x="7895" y="5100"/>
                    </a:cubicBezTo>
                    <a:cubicBezTo>
                      <a:pt x="7693" y="5100"/>
                      <a:pt x="7522" y="5083"/>
                      <a:pt x="7395" y="5047"/>
                    </a:cubicBezTo>
                    <a:cubicBezTo>
                      <a:pt x="6348" y="4737"/>
                      <a:pt x="6077" y="1"/>
                      <a:pt x="3858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5330943" y="1430708"/>
                <a:ext cx="585663" cy="505273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6015" extrusionOk="0">
                    <a:moveTo>
                      <a:pt x="5599" y="0"/>
                    </a:moveTo>
                    <a:cubicBezTo>
                      <a:pt x="3417" y="0"/>
                      <a:pt x="2001" y="881"/>
                      <a:pt x="2001" y="881"/>
                    </a:cubicBezTo>
                    <a:cubicBezTo>
                      <a:pt x="0" y="7870"/>
                      <a:pt x="9597" y="16014"/>
                      <a:pt x="9597" y="16014"/>
                    </a:cubicBezTo>
                    <a:cubicBezTo>
                      <a:pt x="13824" y="15276"/>
                      <a:pt x="18562" y="8990"/>
                      <a:pt x="12812" y="3358"/>
                    </a:cubicBezTo>
                    <a:cubicBezTo>
                      <a:pt x="10105" y="702"/>
                      <a:pt x="7547" y="0"/>
                      <a:pt x="5599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5024403" y="1458503"/>
                <a:ext cx="863271" cy="1055568"/>
              </a:xfrm>
              <a:custGeom>
                <a:avLst/>
                <a:gdLst/>
                <a:ahLst/>
                <a:cxnLst/>
                <a:rect l="l" t="t" r="r" b="b"/>
                <a:pathLst>
                  <a:path w="27362" h="33457" extrusionOk="0">
                    <a:moveTo>
                      <a:pt x="11717" y="0"/>
                    </a:moveTo>
                    <a:lnTo>
                      <a:pt x="6061" y="524"/>
                    </a:lnTo>
                    <a:cubicBezTo>
                      <a:pt x="1" y="9859"/>
                      <a:pt x="1823" y="18634"/>
                      <a:pt x="3001" y="22206"/>
                    </a:cubicBezTo>
                    <a:cubicBezTo>
                      <a:pt x="2299" y="24908"/>
                      <a:pt x="2025" y="28956"/>
                      <a:pt x="4418" y="33457"/>
                    </a:cubicBezTo>
                    <a:lnTo>
                      <a:pt x="8252" y="33457"/>
                    </a:lnTo>
                    <a:cubicBezTo>
                      <a:pt x="8252" y="33457"/>
                      <a:pt x="8192" y="28159"/>
                      <a:pt x="9145" y="23730"/>
                    </a:cubicBezTo>
                    <a:lnTo>
                      <a:pt x="10705" y="23694"/>
                    </a:lnTo>
                    <a:lnTo>
                      <a:pt x="10705" y="23694"/>
                    </a:lnTo>
                    <a:cubicBezTo>
                      <a:pt x="10300" y="26289"/>
                      <a:pt x="10443" y="29718"/>
                      <a:pt x="12431" y="33457"/>
                    </a:cubicBezTo>
                    <a:lnTo>
                      <a:pt x="16265" y="33457"/>
                    </a:lnTo>
                    <a:cubicBezTo>
                      <a:pt x="16265" y="33457"/>
                      <a:pt x="16217" y="28730"/>
                      <a:pt x="17015" y="24468"/>
                    </a:cubicBezTo>
                    <a:cubicBezTo>
                      <a:pt x="17945" y="26039"/>
                      <a:pt x="19426" y="27054"/>
                      <a:pt x="21199" y="27054"/>
                    </a:cubicBezTo>
                    <a:cubicBezTo>
                      <a:pt x="21831" y="27054"/>
                      <a:pt x="22500" y="26925"/>
                      <a:pt x="23194" y="26647"/>
                    </a:cubicBezTo>
                    <a:cubicBezTo>
                      <a:pt x="27338" y="24992"/>
                      <a:pt x="24766" y="18729"/>
                      <a:pt x="25564" y="18515"/>
                    </a:cubicBezTo>
                    <a:cubicBezTo>
                      <a:pt x="27362" y="18022"/>
                      <a:pt x="26935" y="16208"/>
                      <a:pt x="25395" y="16208"/>
                    </a:cubicBezTo>
                    <a:cubicBezTo>
                      <a:pt x="25334" y="16208"/>
                      <a:pt x="25271" y="16211"/>
                      <a:pt x="25206" y="16217"/>
                    </a:cubicBezTo>
                    <a:cubicBezTo>
                      <a:pt x="21349" y="16586"/>
                      <a:pt x="26183" y="25277"/>
                      <a:pt x="22039" y="25301"/>
                    </a:cubicBezTo>
                    <a:cubicBezTo>
                      <a:pt x="22033" y="25301"/>
                      <a:pt x="22028" y="25301"/>
                      <a:pt x="22022" y="25301"/>
                    </a:cubicBezTo>
                    <a:cubicBezTo>
                      <a:pt x="19688" y="25301"/>
                      <a:pt x="18573" y="22962"/>
                      <a:pt x="18051" y="20932"/>
                    </a:cubicBezTo>
                    <a:cubicBezTo>
                      <a:pt x="24218" y="4608"/>
                      <a:pt x="11717" y="0"/>
                      <a:pt x="11717" y="0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5108515" y="1662159"/>
                <a:ext cx="383616" cy="482336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5288" extrusionOk="0">
                    <a:moveTo>
                      <a:pt x="6392" y="0"/>
                    </a:moveTo>
                    <a:cubicBezTo>
                      <a:pt x="1886" y="0"/>
                      <a:pt x="0" y="9632"/>
                      <a:pt x="3145" y="13298"/>
                    </a:cubicBezTo>
                    <a:cubicBezTo>
                      <a:pt x="4372" y="14732"/>
                      <a:pt x="5628" y="15288"/>
                      <a:pt x="6747" y="15288"/>
                    </a:cubicBezTo>
                    <a:cubicBezTo>
                      <a:pt x="8639" y="15288"/>
                      <a:pt x="10142" y="13703"/>
                      <a:pt x="10456" y="12095"/>
                    </a:cubicBezTo>
                    <a:cubicBezTo>
                      <a:pt x="10456" y="12095"/>
                      <a:pt x="12158" y="1189"/>
                      <a:pt x="7122" y="82"/>
                    </a:cubicBezTo>
                    <a:cubicBezTo>
                      <a:pt x="6872" y="27"/>
                      <a:pt x="6628" y="0"/>
                      <a:pt x="6392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5122082" y="2245739"/>
                <a:ext cx="12431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6" extrusionOk="0">
                    <a:moveTo>
                      <a:pt x="284" y="0"/>
                    </a:moveTo>
                    <a:cubicBezTo>
                      <a:pt x="255" y="0"/>
                      <a:pt x="229" y="12"/>
                      <a:pt x="215" y="40"/>
                    </a:cubicBezTo>
                    <a:cubicBezTo>
                      <a:pt x="48" y="242"/>
                      <a:pt x="1" y="897"/>
                      <a:pt x="1" y="968"/>
                    </a:cubicBezTo>
                    <a:cubicBezTo>
                      <a:pt x="1" y="1028"/>
                      <a:pt x="36" y="1064"/>
                      <a:pt x="84" y="1075"/>
                    </a:cubicBezTo>
                    <a:lnTo>
                      <a:pt x="96" y="1075"/>
                    </a:lnTo>
                    <a:cubicBezTo>
                      <a:pt x="143" y="1075"/>
                      <a:pt x="179" y="1028"/>
                      <a:pt x="191" y="980"/>
                    </a:cubicBezTo>
                    <a:cubicBezTo>
                      <a:pt x="203" y="718"/>
                      <a:pt x="263" y="266"/>
                      <a:pt x="358" y="147"/>
                    </a:cubicBezTo>
                    <a:cubicBezTo>
                      <a:pt x="393" y="111"/>
                      <a:pt x="382" y="52"/>
                      <a:pt x="346" y="16"/>
                    </a:cubicBezTo>
                    <a:cubicBezTo>
                      <a:pt x="326" y="6"/>
                      <a:pt x="304" y="0"/>
                      <a:pt x="28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5141990" y="2269591"/>
                <a:ext cx="12431" cy="3375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0" extrusionOk="0">
                    <a:moveTo>
                      <a:pt x="292" y="0"/>
                    </a:moveTo>
                    <a:cubicBezTo>
                      <a:pt x="264" y="0"/>
                      <a:pt x="236" y="13"/>
                      <a:pt x="215" y="34"/>
                    </a:cubicBezTo>
                    <a:cubicBezTo>
                      <a:pt x="60" y="236"/>
                      <a:pt x="13" y="903"/>
                      <a:pt x="13" y="974"/>
                    </a:cubicBezTo>
                    <a:cubicBezTo>
                      <a:pt x="1" y="1022"/>
                      <a:pt x="48" y="1070"/>
                      <a:pt x="96" y="1070"/>
                    </a:cubicBezTo>
                    <a:lnTo>
                      <a:pt x="108" y="1070"/>
                    </a:lnTo>
                    <a:cubicBezTo>
                      <a:pt x="155" y="1070"/>
                      <a:pt x="191" y="1034"/>
                      <a:pt x="191" y="986"/>
                    </a:cubicBezTo>
                    <a:cubicBezTo>
                      <a:pt x="215" y="724"/>
                      <a:pt x="274" y="272"/>
                      <a:pt x="370" y="153"/>
                    </a:cubicBezTo>
                    <a:cubicBezTo>
                      <a:pt x="394" y="117"/>
                      <a:pt x="394" y="57"/>
                      <a:pt x="346" y="22"/>
                    </a:cubicBezTo>
                    <a:cubicBezTo>
                      <a:pt x="331" y="7"/>
                      <a:pt x="312" y="0"/>
                      <a:pt x="29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5123217" y="2301141"/>
                <a:ext cx="10916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4" extrusionOk="0">
                    <a:moveTo>
                      <a:pt x="177" y="1"/>
                    </a:moveTo>
                    <a:cubicBezTo>
                      <a:pt x="143" y="1"/>
                      <a:pt x="113" y="23"/>
                      <a:pt x="96" y="58"/>
                    </a:cubicBezTo>
                    <a:cubicBezTo>
                      <a:pt x="0" y="296"/>
                      <a:pt x="131" y="951"/>
                      <a:pt x="143" y="1022"/>
                    </a:cubicBezTo>
                    <a:cubicBezTo>
                      <a:pt x="155" y="1058"/>
                      <a:pt x="191" y="1093"/>
                      <a:pt x="238" y="1093"/>
                    </a:cubicBezTo>
                    <a:lnTo>
                      <a:pt x="262" y="1093"/>
                    </a:lnTo>
                    <a:cubicBezTo>
                      <a:pt x="310" y="1082"/>
                      <a:pt x="346" y="1022"/>
                      <a:pt x="334" y="974"/>
                    </a:cubicBezTo>
                    <a:cubicBezTo>
                      <a:pt x="274" y="724"/>
                      <a:pt x="215" y="272"/>
                      <a:pt x="274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4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5149498" y="2324267"/>
                <a:ext cx="11295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7" extrusionOk="0">
                    <a:moveTo>
                      <a:pt x="203" y="0"/>
                    </a:moveTo>
                    <a:cubicBezTo>
                      <a:pt x="164" y="0"/>
                      <a:pt x="128" y="23"/>
                      <a:pt x="108" y="63"/>
                    </a:cubicBezTo>
                    <a:cubicBezTo>
                      <a:pt x="1" y="301"/>
                      <a:pt x="144" y="944"/>
                      <a:pt x="156" y="1015"/>
                    </a:cubicBezTo>
                    <a:cubicBezTo>
                      <a:pt x="167" y="1063"/>
                      <a:pt x="203" y="1087"/>
                      <a:pt x="251" y="1087"/>
                    </a:cubicBezTo>
                    <a:lnTo>
                      <a:pt x="275" y="1087"/>
                    </a:lnTo>
                    <a:cubicBezTo>
                      <a:pt x="322" y="1075"/>
                      <a:pt x="358" y="1027"/>
                      <a:pt x="346" y="980"/>
                    </a:cubicBezTo>
                    <a:cubicBezTo>
                      <a:pt x="286" y="730"/>
                      <a:pt x="227" y="265"/>
                      <a:pt x="275" y="134"/>
                    </a:cubicBezTo>
                    <a:cubicBezTo>
                      <a:pt x="298" y="87"/>
                      <a:pt x="275" y="27"/>
                      <a:pt x="227" y="3"/>
                    </a:cubicBezTo>
                    <a:cubicBezTo>
                      <a:pt x="219" y="1"/>
                      <a:pt x="211" y="0"/>
                      <a:pt x="2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5126593" y="2352820"/>
                <a:ext cx="10916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7" extrusionOk="0">
                    <a:moveTo>
                      <a:pt x="201" y="0"/>
                    </a:moveTo>
                    <a:cubicBezTo>
                      <a:pt x="160" y="0"/>
                      <a:pt x="115" y="23"/>
                      <a:pt x="96" y="63"/>
                    </a:cubicBezTo>
                    <a:cubicBezTo>
                      <a:pt x="0" y="301"/>
                      <a:pt x="131" y="944"/>
                      <a:pt x="155" y="1015"/>
                    </a:cubicBezTo>
                    <a:cubicBezTo>
                      <a:pt x="155" y="1063"/>
                      <a:pt x="203" y="1087"/>
                      <a:pt x="239" y="1087"/>
                    </a:cubicBezTo>
                    <a:lnTo>
                      <a:pt x="262" y="1087"/>
                    </a:lnTo>
                    <a:cubicBezTo>
                      <a:pt x="310" y="1075"/>
                      <a:pt x="346" y="1027"/>
                      <a:pt x="334" y="979"/>
                    </a:cubicBezTo>
                    <a:cubicBezTo>
                      <a:pt x="274" y="729"/>
                      <a:pt x="215" y="265"/>
                      <a:pt x="274" y="134"/>
                    </a:cubicBezTo>
                    <a:cubicBezTo>
                      <a:pt x="286" y="86"/>
                      <a:pt x="274" y="27"/>
                      <a:pt x="227" y="3"/>
                    </a:cubicBezTo>
                    <a:cubicBezTo>
                      <a:pt x="218" y="1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5149498" y="2373264"/>
                <a:ext cx="1129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4" extrusionOk="0">
                    <a:moveTo>
                      <a:pt x="189" y="1"/>
                    </a:moveTo>
                    <a:cubicBezTo>
                      <a:pt x="156" y="1"/>
                      <a:pt x="125" y="23"/>
                      <a:pt x="108" y="58"/>
                    </a:cubicBezTo>
                    <a:cubicBezTo>
                      <a:pt x="1" y="296"/>
                      <a:pt x="144" y="939"/>
                      <a:pt x="156" y="1010"/>
                    </a:cubicBezTo>
                    <a:cubicBezTo>
                      <a:pt x="167" y="1058"/>
                      <a:pt x="203" y="1093"/>
                      <a:pt x="251" y="1093"/>
                    </a:cubicBezTo>
                    <a:cubicBezTo>
                      <a:pt x="263" y="1093"/>
                      <a:pt x="263" y="1093"/>
                      <a:pt x="275" y="1082"/>
                    </a:cubicBezTo>
                    <a:cubicBezTo>
                      <a:pt x="322" y="1070"/>
                      <a:pt x="358" y="1022"/>
                      <a:pt x="346" y="974"/>
                    </a:cubicBezTo>
                    <a:cubicBezTo>
                      <a:pt x="286" y="724"/>
                      <a:pt x="227" y="272"/>
                      <a:pt x="275" y="129"/>
                    </a:cubicBezTo>
                    <a:cubicBezTo>
                      <a:pt x="298" y="81"/>
                      <a:pt x="275" y="22"/>
                      <a:pt x="227" y="10"/>
                    </a:cubicBezTo>
                    <a:cubicBezTo>
                      <a:pt x="214" y="4"/>
                      <a:pt x="201" y="1"/>
                      <a:pt x="18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5140475" y="2406549"/>
                <a:ext cx="15460" cy="3353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63" extrusionOk="0">
                    <a:moveTo>
                      <a:pt x="137" y="0"/>
                    </a:moveTo>
                    <a:cubicBezTo>
                      <a:pt x="96" y="0"/>
                      <a:pt x="59" y="34"/>
                      <a:pt x="49" y="86"/>
                    </a:cubicBezTo>
                    <a:cubicBezTo>
                      <a:pt x="1" y="336"/>
                      <a:pt x="263" y="943"/>
                      <a:pt x="299" y="1015"/>
                    </a:cubicBezTo>
                    <a:cubicBezTo>
                      <a:pt x="311" y="1050"/>
                      <a:pt x="346" y="1062"/>
                      <a:pt x="382" y="1062"/>
                    </a:cubicBezTo>
                    <a:lnTo>
                      <a:pt x="418" y="1062"/>
                    </a:lnTo>
                    <a:cubicBezTo>
                      <a:pt x="465" y="1039"/>
                      <a:pt x="489" y="979"/>
                      <a:pt x="465" y="931"/>
                    </a:cubicBezTo>
                    <a:cubicBezTo>
                      <a:pt x="358" y="693"/>
                      <a:pt x="203" y="265"/>
                      <a:pt x="227" y="122"/>
                    </a:cubicBezTo>
                    <a:cubicBezTo>
                      <a:pt x="239" y="62"/>
                      <a:pt x="203" y="15"/>
                      <a:pt x="156" y="3"/>
                    </a:cubicBezTo>
                    <a:cubicBezTo>
                      <a:pt x="150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5377132" y="2239524"/>
                <a:ext cx="12431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82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3" y="975"/>
                    </a:cubicBezTo>
                    <a:cubicBezTo>
                      <a:pt x="1" y="1034"/>
                      <a:pt x="49" y="1070"/>
                      <a:pt x="96" y="1082"/>
                    </a:cubicBezTo>
                    <a:cubicBezTo>
                      <a:pt x="156" y="1082"/>
                      <a:pt x="191" y="1034"/>
                      <a:pt x="191" y="987"/>
                    </a:cubicBezTo>
                    <a:cubicBezTo>
                      <a:pt x="215" y="725"/>
                      <a:pt x="275" y="272"/>
                      <a:pt x="370" y="153"/>
                    </a:cubicBezTo>
                    <a:cubicBezTo>
                      <a:pt x="394" y="118"/>
                      <a:pt x="394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5397418" y="2263565"/>
                <a:ext cx="12431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1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" y="975"/>
                    </a:cubicBezTo>
                    <a:cubicBezTo>
                      <a:pt x="1" y="1022"/>
                      <a:pt x="37" y="1070"/>
                      <a:pt x="96" y="1070"/>
                    </a:cubicBezTo>
                    <a:cubicBezTo>
                      <a:pt x="144" y="1070"/>
                      <a:pt x="191" y="1034"/>
                      <a:pt x="191" y="987"/>
                    </a:cubicBezTo>
                    <a:cubicBezTo>
                      <a:pt x="203" y="725"/>
                      <a:pt x="275" y="272"/>
                      <a:pt x="358" y="153"/>
                    </a:cubicBezTo>
                    <a:cubicBezTo>
                      <a:pt x="394" y="118"/>
                      <a:pt x="382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5378268" y="2295146"/>
                <a:ext cx="10916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3" extrusionOk="0">
                    <a:moveTo>
                      <a:pt x="187" y="0"/>
                    </a:moveTo>
                    <a:cubicBezTo>
                      <a:pt x="151" y="0"/>
                      <a:pt x="117" y="22"/>
                      <a:pt x="108" y="57"/>
                    </a:cubicBezTo>
                    <a:cubicBezTo>
                      <a:pt x="1" y="295"/>
                      <a:pt x="144" y="938"/>
                      <a:pt x="155" y="1022"/>
                    </a:cubicBezTo>
                    <a:cubicBezTo>
                      <a:pt x="167" y="1057"/>
                      <a:pt x="203" y="1093"/>
                      <a:pt x="251" y="1093"/>
                    </a:cubicBezTo>
                    <a:lnTo>
                      <a:pt x="263" y="1093"/>
                    </a:lnTo>
                    <a:cubicBezTo>
                      <a:pt x="322" y="1081"/>
                      <a:pt x="346" y="1022"/>
                      <a:pt x="334" y="974"/>
                    </a:cubicBezTo>
                    <a:cubicBezTo>
                      <a:pt x="286" y="724"/>
                      <a:pt x="215" y="271"/>
                      <a:pt x="274" y="129"/>
                    </a:cubicBezTo>
                    <a:cubicBezTo>
                      <a:pt x="298" y="81"/>
                      <a:pt x="274" y="21"/>
                      <a:pt x="227" y="9"/>
                    </a:cubicBezTo>
                    <a:cubicBezTo>
                      <a:pt x="214" y="3"/>
                      <a:pt x="200" y="0"/>
                      <a:pt x="18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5404927" y="2318241"/>
                <a:ext cx="10948" cy="3432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88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87"/>
                      <a:pt x="251" y="1087"/>
                    </a:cubicBezTo>
                    <a:lnTo>
                      <a:pt x="263" y="1087"/>
                    </a:ln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8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5382022" y="2346762"/>
                <a:ext cx="10916" cy="3435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9" extrusionOk="0">
                    <a:moveTo>
                      <a:pt x="182" y="1"/>
                    </a:moveTo>
                    <a:cubicBezTo>
                      <a:pt x="143" y="1"/>
                      <a:pt x="105" y="18"/>
                      <a:pt x="96" y="64"/>
                    </a:cubicBezTo>
                    <a:cubicBezTo>
                      <a:pt x="1" y="290"/>
                      <a:pt x="132" y="945"/>
                      <a:pt x="144" y="1017"/>
                    </a:cubicBezTo>
                    <a:cubicBezTo>
                      <a:pt x="155" y="1064"/>
                      <a:pt x="191" y="1088"/>
                      <a:pt x="239" y="1088"/>
                    </a:cubicBezTo>
                    <a:lnTo>
                      <a:pt x="263" y="1088"/>
                    </a:lnTo>
                    <a:cubicBezTo>
                      <a:pt x="310" y="1076"/>
                      <a:pt x="346" y="1029"/>
                      <a:pt x="334" y="981"/>
                    </a:cubicBezTo>
                    <a:cubicBezTo>
                      <a:pt x="275" y="719"/>
                      <a:pt x="203" y="267"/>
                      <a:pt x="263" y="136"/>
                    </a:cubicBezTo>
                    <a:cubicBezTo>
                      <a:pt x="286" y="88"/>
                      <a:pt x="263" y="28"/>
                      <a:pt x="215" y="5"/>
                    </a:cubicBezTo>
                    <a:cubicBezTo>
                      <a:pt x="204" y="2"/>
                      <a:pt x="193" y="1"/>
                      <a:pt x="18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5404927" y="2367080"/>
                <a:ext cx="10948" cy="3467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99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99"/>
                      <a:pt x="251" y="1099"/>
                    </a:cubicBezTo>
                    <a:cubicBezTo>
                      <a:pt x="251" y="1099"/>
                      <a:pt x="263" y="1099"/>
                      <a:pt x="263" y="1087"/>
                    </a:cubicBez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7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5395557" y="2400618"/>
                <a:ext cx="15428" cy="3344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60" extrusionOk="0">
                    <a:moveTo>
                      <a:pt x="167" y="0"/>
                    </a:moveTo>
                    <a:cubicBezTo>
                      <a:pt x="107" y="0"/>
                      <a:pt x="60" y="24"/>
                      <a:pt x="60" y="84"/>
                    </a:cubicBezTo>
                    <a:cubicBezTo>
                      <a:pt x="0" y="334"/>
                      <a:pt x="274" y="941"/>
                      <a:pt x="298" y="1012"/>
                    </a:cubicBezTo>
                    <a:cubicBezTo>
                      <a:pt x="322" y="1048"/>
                      <a:pt x="346" y="1060"/>
                      <a:pt x="381" y="1060"/>
                    </a:cubicBezTo>
                    <a:lnTo>
                      <a:pt x="429" y="1060"/>
                    </a:lnTo>
                    <a:cubicBezTo>
                      <a:pt x="477" y="1036"/>
                      <a:pt x="488" y="977"/>
                      <a:pt x="477" y="929"/>
                    </a:cubicBezTo>
                    <a:cubicBezTo>
                      <a:pt x="369" y="691"/>
                      <a:pt x="215" y="262"/>
                      <a:pt x="238" y="119"/>
                    </a:cubicBezTo>
                    <a:cubicBezTo>
                      <a:pt x="250" y="60"/>
                      <a:pt x="215" y="12"/>
                      <a:pt x="16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5483455" y="1574860"/>
                <a:ext cx="176964" cy="35922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1386" extrusionOk="0">
                    <a:moveTo>
                      <a:pt x="1388" y="1"/>
                    </a:moveTo>
                    <a:cubicBezTo>
                      <a:pt x="1060" y="1"/>
                      <a:pt x="727" y="170"/>
                      <a:pt x="727" y="170"/>
                    </a:cubicBezTo>
                    <a:cubicBezTo>
                      <a:pt x="727" y="170"/>
                      <a:pt x="0" y="3289"/>
                      <a:pt x="417" y="5778"/>
                    </a:cubicBezTo>
                    <a:cubicBezTo>
                      <a:pt x="1120" y="10016"/>
                      <a:pt x="5049" y="11386"/>
                      <a:pt x="5049" y="11386"/>
                    </a:cubicBezTo>
                    <a:lnTo>
                      <a:pt x="5608" y="9969"/>
                    </a:lnTo>
                    <a:cubicBezTo>
                      <a:pt x="941" y="8207"/>
                      <a:pt x="1834" y="170"/>
                      <a:pt x="1834" y="170"/>
                    </a:cubicBezTo>
                    <a:cubicBezTo>
                      <a:pt x="1715" y="43"/>
                      <a:pt x="1552" y="1"/>
                      <a:pt x="1388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5451148" y="1551134"/>
                <a:ext cx="364813" cy="289219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9167" extrusionOk="0">
                    <a:moveTo>
                      <a:pt x="4143" y="1"/>
                    </a:moveTo>
                    <a:cubicBezTo>
                      <a:pt x="3256" y="1"/>
                      <a:pt x="2656" y="89"/>
                      <a:pt x="2656" y="89"/>
                    </a:cubicBezTo>
                    <a:lnTo>
                      <a:pt x="3441" y="3101"/>
                    </a:lnTo>
                    <a:cubicBezTo>
                      <a:pt x="3441" y="3101"/>
                      <a:pt x="4652" y="2903"/>
                      <a:pt x="5854" y="2903"/>
                    </a:cubicBezTo>
                    <a:cubicBezTo>
                      <a:pt x="6958" y="2903"/>
                      <a:pt x="8056" y="3070"/>
                      <a:pt x="8204" y="3708"/>
                    </a:cubicBezTo>
                    <a:cubicBezTo>
                      <a:pt x="8286" y="4050"/>
                      <a:pt x="8006" y="4175"/>
                      <a:pt x="7526" y="4175"/>
                    </a:cubicBezTo>
                    <a:cubicBezTo>
                      <a:pt x="6216" y="4175"/>
                      <a:pt x="3416" y="3244"/>
                      <a:pt x="2417" y="3244"/>
                    </a:cubicBezTo>
                    <a:cubicBezTo>
                      <a:pt x="2354" y="3244"/>
                      <a:pt x="2299" y="3248"/>
                      <a:pt x="2251" y="3256"/>
                    </a:cubicBezTo>
                    <a:cubicBezTo>
                      <a:pt x="1155" y="3446"/>
                      <a:pt x="0" y="4863"/>
                      <a:pt x="1084" y="7220"/>
                    </a:cubicBezTo>
                    <a:cubicBezTo>
                      <a:pt x="1607" y="8351"/>
                      <a:pt x="4048" y="9167"/>
                      <a:pt x="6426" y="9167"/>
                    </a:cubicBezTo>
                    <a:cubicBezTo>
                      <a:pt x="9032" y="9167"/>
                      <a:pt x="11562" y="8187"/>
                      <a:pt x="11407" y="5565"/>
                    </a:cubicBezTo>
                    <a:cubicBezTo>
                      <a:pt x="11128" y="658"/>
                      <a:pt x="6567" y="1"/>
                      <a:pt x="4143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5430861" y="1650769"/>
                <a:ext cx="114211" cy="137211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349" extrusionOk="0">
                    <a:moveTo>
                      <a:pt x="1491" y="0"/>
                    </a:moveTo>
                    <a:cubicBezTo>
                      <a:pt x="1345" y="0"/>
                      <a:pt x="1221" y="36"/>
                      <a:pt x="1132" y="121"/>
                    </a:cubicBezTo>
                    <a:cubicBezTo>
                      <a:pt x="1048" y="205"/>
                      <a:pt x="1013" y="300"/>
                      <a:pt x="1024" y="407"/>
                    </a:cubicBezTo>
                    <a:cubicBezTo>
                      <a:pt x="1060" y="669"/>
                      <a:pt x="1405" y="979"/>
                      <a:pt x="1775" y="1253"/>
                    </a:cubicBezTo>
                    <a:cubicBezTo>
                      <a:pt x="1403" y="1123"/>
                      <a:pt x="1004" y="1021"/>
                      <a:pt x="685" y="1021"/>
                    </a:cubicBezTo>
                    <a:cubicBezTo>
                      <a:pt x="534" y="1021"/>
                      <a:pt x="401" y="1044"/>
                      <a:pt x="298" y="1098"/>
                    </a:cubicBezTo>
                    <a:cubicBezTo>
                      <a:pt x="179" y="1157"/>
                      <a:pt x="96" y="1264"/>
                      <a:pt x="72" y="1407"/>
                    </a:cubicBezTo>
                    <a:cubicBezTo>
                      <a:pt x="1" y="1848"/>
                      <a:pt x="441" y="2241"/>
                      <a:pt x="941" y="2538"/>
                    </a:cubicBezTo>
                    <a:cubicBezTo>
                      <a:pt x="822" y="2538"/>
                      <a:pt x="703" y="2550"/>
                      <a:pt x="608" y="2598"/>
                    </a:cubicBezTo>
                    <a:cubicBezTo>
                      <a:pt x="453" y="2669"/>
                      <a:pt x="358" y="2800"/>
                      <a:pt x="322" y="2979"/>
                    </a:cubicBezTo>
                    <a:cubicBezTo>
                      <a:pt x="131" y="3896"/>
                      <a:pt x="2096" y="4336"/>
                      <a:pt x="2191" y="4348"/>
                    </a:cubicBezTo>
                    <a:lnTo>
                      <a:pt x="2203" y="4348"/>
                    </a:lnTo>
                    <a:cubicBezTo>
                      <a:pt x="2251" y="4348"/>
                      <a:pt x="2287" y="4324"/>
                      <a:pt x="2298" y="4277"/>
                    </a:cubicBezTo>
                    <a:cubicBezTo>
                      <a:pt x="2310" y="4229"/>
                      <a:pt x="2275" y="4182"/>
                      <a:pt x="2227" y="4170"/>
                    </a:cubicBezTo>
                    <a:cubicBezTo>
                      <a:pt x="1703" y="4051"/>
                      <a:pt x="382" y="3634"/>
                      <a:pt x="501" y="3027"/>
                    </a:cubicBezTo>
                    <a:cubicBezTo>
                      <a:pt x="536" y="2908"/>
                      <a:pt x="596" y="2824"/>
                      <a:pt x="691" y="2777"/>
                    </a:cubicBezTo>
                    <a:cubicBezTo>
                      <a:pt x="765" y="2739"/>
                      <a:pt x="858" y="2724"/>
                      <a:pt x="960" y="2724"/>
                    </a:cubicBezTo>
                    <a:cubicBezTo>
                      <a:pt x="1120" y="2724"/>
                      <a:pt x="1303" y="2761"/>
                      <a:pt x="1477" y="2812"/>
                    </a:cubicBezTo>
                    <a:cubicBezTo>
                      <a:pt x="1846" y="2979"/>
                      <a:pt x="2144" y="3086"/>
                      <a:pt x="2179" y="3086"/>
                    </a:cubicBezTo>
                    <a:cubicBezTo>
                      <a:pt x="2192" y="3093"/>
                      <a:pt x="2205" y="3095"/>
                      <a:pt x="2217" y="3095"/>
                    </a:cubicBezTo>
                    <a:cubicBezTo>
                      <a:pt x="2251" y="3095"/>
                      <a:pt x="2281" y="3073"/>
                      <a:pt x="2298" y="3039"/>
                    </a:cubicBezTo>
                    <a:cubicBezTo>
                      <a:pt x="2310" y="2991"/>
                      <a:pt x="2298" y="2943"/>
                      <a:pt x="2251" y="2919"/>
                    </a:cubicBezTo>
                    <a:cubicBezTo>
                      <a:pt x="2227" y="2908"/>
                      <a:pt x="1906" y="2741"/>
                      <a:pt x="1536" y="2634"/>
                    </a:cubicBezTo>
                    <a:cubicBezTo>
                      <a:pt x="905" y="2336"/>
                      <a:pt x="191" y="1896"/>
                      <a:pt x="262" y="1443"/>
                    </a:cubicBezTo>
                    <a:cubicBezTo>
                      <a:pt x="274" y="1360"/>
                      <a:pt x="322" y="1300"/>
                      <a:pt x="393" y="1264"/>
                    </a:cubicBezTo>
                    <a:cubicBezTo>
                      <a:pt x="468" y="1225"/>
                      <a:pt x="567" y="1209"/>
                      <a:pt x="684" y="1209"/>
                    </a:cubicBezTo>
                    <a:cubicBezTo>
                      <a:pt x="1282" y="1209"/>
                      <a:pt x="2333" y="1651"/>
                      <a:pt x="2751" y="1860"/>
                    </a:cubicBezTo>
                    <a:cubicBezTo>
                      <a:pt x="2762" y="1863"/>
                      <a:pt x="2774" y="1864"/>
                      <a:pt x="2786" y="1864"/>
                    </a:cubicBezTo>
                    <a:cubicBezTo>
                      <a:pt x="2825" y="1864"/>
                      <a:pt x="2864" y="1849"/>
                      <a:pt x="2882" y="1812"/>
                    </a:cubicBezTo>
                    <a:cubicBezTo>
                      <a:pt x="2906" y="1765"/>
                      <a:pt x="2882" y="1705"/>
                      <a:pt x="2834" y="1681"/>
                    </a:cubicBezTo>
                    <a:cubicBezTo>
                      <a:pt x="2239" y="1360"/>
                      <a:pt x="1263" y="729"/>
                      <a:pt x="1215" y="383"/>
                    </a:cubicBezTo>
                    <a:cubicBezTo>
                      <a:pt x="1203" y="336"/>
                      <a:pt x="1215" y="300"/>
                      <a:pt x="1251" y="264"/>
                    </a:cubicBezTo>
                    <a:cubicBezTo>
                      <a:pt x="1307" y="213"/>
                      <a:pt x="1389" y="190"/>
                      <a:pt x="1491" y="190"/>
                    </a:cubicBezTo>
                    <a:cubicBezTo>
                      <a:pt x="1975" y="190"/>
                      <a:pt x="2895" y="707"/>
                      <a:pt x="3465" y="1110"/>
                    </a:cubicBezTo>
                    <a:cubicBezTo>
                      <a:pt x="3479" y="1124"/>
                      <a:pt x="3497" y="1130"/>
                      <a:pt x="3516" y="1130"/>
                    </a:cubicBezTo>
                    <a:cubicBezTo>
                      <a:pt x="3544" y="1130"/>
                      <a:pt x="3575" y="1115"/>
                      <a:pt x="3596" y="1086"/>
                    </a:cubicBezTo>
                    <a:cubicBezTo>
                      <a:pt x="3620" y="1050"/>
                      <a:pt x="3620" y="991"/>
                      <a:pt x="3572" y="955"/>
                    </a:cubicBezTo>
                    <a:cubicBezTo>
                      <a:pt x="3414" y="846"/>
                      <a:pt x="2200" y="0"/>
                      <a:pt x="149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5004148" y="1568203"/>
                <a:ext cx="158917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1395" extrusionOk="0">
                    <a:moveTo>
                      <a:pt x="5036" y="0"/>
                    </a:moveTo>
                    <a:cubicBezTo>
                      <a:pt x="5036" y="0"/>
                      <a:pt x="0" y="4037"/>
                      <a:pt x="2441" y="11394"/>
                    </a:cubicBezTo>
                    <a:cubicBezTo>
                      <a:pt x="2441" y="11394"/>
                      <a:pt x="2572" y="4382"/>
                      <a:pt x="5036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4772350" y="1421180"/>
                <a:ext cx="124370" cy="10197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232" extrusionOk="0">
                    <a:moveTo>
                      <a:pt x="3180" y="0"/>
                    </a:moveTo>
                    <a:cubicBezTo>
                      <a:pt x="3137" y="0"/>
                      <a:pt x="3101" y="12"/>
                      <a:pt x="3073" y="29"/>
                    </a:cubicBezTo>
                    <a:cubicBezTo>
                      <a:pt x="2835" y="171"/>
                      <a:pt x="2763" y="838"/>
                      <a:pt x="2751" y="1410"/>
                    </a:cubicBezTo>
                    <a:cubicBezTo>
                      <a:pt x="2585" y="862"/>
                      <a:pt x="2311" y="207"/>
                      <a:pt x="1918" y="64"/>
                    </a:cubicBezTo>
                    <a:cubicBezTo>
                      <a:pt x="1870" y="44"/>
                      <a:pt x="1828" y="36"/>
                      <a:pt x="1790" y="36"/>
                    </a:cubicBezTo>
                    <a:cubicBezTo>
                      <a:pt x="1715" y="36"/>
                      <a:pt x="1660" y="68"/>
                      <a:pt x="1620" y="100"/>
                    </a:cubicBezTo>
                    <a:cubicBezTo>
                      <a:pt x="1430" y="255"/>
                      <a:pt x="1370" y="683"/>
                      <a:pt x="1370" y="1136"/>
                    </a:cubicBezTo>
                    <a:cubicBezTo>
                      <a:pt x="1215" y="683"/>
                      <a:pt x="977" y="267"/>
                      <a:pt x="644" y="207"/>
                    </a:cubicBezTo>
                    <a:cubicBezTo>
                      <a:pt x="632" y="206"/>
                      <a:pt x="620" y="205"/>
                      <a:pt x="608" y="205"/>
                    </a:cubicBezTo>
                    <a:cubicBezTo>
                      <a:pt x="528" y="205"/>
                      <a:pt x="456" y="240"/>
                      <a:pt x="394" y="302"/>
                    </a:cubicBezTo>
                    <a:cubicBezTo>
                      <a:pt x="1" y="719"/>
                      <a:pt x="477" y="2910"/>
                      <a:pt x="537" y="3160"/>
                    </a:cubicBezTo>
                    <a:cubicBezTo>
                      <a:pt x="549" y="3196"/>
                      <a:pt x="584" y="3231"/>
                      <a:pt x="632" y="3231"/>
                    </a:cubicBezTo>
                    <a:lnTo>
                      <a:pt x="644" y="3231"/>
                    </a:lnTo>
                    <a:cubicBezTo>
                      <a:pt x="703" y="3219"/>
                      <a:pt x="727" y="3160"/>
                      <a:pt x="715" y="3112"/>
                    </a:cubicBezTo>
                    <a:cubicBezTo>
                      <a:pt x="513" y="2219"/>
                      <a:pt x="287" y="695"/>
                      <a:pt x="537" y="421"/>
                    </a:cubicBezTo>
                    <a:cubicBezTo>
                      <a:pt x="560" y="398"/>
                      <a:pt x="584" y="398"/>
                      <a:pt x="608" y="398"/>
                    </a:cubicBezTo>
                    <a:cubicBezTo>
                      <a:pt x="1096" y="469"/>
                      <a:pt x="1382" y="1791"/>
                      <a:pt x="1442" y="2303"/>
                    </a:cubicBezTo>
                    <a:cubicBezTo>
                      <a:pt x="1453" y="2350"/>
                      <a:pt x="1501" y="2386"/>
                      <a:pt x="1549" y="2386"/>
                    </a:cubicBezTo>
                    <a:cubicBezTo>
                      <a:pt x="1608" y="2374"/>
                      <a:pt x="1644" y="2326"/>
                      <a:pt x="1632" y="2279"/>
                    </a:cubicBezTo>
                    <a:cubicBezTo>
                      <a:pt x="1549" y="1588"/>
                      <a:pt x="1489" y="445"/>
                      <a:pt x="1739" y="243"/>
                    </a:cubicBezTo>
                    <a:cubicBezTo>
                      <a:pt x="1753" y="236"/>
                      <a:pt x="1767" y="229"/>
                      <a:pt x="1787" y="229"/>
                    </a:cubicBezTo>
                    <a:cubicBezTo>
                      <a:pt x="1802" y="229"/>
                      <a:pt x="1821" y="233"/>
                      <a:pt x="1846" y="243"/>
                    </a:cubicBezTo>
                    <a:cubicBezTo>
                      <a:pt x="2346" y="433"/>
                      <a:pt x="2680" y="1767"/>
                      <a:pt x="2763" y="2267"/>
                    </a:cubicBezTo>
                    <a:cubicBezTo>
                      <a:pt x="2775" y="2326"/>
                      <a:pt x="2823" y="2350"/>
                      <a:pt x="2870" y="2350"/>
                    </a:cubicBezTo>
                    <a:cubicBezTo>
                      <a:pt x="2918" y="2338"/>
                      <a:pt x="2954" y="2303"/>
                      <a:pt x="2954" y="2255"/>
                    </a:cubicBezTo>
                    <a:cubicBezTo>
                      <a:pt x="2906" y="1469"/>
                      <a:pt x="2954" y="314"/>
                      <a:pt x="3168" y="195"/>
                    </a:cubicBezTo>
                    <a:cubicBezTo>
                      <a:pt x="3174" y="195"/>
                      <a:pt x="3183" y="192"/>
                      <a:pt x="3196" y="192"/>
                    </a:cubicBezTo>
                    <a:cubicBezTo>
                      <a:pt x="3210" y="192"/>
                      <a:pt x="3227" y="195"/>
                      <a:pt x="3251" y="207"/>
                    </a:cubicBezTo>
                    <a:cubicBezTo>
                      <a:pt x="3680" y="481"/>
                      <a:pt x="3751" y="2279"/>
                      <a:pt x="3739" y="2946"/>
                    </a:cubicBezTo>
                    <a:cubicBezTo>
                      <a:pt x="3739" y="2993"/>
                      <a:pt x="3775" y="3041"/>
                      <a:pt x="3835" y="3041"/>
                    </a:cubicBezTo>
                    <a:cubicBezTo>
                      <a:pt x="3870" y="3041"/>
                      <a:pt x="3930" y="3005"/>
                      <a:pt x="3930" y="2946"/>
                    </a:cubicBezTo>
                    <a:cubicBezTo>
                      <a:pt x="3930" y="2696"/>
                      <a:pt x="3942" y="433"/>
                      <a:pt x="3347" y="52"/>
                    </a:cubicBezTo>
                    <a:cubicBezTo>
                      <a:pt x="3284" y="15"/>
                      <a:pt x="3227" y="0"/>
                      <a:pt x="31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5129590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36" y="1"/>
                    </a:moveTo>
                    <a:cubicBezTo>
                      <a:pt x="2416" y="1"/>
                      <a:pt x="2397" y="7"/>
                      <a:pt x="2382" y="22"/>
                    </a:cubicBezTo>
                    <a:cubicBezTo>
                      <a:pt x="2299" y="82"/>
                      <a:pt x="2108" y="225"/>
                      <a:pt x="1906" y="403"/>
                    </a:cubicBezTo>
                    <a:cubicBezTo>
                      <a:pt x="1388" y="781"/>
                      <a:pt x="788" y="1151"/>
                      <a:pt x="451" y="1151"/>
                    </a:cubicBezTo>
                    <a:cubicBezTo>
                      <a:pt x="385" y="1151"/>
                      <a:pt x="329" y="1137"/>
                      <a:pt x="286" y="1106"/>
                    </a:cubicBezTo>
                    <a:cubicBezTo>
                      <a:pt x="203" y="1046"/>
                      <a:pt x="191" y="975"/>
                      <a:pt x="203" y="939"/>
                    </a:cubicBezTo>
                    <a:cubicBezTo>
                      <a:pt x="203" y="665"/>
                      <a:pt x="691" y="296"/>
                      <a:pt x="882" y="177"/>
                    </a:cubicBezTo>
                    <a:cubicBezTo>
                      <a:pt x="929" y="153"/>
                      <a:pt x="941" y="94"/>
                      <a:pt x="906" y="46"/>
                    </a:cubicBezTo>
                    <a:cubicBezTo>
                      <a:pt x="891" y="17"/>
                      <a:pt x="864" y="2"/>
                      <a:pt x="834" y="2"/>
                    </a:cubicBezTo>
                    <a:cubicBezTo>
                      <a:pt x="814" y="2"/>
                      <a:pt x="793" y="8"/>
                      <a:pt x="775" y="22"/>
                    </a:cubicBezTo>
                    <a:cubicBezTo>
                      <a:pt x="703" y="70"/>
                      <a:pt x="25" y="510"/>
                      <a:pt x="13" y="927"/>
                    </a:cubicBezTo>
                    <a:cubicBezTo>
                      <a:pt x="1" y="1022"/>
                      <a:pt x="36" y="1153"/>
                      <a:pt x="179" y="1261"/>
                    </a:cubicBezTo>
                    <a:cubicBezTo>
                      <a:pt x="248" y="1311"/>
                      <a:pt x="335" y="1333"/>
                      <a:pt x="435" y="1333"/>
                    </a:cubicBezTo>
                    <a:cubicBezTo>
                      <a:pt x="665" y="1333"/>
                      <a:pt x="964" y="1216"/>
                      <a:pt x="1263" y="1058"/>
                    </a:cubicBezTo>
                    <a:lnTo>
                      <a:pt x="1263" y="1058"/>
                    </a:lnTo>
                    <a:cubicBezTo>
                      <a:pt x="1108" y="1249"/>
                      <a:pt x="1001" y="1451"/>
                      <a:pt x="1037" y="1594"/>
                    </a:cubicBezTo>
                    <a:cubicBezTo>
                      <a:pt x="1060" y="1677"/>
                      <a:pt x="1120" y="1796"/>
                      <a:pt x="1334" y="1844"/>
                    </a:cubicBezTo>
                    <a:cubicBezTo>
                      <a:pt x="1399" y="1857"/>
                      <a:pt x="1465" y="1864"/>
                      <a:pt x="1532" y="1864"/>
                    </a:cubicBezTo>
                    <a:cubicBezTo>
                      <a:pt x="1822" y="1864"/>
                      <a:pt x="2128" y="1746"/>
                      <a:pt x="2418" y="1582"/>
                    </a:cubicBezTo>
                    <a:cubicBezTo>
                      <a:pt x="2441" y="1665"/>
                      <a:pt x="2501" y="1773"/>
                      <a:pt x="2680" y="1856"/>
                    </a:cubicBezTo>
                    <a:cubicBezTo>
                      <a:pt x="2775" y="1892"/>
                      <a:pt x="2882" y="1915"/>
                      <a:pt x="2977" y="1915"/>
                    </a:cubicBezTo>
                    <a:cubicBezTo>
                      <a:pt x="3811" y="1915"/>
                      <a:pt x="4930" y="701"/>
                      <a:pt x="4978" y="641"/>
                    </a:cubicBezTo>
                    <a:cubicBezTo>
                      <a:pt x="5013" y="606"/>
                      <a:pt x="5013" y="546"/>
                      <a:pt x="4978" y="510"/>
                    </a:cubicBezTo>
                    <a:cubicBezTo>
                      <a:pt x="4960" y="493"/>
                      <a:pt x="4936" y="484"/>
                      <a:pt x="4912" y="484"/>
                    </a:cubicBezTo>
                    <a:cubicBezTo>
                      <a:pt x="4888" y="484"/>
                      <a:pt x="4864" y="493"/>
                      <a:pt x="4847" y="510"/>
                    </a:cubicBezTo>
                    <a:cubicBezTo>
                      <a:pt x="4509" y="879"/>
                      <a:pt x="3595" y="1723"/>
                      <a:pt x="2984" y="1723"/>
                    </a:cubicBezTo>
                    <a:cubicBezTo>
                      <a:pt x="2905" y="1723"/>
                      <a:pt x="2830" y="1709"/>
                      <a:pt x="2763" y="1677"/>
                    </a:cubicBezTo>
                    <a:cubicBezTo>
                      <a:pt x="2596" y="1606"/>
                      <a:pt x="2596" y="1534"/>
                      <a:pt x="2596" y="1511"/>
                    </a:cubicBezTo>
                    <a:cubicBezTo>
                      <a:pt x="2596" y="1487"/>
                      <a:pt x="2596" y="1475"/>
                      <a:pt x="2596" y="1463"/>
                    </a:cubicBezTo>
                    <a:cubicBezTo>
                      <a:pt x="3120" y="1118"/>
                      <a:pt x="3537" y="677"/>
                      <a:pt x="3573" y="641"/>
                    </a:cubicBezTo>
                    <a:cubicBezTo>
                      <a:pt x="3596" y="606"/>
                      <a:pt x="3608" y="558"/>
                      <a:pt x="3573" y="522"/>
                    </a:cubicBezTo>
                    <a:cubicBezTo>
                      <a:pt x="3557" y="499"/>
                      <a:pt x="3532" y="486"/>
                      <a:pt x="3503" y="486"/>
                    </a:cubicBezTo>
                    <a:cubicBezTo>
                      <a:pt x="3487" y="486"/>
                      <a:pt x="3470" y="490"/>
                      <a:pt x="3454" y="499"/>
                    </a:cubicBezTo>
                    <a:cubicBezTo>
                      <a:pt x="3358" y="546"/>
                      <a:pt x="2632" y="939"/>
                      <a:pt x="2453" y="1332"/>
                    </a:cubicBezTo>
                    <a:cubicBezTo>
                      <a:pt x="2153" y="1522"/>
                      <a:pt x="1828" y="1670"/>
                      <a:pt x="1541" y="1670"/>
                    </a:cubicBezTo>
                    <a:cubicBezTo>
                      <a:pt x="1486" y="1670"/>
                      <a:pt x="1433" y="1665"/>
                      <a:pt x="1382" y="1653"/>
                    </a:cubicBezTo>
                    <a:cubicBezTo>
                      <a:pt x="1287" y="1630"/>
                      <a:pt x="1239" y="1606"/>
                      <a:pt x="1227" y="1558"/>
                    </a:cubicBezTo>
                    <a:cubicBezTo>
                      <a:pt x="1179" y="1356"/>
                      <a:pt x="1596" y="915"/>
                      <a:pt x="2049" y="522"/>
                    </a:cubicBezTo>
                    <a:cubicBezTo>
                      <a:pt x="2275" y="356"/>
                      <a:pt x="2441" y="213"/>
                      <a:pt x="2501" y="165"/>
                    </a:cubicBezTo>
                    <a:cubicBezTo>
                      <a:pt x="2537" y="129"/>
                      <a:pt x="2537" y="82"/>
                      <a:pt x="2513" y="34"/>
                    </a:cubicBezTo>
                    <a:cubicBezTo>
                      <a:pt x="2492" y="13"/>
                      <a:pt x="2463" y="1"/>
                      <a:pt x="2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5389531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24" y="1"/>
                    </a:moveTo>
                    <a:cubicBezTo>
                      <a:pt x="2404" y="1"/>
                      <a:pt x="2385" y="7"/>
                      <a:pt x="2370" y="22"/>
                    </a:cubicBezTo>
                    <a:cubicBezTo>
                      <a:pt x="2287" y="82"/>
                      <a:pt x="2108" y="225"/>
                      <a:pt x="1894" y="403"/>
                    </a:cubicBezTo>
                    <a:cubicBezTo>
                      <a:pt x="1376" y="781"/>
                      <a:pt x="776" y="1151"/>
                      <a:pt x="446" y="1151"/>
                    </a:cubicBezTo>
                    <a:cubicBezTo>
                      <a:pt x="382" y="1151"/>
                      <a:pt x="328" y="1137"/>
                      <a:pt x="287" y="1106"/>
                    </a:cubicBezTo>
                    <a:cubicBezTo>
                      <a:pt x="191" y="1046"/>
                      <a:pt x="191" y="975"/>
                      <a:pt x="191" y="939"/>
                    </a:cubicBezTo>
                    <a:cubicBezTo>
                      <a:pt x="191" y="665"/>
                      <a:pt x="679" y="296"/>
                      <a:pt x="870" y="177"/>
                    </a:cubicBezTo>
                    <a:cubicBezTo>
                      <a:pt x="918" y="153"/>
                      <a:pt x="930" y="94"/>
                      <a:pt x="906" y="46"/>
                    </a:cubicBezTo>
                    <a:cubicBezTo>
                      <a:pt x="884" y="17"/>
                      <a:pt x="854" y="2"/>
                      <a:pt x="825" y="2"/>
                    </a:cubicBezTo>
                    <a:cubicBezTo>
                      <a:pt x="807" y="2"/>
                      <a:pt x="789" y="8"/>
                      <a:pt x="775" y="22"/>
                    </a:cubicBezTo>
                    <a:cubicBezTo>
                      <a:pt x="691" y="70"/>
                      <a:pt x="13" y="510"/>
                      <a:pt x="1" y="927"/>
                    </a:cubicBezTo>
                    <a:cubicBezTo>
                      <a:pt x="1" y="1022"/>
                      <a:pt x="25" y="1153"/>
                      <a:pt x="168" y="1261"/>
                    </a:cubicBezTo>
                    <a:cubicBezTo>
                      <a:pt x="240" y="1311"/>
                      <a:pt x="328" y="1333"/>
                      <a:pt x="428" y="1333"/>
                    </a:cubicBezTo>
                    <a:cubicBezTo>
                      <a:pt x="659" y="1333"/>
                      <a:pt x="952" y="1216"/>
                      <a:pt x="1251" y="1058"/>
                    </a:cubicBezTo>
                    <a:lnTo>
                      <a:pt x="1251" y="1058"/>
                    </a:lnTo>
                    <a:cubicBezTo>
                      <a:pt x="1096" y="1249"/>
                      <a:pt x="1001" y="1451"/>
                      <a:pt x="1025" y="1594"/>
                    </a:cubicBezTo>
                    <a:cubicBezTo>
                      <a:pt x="1049" y="1677"/>
                      <a:pt x="1120" y="1796"/>
                      <a:pt x="1322" y="1844"/>
                    </a:cubicBezTo>
                    <a:cubicBezTo>
                      <a:pt x="1387" y="1857"/>
                      <a:pt x="1454" y="1864"/>
                      <a:pt x="1521" y="1864"/>
                    </a:cubicBezTo>
                    <a:cubicBezTo>
                      <a:pt x="1814" y="1864"/>
                      <a:pt x="2125" y="1746"/>
                      <a:pt x="2406" y="1582"/>
                    </a:cubicBezTo>
                    <a:cubicBezTo>
                      <a:pt x="2430" y="1665"/>
                      <a:pt x="2489" y="1773"/>
                      <a:pt x="2668" y="1856"/>
                    </a:cubicBezTo>
                    <a:cubicBezTo>
                      <a:pt x="2763" y="1892"/>
                      <a:pt x="2870" y="1915"/>
                      <a:pt x="2965" y="1915"/>
                    </a:cubicBezTo>
                    <a:cubicBezTo>
                      <a:pt x="3799" y="1915"/>
                      <a:pt x="4918" y="701"/>
                      <a:pt x="4978" y="641"/>
                    </a:cubicBezTo>
                    <a:cubicBezTo>
                      <a:pt x="5013" y="606"/>
                      <a:pt x="5001" y="546"/>
                      <a:pt x="4966" y="510"/>
                    </a:cubicBezTo>
                    <a:cubicBezTo>
                      <a:pt x="4948" y="493"/>
                      <a:pt x="4924" y="484"/>
                      <a:pt x="4900" y="484"/>
                    </a:cubicBezTo>
                    <a:cubicBezTo>
                      <a:pt x="4876" y="484"/>
                      <a:pt x="4853" y="493"/>
                      <a:pt x="4835" y="510"/>
                    </a:cubicBezTo>
                    <a:cubicBezTo>
                      <a:pt x="4498" y="879"/>
                      <a:pt x="3592" y="1723"/>
                      <a:pt x="2976" y="1723"/>
                    </a:cubicBezTo>
                    <a:cubicBezTo>
                      <a:pt x="2895" y="1723"/>
                      <a:pt x="2820" y="1709"/>
                      <a:pt x="2751" y="1677"/>
                    </a:cubicBezTo>
                    <a:cubicBezTo>
                      <a:pt x="2584" y="1606"/>
                      <a:pt x="2584" y="1534"/>
                      <a:pt x="2584" y="1511"/>
                    </a:cubicBezTo>
                    <a:cubicBezTo>
                      <a:pt x="2584" y="1487"/>
                      <a:pt x="2584" y="1475"/>
                      <a:pt x="2596" y="1463"/>
                    </a:cubicBezTo>
                    <a:cubicBezTo>
                      <a:pt x="3120" y="1118"/>
                      <a:pt x="3525" y="677"/>
                      <a:pt x="3561" y="641"/>
                    </a:cubicBezTo>
                    <a:cubicBezTo>
                      <a:pt x="3597" y="606"/>
                      <a:pt x="3597" y="558"/>
                      <a:pt x="3561" y="522"/>
                    </a:cubicBezTo>
                    <a:cubicBezTo>
                      <a:pt x="3545" y="499"/>
                      <a:pt x="3520" y="486"/>
                      <a:pt x="3491" y="486"/>
                    </a:cubicBezTo>
                    <a:cubicBezTo>
                      <a:pt x="3475" y="486"/>
                      <a:pt x="3459" y="490"/>
                      <a:pt x="3442" y="499"/>
                    </a:cubicBezTo>
                    <a:cubicBezTo>
                      <a:pt x="3358" y="546"/>
                      <a:pt x="2620" y="939"/>
                      <a:pt x="2442" y="1332"/>
                    </a:cubicBezTo>
                    <a:cubicBezTo>
                      <a:pt x="2141" y="1522"/>
                      <a:pt x="1816" y="1670"/>
                      <a:pt x="1529" y="1670"/>
                    </a:cubicBezTo>
                    <a:cubicBezTo>
                      <a:pt x="1474" y="1670"/>
                      <a:pt x="1421" y="1665"/>
                      <a:pt x="1370" y="1653"/>
                    </a:cubicBezTo>
                    <a:cubicBezTo>
                      <a:pt x="1275" y="1630"/>
                      <a:pt x="1227" y="1606"/>
                      <a:pt x="1215" y="1558"/>
                    </a:cubicBezTo>
                    <a:cubicBezTo>
                      <a:pt x="1168" y="1356"/>
                      <a:pt x="1584" y="915"/>
                      <a:pt x="2037" y="522"/>
                    </a:cubicBezTo>
                    <a:cubicBezTo>
                      <a:pt x="2263" y="356"/>
                      <a:pt x="2430" y="213"/>
                      <a:pt x="2489" y="165"/>
                    </a:cubicBezTo>
                    <a:cubicBezTo>
                      <a:pt x="2525" y="129"/>
                      <a:pt x="2525" y="82"/>
                      <a:pt x="2501" y="34"/>
                    </a:cubicBezTo>
                    <a:cubicBezTo>
                      <a:pt x="2480" y="13"/>
                      <a:pt x="2452" y="1"/>
                      <a:pt x="242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5721437" y="1927652"/>
                <a:ext cx="188543" cy="160653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5092" extrusionOk="0">
                    <a:moveTo>
                      <a:pt x="3960" y="0"/>
                    </a:moveTo>
                    <a:cubicBezTo>
                      <a:pt x="3633" y="0"/>
                      <a:pt x="3320" y="143"/>
                      <a:pt x="3097" y="338"/>
                    </a:cubicBezTo>
                    <a:lnTo>
                      <a:pt x="3097" y="338"/>
                    </a:lnTo>
                    <a:cubicBezTo>
                      <a:pt x="2880" y="233"/>
                      <a:pt x="2608" y="159"/>
                      <a:pt x="2280" y="144"/>
                    </a:cubicBezTo>
                    <a:cubicBezTo>
                      <a:pt x="2252" y="143"/>
                      <a:pt x="2225" y="142"/>
                      <a:pt x="2199" y="142"/>
                    </a:cubicBezTo>
                    <a:cubicBezTo>
                      <a:pt x="1297" y="142"/>
                      <a:pt x="1178" y="954"/>
                      <a:pt x="1231" y="1618"/>
                    </a:cubicBezTo>
                    <a:lnTo>
                      <a:pt x="1231" y="1618"/>
                    </a:lnTo>
                    <a:cubicBezTo>
                      <a:pt x="1218" y="1617"/>
                      <a:pt x="1206" y="1617"/>
                      <a:pt x="1193" y="1617"/>
                    </a:cubicBezTo>
                    <a:cubicBezTo>
                      <a:pt x="1123" y="1617"/>
                      <a:pt x="1049" y="1626"/>
                      <a:pt x="970" y="1644"/>
                    </a:cubicBezTo>
                    <a:cubicBezTo>
                      <a:pt x="1" y="1866"/>
                      <a:pt x="659" y="4850"/>
                      <a:pt x="1730" y="4850"/>
                    </a:cubicBezTo>
                    <a:cubicBezTo>
                      <a:pt x="1750" y="4850"/>
                      <a:pt x="1771" y="4849"/>
                      <a:pt x="1792" y="4847"/>
                    </a:cubicBezTo>
                    <a:cubicBezTo>
                      <a:pt x="1980" y="4827"/>
                      <a:pt x="2141" y="4778"/>
                      <a:pt x="2275" y="4712"/>
                    </a:cubicBezTo>
                    <a:lnTo>
                      <a:pt x="2275" y="4712"/>
                    </a:lnTo>
                    <a:cubicBezTo>
                      <a:pt x="2530" y="4928"/>
                      <a:pt x="2897" y="5092"/>
                      <a:pt x="3347" y="5092"/>
                    </a:cubicBezTo>
                    <a:cubicBezTo>
                      <a:pt x="3399" y="5092"/>
                      <a:pt x="3452" y="5090"/>
                      <a:pt x="3506" y="5085"/>
                    </a:cubicBezTo>
                    <a:cubicBezTo>
                      <a:pt x="4238" y="5024"/>
                      <a:pt x="4429" y="4689"/>
                      <a:pt x="4348" y="4352"/>
                    </a:cubicBezTo>
                    <a:lnTo>
                      <a:pt x="4348" y="4352"/>
                    </a:lnTo>
                    <a:cubicBezTo>
                      <a:pt x="4407" y="4338"/>
                      <a:pt x="4467" y="4321"/>
                      <a:pt x="4530" y="4299"/>
                    </a:cubicBezTo>
                    <a:cubicBezTo>
                      <a:pt x="5668" y="3899"/>
                      <a:pt x="5976" y="2978"/>
                      <a:pt x="5414" y="2416"/>
                    </a:cubicBezTo>
                    <a:lnTo>
                      <a:pt x="5414" y="2416"/>
                    </a:lnTo>
                    <a:cubicBezTo>
                      <a:pt x="5921" y="2057"/>
                      <a:pt x="5540" y="1054"/>
                      <a:pt x="4709" y="299"/>
                    </a:cubicBezTo>
                    <a:cubicBezTo>
                      <a:pt x="4475" y="86"/>
                      <a:pt x="4213" y="0"/>
                      <a:pt x="3960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5732132" y="1924686"/>
                <a:ext cx="173210" cy="16680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287" extrusionOk="0">
                    <a:moveTo>
                      <a:pt x="2774" y="548"/>
                    </a:moveTo>
                    <a:cubicBezTo>
                      <a:pt x="3167" y="750"/>
                      <a:pt x="3358" y="1084"/>
                      <a:pt x="3310" y="1274"/>
                    </a:cubicBezTo>
                    <a:cubicBezTo>
                      <a:pt x="3288" y="1369"/>
                      <a:pt x="3208" y="1419"/>
                      <a:pt x="3087" y="1419"/>
                    </a:cubicBezTo>
                    <a:cubicBezTo>
                      <a:pt x="3010" y="1419"/>
                      <a:pt x="2916" y="1399"/>
                      <a:pt x="2810" y="1357"/>
                    </a:cubicBezTo>
                    <a:cubicBezTo>
                      <a:pt x="2644" y="1298"/>
                      <a:pt x="2548" y="1203"/>
                      <a:pt x="2536" y="1072"/>
                    </a:cubicBezTo>
                    <a:cubicBezTo>
                      <a:pt x="2501" y="917"/>
                      <a:pt x="2596" y="714"/>
                      <a:pt x="2774" y="548"/>
                    </a:cubicBezTo>
                    <a:close/>
                    <a:moveTo>
                      <a:pt x="989" y="1822"/>
                    </a:moveTo>
                    <a:cubicBezTo>
                      <a:pt x="1298" y="1881"/>
                      <a:pt x="1453" y="2143"/>
                      <a:pt x="1453" y="2346"/>
                    </a:cubicBezTo>
                    <a:cubicBezTo>
                      <a:pt x="1441" y="2417"/>
                      <a:pt x="1417" y="2512"/>
                      <a:pt x="1286" y="2512"/>
                    </a:cubicBezTo>
                    <a:cubicBezTo>
                      <a:pt x="1239" y="2512"/>
                      <a:pt x="1179" y="2512"/>
                      <a:pt x="1120" y="2488"/>
                    </a:cubicBezTo>
                    <a:cubicBezTo>
                      <a:pt x="1096" y="2381"/>
                      <a:pt x="1024" y="2131"/>
                      <a:pt x="989" y="1822"/>
                    </a:cubicBezTo>
                    <a:close/>
                    <a:moveTo>
                      <a:pt x="4215" y="2227"/>
                    </a:moveTo>
                    <a:cubicBezTo>
                      <a:pt x="4334" y="2227"/>
                      <a:pt x="4537" y="2250"/>
                      <a:pt x="4763" y="2393"/>
                    </a:cubicBezTo>
                    <a:cubicBezTo>
                      <a:pt x="4810" y="2417"/>
                      <a:pt x="4870" y="2453"/>
                      <a:pt x="4918" y="2488"/>
                    </a:cubicBezTo>
                    <a:cubicBezTo>
                      <a:pt x="4810" y="2524"/>
                      <a:pt x="4691" y="2548"/>
                      <a:pt x="4549" y="2548"/>
                    </a:cubicBezTo>
                    <a:lnTo>
                      <a:pt x="4489" y="2548"/>
                    </a:lnTo>
                    <a:cubicBezTo>
                      <a:pt x="4037" y="2536"/>
                      <a:pt x="3882" y="2417"/>
                      <a:pt x="3882" y="2357"/>
                    </a:cubicBezTo>
                    <a:cubicBezTo>
                      <a:pt x="3882" y="2310"/>
                      <a:pt x="4001" y="2227"/>
                      <a:pt x="4215" y="2227"/>
                    </a:cubicBezTo>
                    <a:close/>
                    <a:moveTo>
                      <a:pt x="3144" y="3798"/>
                    </a:moveTo>
                    <a:cubicBezTo>
                      <a:pt x="3179" y="3798"/>
                      <a:pt x="3203" y="3798"/>
                      <a:pt x="3251" y="3810"/>
                    </a:cubicBezTo>
                    <a:cubicBezTo>
                      <a:pt x="3513" y="3881"/>
                      <a:pt x="3775" y="4120"/>
                      <a:pt x="3882" y="4370"/>
                    </a:cubicBezTo>
                    <a:cubicBezTo>
                      <a:pt x="3810" y="4382"/>
                      <a:pt x="3751" y="4382"/>
                      <a:pt x="3691" y="4382"/>
                    </a:cubicBezTo>
                    <a:cubicBezTo>
                      <a:pt x="3263" y="4382"/>
                      <a:pt x="3096" y="4155"/>
                      <a:pt x="3060" y="4084"/>
                    </a:cubicBezTo>
                    <a:cubicBezTo>
                      <a:pt x="3001" y="4001"/>
                      <a:pt x="2989" y="3905"/>
                      <a:pt x="3025" y="3858"/>
                    </a:cubicBezTo>
                    <a:cubicBezTo>
                      <a:pt x="3048" y="3822"/>
                      <a:pt x="3084" y="3798"/>
                      <a:pt x="3144" y="3798"/>
                    </a:cubicBezTo>
                    <a:close/>
                    <a:moveTo>
                      <a:pt x="1941" y="3846"/>
                    </a:moveTo>
                    <a:cubicBezTo>
                      <a:pt x="2143" y="3846"/>
                      <a:pt x="2286" y="3929"/>
                      <a:pt x="2322" y="4084"/>
                    </a:cubicBezTo>
                    <a:cubicBezTo>
                      <a:pt x="2358" y="4262"/>
                      <a:pt x="2251" y="4524"/>
                      <a:pt x="1953" y="4691"/>
                    </a:cubicBezTo>
                    <a:cubicBezTo>
                      <a:pt x="1679" y="4441"/>
                      <a:pt x="1584" y="4155"/>
                      <a:pt x="1643" y="4001"/>
                    </a:cubicBezTo>
                    <a:cubicBezTo>
                      <a:pt x="1679" y="3905"/>
                      <a:pt x="1762" y="3858"/>
                      <a:pt x="1905" y="3846"/>
                    </a:cubicBezTo>
                    <a:close/>
                    <a:moveTo>
                      <a:pt x="3620" y="191"/>
                    </a:moveTo>
                    <a:cubicBezTo>
                      <a:pt x="3870" y="191"/>
                      <a:pt x="4108" y="286"/>
                      <a:pt x="4310" y="464"/>
                    </a:cubicBezTo>
                    <a:cubicBezTo>
                      <a:pt x="4870" y="976"/>
                      <a:pt x="5239" y="1619"/>
                      <a:pt x="5215" y="2072"/>
                    </a:cubicBezTo>
                    <a:cubicBezTo>
                      <a:pt x="5203" y="2203"/>
                      <a:pt x="5156" y="2310"/>
                      <a:pt x="5084" y="2381"/>
                    </a:cubicBezTo>
                    <a:cubicBezTo>
                      <a:pt x="5013" y="2334"/>
                      <a:pt x="4941" y="2274"/>
                      <a:pt x="4858" y="2227"/>
                    </a:cubicBezTo>
                    <a:cubicBezTo>
                      <a:pt x="4584" y="2072"/>
                      <a:pt x="4358" y="2048"/>
                      <a:pt x="4215" y="2048"/>
                    </a:cubicBezTo>
                    <a:cubicBezTo>
                      <a:pt x="3929" y="2048"/>
                      <a:pt x="3703" y="2179"/>
                      <a:pt x="3691" y="2357"/>
                    </a:cubicBezTo>
                    <a:cubicBezTo>
                      <a:pt x="3691" y="2441"/>
                      <a:pt x="3751" y="2715"/>
                      <a:pt x="4489" y="2738"/>
                    </a:cubicBezTo>
                    <a:lnTo>
                      <a:pt x="4549" y="2738"/>
                    </a:lnTo>
                    <a:cubicBezTo>
                      <a:pt x="4751" y="2738"/>
                      <a:pt x="4930" y="2703"/>
                      <a:pt x="5060" y="2631"/>
                    </a:cubicBezTo>
                    <a:cubicBezTo>
                      <a:pt x="5227" y="2834"/>
                      <a:pt x="5299" y="3072"/>
                      <a:pt x="5239" y="3322"/>
                    </a:cubicBezTo>
                    <a:cubicBezTo>
                      <a:pt x="5144" y="3739"/>
                      <a:pt x="4739" y="4108"/>
                      <a:pt x="4168" y="4298"/>
                    </a:cubicBezTo>
                    <a:cubicBezTo>
                      <a:pt x="4132" y="4310"/>
                      <a:pt x="4096" y="4322"/>
                      <a:pt x="4072" y="4334"/>
                    </a:cubicBezTo>
                    <a:cubicBezTo>
                      <a:pt x="3953" y="4012"/>
                      <a:pt x="3632" y="3715"/>
                      <a:pt x="3286" y="3631"/>
                    </a:cubicBezTo>
                    <a:cubicBezTo>
                      <a:pt x="3238" y="3619"/>
                      <a:pt x="3192" y="3613"/>
                      <a:pt x="3149" y="3613"/>
                    </a:cubicBezTo>
                    <a:cubicBezTo>
                      <a:pt x="3022" y="3613"/>
                      <a:pt x="2920" y="3665"/>
                      <a:pt x="2858" y="3762"/>
                    </a:cubicBezTo>
                    <a:cubicBezTo>
                      <a:pt x="2798" y="3870"/>
                      <a:pt x="2810" y="4036"/>
                      <a:pt x="2894" y="4179"/>
                    </a:cubicBezTo>
                    <a:cubicBezTo>
                      <a:pt x="3043" y="4428"/>
                      <a:pt x="3343" y="4577"/>
                      <a:pt x="3709" y="4577"/>
                    </a:cubicBezTo>
                    <a:cubicBezTo>
                      <a:pt x="3780" y="4577"/>
                      <a:pt x="3854" y="4572"/>
                      <a:pt x="3929" y="4560"/>
                    </a:cubicBezTo>
                    <a:lnTo>
                      <a:pt x="3929" y="4560"/>
                    </a:lnTo>
                    <a:cubicBezTo>
                      <a:pt x="3941" y="4655"/>
                      <a:pt x="3917" y="4739"/>
                      <a:pt x="3858" y="4810"/>
                    </a:cubicBezTo>
                    <a:cubicBezTo>
                      <a:pt x="3751" y="4965"/>
                      <a:pt x="3513" y="5060"/>
                      <a:pt x="3167" y="5084"/>
                    </a:cubicBezTo>
                    <a:cubicBezTo>
                      <a:pt x="3111" y="5089"/>
                      <a:pt x="3056" y="5091"/>
                      <a:pt x="3002" y="5091"/>
                    </a:cubicBezTo>
                    <a:cubicBezTo>
                      <a:pt x="2665" y="5091"/>
                      <a:pt x="2364" y="4997"/>
                      <a:pt x="2108" y="4822"/>
                    </a:cubicBezTo>
                    <a:cubicBezTo>
                      <a:pt x="2405" y="4620"/>
                      <a:pt x="2572" y="4310"/>
                      <a:pt x="2513" y="4036"/>
                    </a:cubicBezTo>
                    <a:cubicBezTo>
                      <a:pt x="2453" y="3798"/>
                      <a:pt x="2239" y="3655"/>
                      <a:pt x="1941" y="3655"/>
                    </a:cubicBezTo>
                    <a:lnTo>
                      <a:pt x="1893" y="3667"/>
                    </a:lnTo>
                    <a:cubicBezTo>
                      <a:pt x="1596" y="3679"/>
                      <a:pt x="1501" y="3846"/>
                      <a:pt x="1465" y="3941"/>
                    </a:cubicBezTo>
                    <a:cubicBezTo>
                      <a:pt x="1381" y="4179"/>
                      <a:pt x="1512" y="4513"/>
                      <a:pt x="1774" y="4774"/>
                    </a:cubicBezTo>
                    <a:cubicBezTo>
                      <a:pt x="1667" y="4810"/>
                      <a:pt x="1560" y="4834"/>
                      <a:pt x="1441" y="4846"/>
                    </a:cubicBezTo>
                    <a:cubicBezTo>
                      <a:pt x="1421" y="4848"/>
                      <a:pt x="1401" y="4850"/>
                      <a:pt x="1382" y="4850"/>
                    </a:cubicBezTo>
                    <a:cubicBezTo>
                      <a:pt x="836" y="4850"/>
                      <a:pt x="378" y="3910"/>
                      <a:pt x="274" y="3036"/>
                    </a:cubicBezTo>
                    <a:cubicBezTo>
                      <a:pt x="215" y="2512"/>
                      <a:pt x="286" y="1917"/>
                      <a:pt x="655" y="1834"/>
                    </a:cubicBezTo>
                    <a:cubicBezTo>
                      <a:pt x="715" y="1822"/>
                      <a:pt x="762" y="1810"/>
                      <a:pt x="810" y="1810"/>
                    </a:cubicBezTo>
                    <a:cubicBezTo>
                      <a:pt x="846" y="2227"/>
                      <a:pt x="953" y="2572"/>
                      <a:pt x="953" y="2584"/>
                    </a:cubicBezTo>
                    <a:cubicBezTo>
                      <a:pt x="965" y="2608"/>
                      <a:pt x="989" y="2631"/>
                      <a:pt x="1012" y="2643"/>
                    </a:cubicBezTo>
                    <a:cubicBezTo>
                      <a:pt x="1111" y="2686"/>
                      <a:pt x="1203" y="2706"/>
                      <a:pt x="1284" y="2706"/>
                    </a:cubicBezTo>
                    <a:cubicBezTo>
                      <a:pt x="1495" y="2706"/>
                      <a:pt x="1635" y="2569"/>
                      <a:pt x="1643" y="2346"/>
                    </a:cubicBezTo>
                    <a:cubicBezTo>
                      <a:pt x="1643" y="2072"/>
                      <a:pt x="1417" y="1691"/>
                      <a:pt x="977" y="1631"/>
                    </a:cubicBezTo>
                    <a:cubicBezTo>
                      <a:pt x="965" y="1274"/>
                      <a:pt x="989" y="833"/>
                      <a:pt x="1239" y="572"/>
                    </a:cubicBezTo>
                    <a:cubicBezTo>
                      <a:pt x="1382" y="406"/>
                      <a:pt x="1588" y="332"/>
                      <a:pt x="1874" y="332"/>
                    </a:cubicBezTo>
                    <a:cubicBezTo>
                      <a:pt x="1896" y="332"/>
                      <a:pt x="1918" y="333"/>
                      <a:pt x="1941" y="333"/>
                    </a:cubicBezTo>
                    <a:cubicBezTo>
                      <a:pt x="2179" y="345"/>
                      <a:pt x="2405" y="381"/>
                      <a:pt x="2596" y="464"/>
                    </a:cubicBezTo>
                    <a:cubicBezTo>
                      <a:pt x="2405" y="667"/>
                      <a:pt x="2310" y="905"/>
                      <a:pt x="2346" y="1107"/>
                    </a:cubicBezTo>
                    <a:cubicBezTo>
                      <a:pt x="2370" y="1238"/>
                      <a:pt x="2453" y="1429"/>
                      <a:pt x="2739" y="1536"/>
                    </a:cubicBezTo>
                    <a:cubicBezTo>
                      <a:pt x="2866" y="1586"/>
                      <a:pt x="2984" y="1610"/>
                      <a:pt x="3086" y="1610"/>
                    </a:cubicBezTo>
                    <a:cubicBezTo>
                      <a:pt x="3300" y="1610"/>
                      <a:pt x="3449" y="1507"/>
                      <a:pt x="3489" y="1322"/>
                    </a:cubicBezTo>
                    <a:cubicBezTo>
                      <a:pt x="3548" y="1072"/>
                      <a:pt x="3370" y="679"/>
                      <a:pt x="2929" y="417"/>
                    </a:cubicBezTo>
                    <a:cubicBezTo>
                      <a:pt x="3144" y="274"/>
                      <a:pt x="3382" y="191"/>
                      <a:pt x="3620" y="191"/>
                    </a:cubicBezTo>
                    <a:close/>
                    <a:moveTo>
                      <a:pt x="3620" y="0"/>
                    </a:moveTo>
                    <a:cubicBezTo>
                      <a:pt x="3322" y="0"/>
                      <a:pt x="3001" y="119"/>
                      <a:pt x="2751" y="322"/>
                    </a:cubicBezTo>
                    <a:cubicBezTo>
                      <a:pt x="2513" y="214"/>
                      <a:pt x="2251" y="155"/>
                      <a:pt x="1953" y="143"/>
                    </a:cubicBezTo>
                    <a:cubicBezTo>
                      <a:pt x="1918" y="141"/>
                      <a:pt x="1884" y="140"/>
                      <a:pt x="1851" y="140"/>
                    </a:cubicBezTo>
                    <a:cubicBezTo>
                      <a:pt x="1522" y="140"/>
                      <a:pt x="1280" y="246"/>
                      <a:pt x="1096" y="441"/>
                    </a:cubicBezTo>
                    <a:cubicBezTo>
                      <a:pt x="869" y="691"/>
                      <a:pt x="762" y="1084"/>
                      <a:pt x="786" y="1619"/>
                    </a:cubicBezTo>
                    <a:cubicBezTo>
                      <a:pt x="739" y="1619"/>
                      <a:pt x="679" y="1631"/>
                      <a:pt x="619" y="1643"/>
                    </a:cubicBezTo>
                    <a:cubicBezTo>
                      <a:pt x="191" y="1750"/>
                      <a:pt x="0" y="2274"/>
                      <a:pt x="84" y="3060"/>
                    </a:cubicBezTo>
                    <a:cubicBezTo>
                      <a:pt x="199" y="4039"/>
                      <a:pt x="726" y="5040"/>
                      <a:pt x="1396" y="5040"/>
                    </a:cubicBezTo>
                    <a:cubicBezTo>
                      <a:pt x="1419" y="5040"/>
                      <a:pt x="1442" y="5039"/>
                      <a:pt x="1465" y="5036"/>
                    </a:cubicBezTo>
                    <a:cubicBezTo>
                      <a:pt x="1631" y="5024"/>
                      <a:pt x="1786" y="4977"/>
                      <a:pt x="1929" y="4917"/>
                    </a:cubicBezTo>
                    <a:cubicBezTo>
                      <a:pt x="2227" y="5155"/>
                      <a:pt x="2608" y="5286"/>
                      <a:pt x="3013" y="5286"/>
                    </a:cubicBezTo>
                    <a:cubicBezTo>
                      <a:pt x="3072" y="5286"/>
                      <a:pt x="3120" y="5275"/>
                      <a:pt x="3179" y="5275"/>
                    </a:cubicBezTo>
                    <a:cubicBezTo>
                      <a:pt x="3596" y="5239"/>
                      <a:pt x="3870" y="5120"/>
                      <a:pt x="4013" y="4917"/>
                    </a:cubicBezTo>
                    <a:cubicBezTo>
                      <a:pt x="4096" y="4798"/>
                      <a:pt x="4132" y="4655"/>
                      <a:pt x="4120" y="4513"/>
                    </a:cubicBezTo>
                    <a:cubicBezTo>
                      <a:pt x="4156" y="4501"/>
                      <a:pt x="4191" y="4489"/>
                      <a:pt x="4227" y="4477"/>
                    </a:cubicBezTo>
                    <a:cubicBezTo>
                      <a:pt x="4870" y="4251"/>
                      <a:pt x="5311" y="3834"/>
                      <a:pt x="5418" y="3370"/>
                    </a:cubicBezTo>
                    <a:cubicBezTo>
                      <a:pt x="5489" y="3060"/>
                      <a:pt x="5418" y="2762"/>
                      <a:pt x="5215" y="2512"/>
                    </a:cubicBezTo>
                    <a:cubicBezTo>
                      <a:pt x="5322" y="2405"/>
                      <a:pt x="5394" y="2250"/>
                      <a:pt x="5406" y="2072"/>
                    </a:cubicBezTo>
                    <a:cubicBezTo>
                      <a:pt x="5430" y="1572"/>
                      <a:pt x="5049" y="881"/>
                      <a:pt x="4429" y="322"/>
                    </a:cubicBezTo>
                    <a:cubicBezTo>
                      <a:pt x="4203" y="107"/>
                      <a:pt x="3917" y="0"/>
                      <a:pt x="362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4862709" y="814631"/>
                <a:ext cx="957101" cy="801338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25399" extrusionOk="0">
                    <a:moveTo>
                      <a:pt x="12424" y="0"/>
                    </a:moveTo>
                    <a:cubicBezTo>
                      <a:pt x="11323" y="0"/>
                      <a:pt x="10374" y="759"/>
                      <a:pt x="9794" y="1598"/>
                    </a:cubicBezTo>
                    <a:lnTo>
                      <a:pt x="9794" y="1598"/>
                    </a:lnTo>
                    <a:cubicBezTo>
                      <a:pt x="9583" y="1414"/>
                      <a:pt x="9290" y="1291"/>
                      <a:pt x="8900" y="1275"/>
                    </a:cubicBezTo>
                    <a:cubicBezTo>
                      <a:pt x="8845" y="1273"/>
                      <a:pt x="8790" y="1272"/>
                      <a:pt x="8736" y="1272"/>
                    </a:cubicBezTo>
                    <a:cubicBezTo>
                      <a:pt x="6944" y="1272"/>
                      <a:pt x="5972" y="2309"/>
                      <a:pt x="5457" y="3262"/>
                    </a:cubicBezTo>
                    <a:lnTo>
                      <a:pt x="5457" y="3262"/>
                    </a:lnTo>
                    <a:cubicBezTo>
                      <a:pt x="5403" y="3257"/>
                      <a:pt x="5347" y="3255"/>
                      <a:pt x="5291" y="3255"/>
                    </a:cubicBezTo>
                    <a:cubicBezTo>
                      <a:pt x="4688" y="3255"/>
                      <a:pt x="3987" y="3500"/>
                      <a:pt x="3364" y="4073"/>
                    </a:cubicBezTo>
                    <a:cubicBezTo>
                      <a:pt x="2638" y="4737"/>
                      <a:pt x="2395" y="6176"/>
                      <a:pt x="2525" y="7340"/>
                    </a:cubicBezTo>
                    <a:lnTo>
                      <a:pt x="2525" y="7340"/>
                    </a:lnTo>
                    <a:cubicBezTo>
                      <a:pt x="940" y="7511"/>
                      <a:pt x="1" y="10340"/>
                      <a:pt x="387" y="12229"/>
                    </a:cubicBezTo>
                    <a:cubicBezTo>
                      <a:pt x="485" y="12693"/>
                      <a:pt x="732" y="13020"/>
                      <a:pt x="1041" y="13236"/>
                    </a:cubicBezTo>
                    <a:lnTo>
                      <a:pt x="1041" y="13236"/>
                    </a:lnTo>
                    <a:cubicBezTo>
                      <a:pt x="312" y="14406"/>
                      <a:pt x="9" y="16391"/>
                      <a:pt x="1137" y="17730"/>
                    </a:cubicBezTo>
                    <a:cubicBezTo>
                      <a:pt x="1489" y="18149"/>
                      <a:pt x="1867" y="18341"/>
                      <a:pt x="2235" y="18384"/>
                    </a:cubicBezTo>
                    <a:lnTo>
                      <a:pt x="2235" y="18384"/>
                    </a:lnTo>
                    <a:cubicBezTo>
                      <a:pt x="2022" y="19817"/>
                      <a:pt x="3002" y="21585"/>
                      <a:pt x="4447" y="22123"/>
                    </a:cubicBezTo>
                    <a:cubicBezTo>
                      <a:pt x="4648" y="22197"/>
                      <a:pt x="4841" y="22231"/>
                      <a:pt x="5023" y="22231"/>
                    </a:cubicBezTo>
                    <a:cubicBezTo>
                      <a:pt x="5176" y="22231"/>
                      <a:pt x="5322" y="22207"/>
                      <a:pt x="5459" y="22164"/>
                    </a:cubicBezTo>
                    <a:lnTo>
                      <a:pt x="5459" y="22164"/>
                    </a:lnTo>
                    <a:cubicBezTo>
                      <a:pt x="5998" y="23304"/>
                      <a:pt x="7002" y="24375"/>
                      <a:pt x="8448" y="24647"/>
                    </a:cubicBezTo>
                    <a:cubicBezTo>
                      <a:pt x="8761" y="24707"/>
                      <a:pt x="9041" y="24734"/>
                      <a:pt x="9289" y="24734"/>
                    </a:cubicBezTo>
                    <a:cubicBezTo>
                      <a:pt x="10059" y="24734"/>
                      <a:pt x="10532" y="24472"/>
                      <a:pt x="10781" y="24100"/>
                    </a:cubicBezTo>
                    <a:lnTo>
                      <a:pt x="10781" y="24100"/>
                    </a:lnTo>
                    <a:cubicBezTo>
                      <a:pt x="11392" y="24565"/>
                      <a:pt x="12215" y="24985"/>
                      <a:pt x="13270" y="25242"/>
                    </a:cubicBezTo>
                    <a:cubicBezTo>
                      <a:pt x="13708" y="25351"/>
                      <a:pt x="14087" y="25399"/>
                      <a:pt x="14412" y="25399"/>
                    </a:cubicBezTo>
                    <a:cubicBezTo>
                      <a:pt x="15010" y="25399"/>
                      <a:pt x="15429" y="25236"/>
                      <a:pt x="15708" y="24983"/>
                    </a:cubicBezTo>
                    <a:lnTo>
                      <a:pt x="15708" y="24983"/>
                    </a:lnTo>
                    <a:cubicBezTo>
                      <a:pt x="15966" y="25125"/>
                      <a:pt x="16285" y="25219"/>
                      <a:pt x="16675" y="25242"/>
                    </a:cubicBezTo>
                    <a:cubicBezTo>
                      <a:pt x="16783" y="25249"/>
                      <a:pt x="16889" y="25252"/>
                      <a:pt x="16995" y="25252"/>
                    </a:cubicBezTo>
                    <a:cubicBezTo>
                      <a:pt x="18127" y="25252"/>
                      <a:pt x="19142" y="24873"/>
                      <a:pt x="19850" y="24343"/>
                    </a:cubicBezTo>
                    <a:lnTo>
                      <a:pt x="19850" y="24343"/>
                    </a:lnTo>
                    <a:cubicBezTo>
                      <a:pt x="20085" y="24577"/>
                      <a:pt x="20466" y="24730"/>
                      <a:pt x="21045" y="24730"/>
                    </a:cubicBezTo>
                    <a:cubicBezTo>
                      <a:pt x="21284" y="24730"/>
                      <a:pt x="21556" y="24704"/>
                      <a:pt x="21866" y="24647"/>
                    </a:cubicBezTo>
                    <a:cubicBezTo>
                      <a:pt x="24982" y="24074"/>
                      <a:pt x="26116" y="22028"/>
                      <a:pt x="25625" y="20451"/>
                    </a:cubicBezTo>
                    <a:lnTo>
                      <a:pt x="25625" y="20451"/>
                    </a:lnTo>
                    <a:cubicBezTo>
                      <a:pt x="25700" y="20443"/>
                      <a:pt x="25776" y="20433"/>
                      <a:pt x="25855" y="20420"/>
                    </a:cubicBezTo>
                    <a:cubicBezTo>
                      <a:pt x="28684" y="19964"/>
                      <a:pt x="28568" y="17106"/>
                      <a:pt x="27485" y="15430"/>
                    </a:cubicBezTo>
                    <a:lnTo>
                      <a:pt x="27485" y="15430"/>
                    </a:lnTo>
                    <a:cubicBezTo>
                      <a:pt x="29594" y="14793"/>
                      <a:pt x="30336" y="11527"/>
                      <a:pt x="28450" y="10161"/>
                    </a:cubicBezTo>
                    <a:lnTo>
                      <a:pt x="28450" y="10161"/>
                    </a:lnTo>
                    <a:cubicBezTo>
                      <a:pt x="29743" y="8907"/>
                      <a:pt x="29514" y="5821"/>
                      <a:pt x="27355" y="4109"/>
                    </a:cubicBezTo>
                    <a:cubicBezTo>
                      <a:pt x="26852" y="3710"/>
                      <a:pt x="26365" y="3550"/>
                      <a:pt x="25916" y="3550"/>
                    </a:cubicBezTo>
                    <a:cubicBezTo>
                      <a:pt x="25465" y="3550"/>
                      <a:pt x="25052" y="3711"/>
                      <a:pt x="24698" y="3955"/>
                    </a:cubicBezTo>
                    <a:lnTo>
                      <a:pt x="24698" y="3955"/>
                    </a:lnTo>
                    <a:cubicBezTo>
                      <a:pt x="24445" y="3262"/>
                      <a:pt x="23864" y="2562"/>
                      <a:pt x="22854" y="2085"/>
                    </a:cubicBezTo>
                    <a:cubicBezTo>
                      <a:pt x="22528" y="1928"/>
                      <a:pt x="22205" y="1861"/>
                      <a:pt x="21892" y="1861"/>
                    </a:cubicBezTo>
                    <a:cubicBezTo>
                      <a:pt x="21335" y="1861"/>
                      <a:pt x="20811" y="2076"/>
                      <a:pt x="20363" y="2390"/>
                    </a:cubicBezTo>
                    <a:lnTo>
                      <a:pt x="20363" y="2390"/>
                    </a:lnTo>
                    <a:cubicBezTo>
                      <a:pt x="20096" y="1452"/>
                      <a:pt x="19282" y="531"/>
                      <a:pt x="17687" y="215"/>
                    </a:cubicBezTo>
                    <a:cubicBezTo>
                      <a:pt x="17536" y="186"/>
                      <a:pt x="17389" y="171"/>
                      <a:pt x="17248" y="171"/>
                    </a:cubicBezTo>
                    <a:cubicBezTo>
                      <a:pt x="16306" y="171"/>
                      <a:pt x="15579" y="794"/>
                      <a:pt x="15110" y="1517"/>
                    </a:cubicBezTo>
                    <a:lnTo>
                      <a:pt x="15110" y="1517"/>
                    </a:lnTo>
                    <a:cubicBezTo>
                      <a:pt x="14868" y="1234"/>
                      <a:pt x="14539" y="930"/>
                      <a:pt x="14103" y="608"/>
                    </a:cubicBezTo>
                    <a:cubicBezTo>
                      <a:pt x="13524" y="178"/>
                      <a:pt x="12956" y="0"/>
                      <a:pt x="12424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4861762" y="811634"/>
                <a:ext cx="940253" cy="807301"/>
              </a:xfrm>
              <a:custGeom>
                <a:avLst/>
                <a:gdLst/>
                <a:ahLst/>
                <a:cxnLst/>
                <a:rect l="l" t="t" r="r" b="b"/>
                <a:pathLst>
                  <a:path w="29802" h="25588" extrusionOk="0">
                    <a:moveTo>
                      <a:pt x="15157" y="1775"/>
                    </a:moveTo>
                    <a:cubicBezTo>
                      <a:pt x="15753" y="2525"/>
                      <a:pt x="15669" y="3037"/>
                      <a:pt x="15550" y="3275"/>
                    </a:cubicBezTo>
                    <a:cubicBezTo>
                      <a:pt x="15404" y="3597"/>
                      <a:pt x="15113" y="3735"/>
                      <a:pt x="14889" y="3735"/>
                    </a:cubicBezTo>
                    <a:cubicBezTo>
                      <a:pt x="14839" y="3735"/>
                      <a:pt x="14793" y="3729"/>
                      <a:pt x="14752" y="3716"/>
                    </a:cubicBezTo>
                    <a:cubicBezTo>
                      <a:pt x="14705" y="3692"/>
                      <a:pt x="14681" y="3656"/>
                      <a:pt x="14657" y="3585"/>
                    </a:cubicBezTo>
                    <a:cubicBezTo>
                      <a:pt x="14550" y="3275"/>
                      <a:pt x="14705" y="2501"/>
                      <a:pt x="15157" y="1775"/>
                    </a:cubicBezTo>
                    <a:close/>
                    <a:moveTo>
                      <a:pt x="9835" y="1834"/>
                    </a:moveTo>
                    <a:cubicBezTo>
                      <a:pt x="10240" y="2251"/>
                      <a:pt x="10276" y="2930"/>
                      <a:pt x="10097" y="3394"/>
                    </a:cubicBezTo>
                    <a:cubicBezTo>
                      <a:pt x="10002" y="3656"/>
                      <a:pt x="9859" y="3811"/>
                      <a:pt x="9704" y="3811"/>
                    </a:cubicBezTo>
                    <a:cubicBezTo>
                      <a:pt x="9633" y="3811"/>
                      <a:pt x="9549" y="3775"/>
                      <a:pt x="9466" y="3704"/>
                    </a:cubicBezTo>
                    <a:cubicBezTo>
                      <a:pt x="9168" y="3442"/>
                      <a:pt x="9335" y="2620"/>
                      <a:pt x="9835" y="1834"/>
                    </a:cubicBezTo>
                    <a:close/>
                    <a:moveTo>
                      <a:pt x="20336" y="2644"/>
                    </a:moveTo>
                    <a:cubicBezTo>
                      <a:pt x="20479" y="3227"/>
                      <a:pt x="20396" y="3823"/>
                      <a:pt x="20134" y="4263"/>
                    </a:cubicBezTo>
                    <a:cubicBezTo>
                      <a:pt x="19955" y="4573"/>
                      <a:pt x="19705" y="4763"/>
                      <a:pt x="19408" y="4823"/>
                    </a:cubicBezTo>
                    <a:cubicBezTo>
                      <a:pt x="19360" y="4835"/>
                      <a:pt x="19312" y="4847"/>
                      <a:pt x="19277" y="4847"/>
                    </a:cubicBezTo>
                    <a:cubicBezTo>
                      <a:pt x="19122" y="4847"/>
                      <a:pt x="19074" y="4763"/>
                      <a:pt x="19062" y="4704"/>
                    </a:cubicBezTo>
                    <a:cubicBezTo>
                      <a:pt x="18943" y="4347"/>
                      <a:pt x="19443" y="3323"/>
                      <a:pt x="20336" y="2644"/>
                    </a:cubicBezTo>
                    <a:close/>
                    <a:moveTo>
                      <a:pt x="5549" y="3454"/>
                    </a:moveTo>
                    <a:cubicBezTo>
                      <a:pt x="5977" y="3501"/>
                      <a:pt x="6335" y="3692"/>
                      <a:pt x="6537" y="3978"/>
                    </a:cubicBezTo>
                    <a:cubicBezTo>
                      <a:pt x="6704" y="4228"/>
                      <a:pt x="6751" y="4525"/>
                      <a:pt x="6656" y="4859"/>
                    </a:cubicBezTo>
                    <a:cubicBezTo>
                      <a:pt x="6513" y="5359"/>
                      <a:pt x="6192" y="5656"/>
                      <a:pt x="5763" y="5656"/>
                    </a:cubicBezTo>
                    <a:cubicBezTo>
                      <a:pt x="5466" y="5656"/>
                      <a:pt x="5180" y="5513"/>
                      <a:pt x="5049" y="5311"/>
                    </a:cubicBezTo>
                    <a:cubicBezTo>
                      <a:pt x="5001" y="5228"/>
                      <a:pt x="4965" y="5109"/>
                      <a:pt x="5037" y="4966"/>
                    </a:cubicBezTo>
                    <a:cubicBezTo>
                      <a:pt x="5037" y="4954"/>
                      <a:pt x="5037" y="4942"/>
                      <a:pt x="5037" y="4930"/>
                    </a:cubicBezTo>
                    <a:cubicBezTo>
                      <a:pt x="5037" y="4930"/>
                      <a:pt x="5144" y="4216"/>
                      <a:pt x="5549" y="3454"/>
                    </a:cubicBezTo>
                    <a:close/>
                    <a:moveTo>
                      <a:pt x="24682" y="4204"/>
                    </a:moveTo>
                    <a:lnTo>
                      <a:pt x="24682" y="4204"/>
                    </a:lnTo>
                    <a:cubicBezTo>
                      <a:pt x="24861" y="4763"/>
                      <a:pt x="24813" y="5323"/>
                      <a:pt x="24575" y="5740"/>
                    </a:cubicBezTo>
                    <a:cubicBezTo>
                      <a:pt x="24408" y="6025"/>
                      <a:pt x="24170" y="6204"/>
                      <a:pt x="23873" y="6264"/>
                    </a:cubicBezTo>
                    <a:cubicBezTo>
                      <a:pt x="23837" y="6264"/>
                      <a:pt x="23813" y="6275"/>
                      <a:pt x="23789" y="6275"/>
                    </a:cubicBezTo>
                    <a:cubicBezTo>
                      <a:pt x="23682" y="6275"/>
                      <a:pt x="23623" y="6228"/>
                      <a:pt x="23587" y="6133"/>
                    </a:cubicBezTo>
                    <a:cubicBezTo>
                      <a:pt x="23480" y="5764"/>
                      <a:pt x="23896" y="4799"/>
                      <a:pt x="24682" y="4204"/>
                    </a:cubicBezTo>
                    <a:close/>
                    <a:moveTo>
                      <a:pt x="2656" y="7514"/>
                    </a:moveTo>
                    <a:cubicBezTo>
                      <a:pt x="2799" y="7514"/>
                      <a:pt x="2929" y="7526"/>
                      <a:pt x="3072" y="7561"/>
                    </a:cubicBezTo>
                    <a:cubicBezTo>
                      <a:pt x="3906" y="7776"/>
                      <a:pt x="4382" y="8085"/>
                      <a:pt x="4406" y="8407"/>
                    </a:cubicBezTo>
                    <a:cubicBezTo>
                      <a:pt x="4418" y="8645"/>
                      <a:pt x="4168" y="8883"/>
                      <a:pt x="3775" y="9026"/>
                    </a:cubicBezTo>
                    <a:cubicBezTo>
                      <a:pt x="3703" y="9062"/>
                      <a:pt x="3632" y="9073"/>
                      <a:pt x="3572" y="9073"/>
                    </a:cubicBezTo>
                    <a:cubicBezTo>
                      <a:pt x="3132" y="9073"/>
                      <a:pt x="2787" y="8466"/>
                      <a:pt x="2656" y="7514"/>
                    </a:cubicBezTo>
                    <a:close/>
                    <a:moveTo>
                      <a:pt x="26718" y="9740"/>
                    </a:moveTo>
                    <a:cubicBezTo>
                      <a:pt x="27099" y="9740"/>
                      <a:pt x="27564" y="9871"/>
                      <a:pt x="28064" y="10109"/>
                    </a:cubicBezTo>
                    <a:cubicBezTo>
                      <a:pt x="28147" y="10157"/>
                      <a:pt x="28242" y="10216"/>
                      <a:pt x="28326" y="10264"/>
                    </a:cubicBezTo>
                    <a:cubicBezTo>
                      <a:pt x="28052" y="10502"/>
                      <a:pt x="27730" y="10645"/>
                      <a:pt x="27373" y="10693"/>
                    </a:cubicBezTo>
                    <a:cubicBezTo>
                      <a:pt x="27231" y="10713"/>
                      <a:pt x="27095" y="10722"/>
                      <a:pt x="26968" y="10722"/>
                    </a:cubicBezTo>
                    <a:cubicBezTo>
                      <a:pt x="26483" y="10722"/>
                      <a:pt x="26114" y="10585"/>
                      <a:pt x="25992" y="10359"/>
                    </a:cubicBezTo>
                    <a:cubicBezTo>
                      <a:pt x="25920" y="10252"/>
                      <a:pt x="25920" y="10145"/>
                      <a:pt x="25980" y="10038"/>
                    </a:cubicBezTo>
                    <a:cubicBezTo>
                      <a:pt x="26099" y="9847"/>
                      <a:pt x="26373" y="9740"/>
                      <a:pt x="26718" y="9740"/>
                    </a:cubicBezTo>
                    <a:close/>
                    <a:moveTo>
                      <a:pt x="2358" y="12467"/>
                    </a:moveTo>
                    <a:cubicBezTo>
                      <a:pt x="2525" y="12467"/>
                      <a:pt x="2679" y="12526"/>
                      <a:pt x="2822" y="12645"/>
                    </a:cubicBezTo>
                    <a:cubicBezTo>
                      <a:pt x="3001" y="12788"/>
                      <a:pt x="3191" y="13003"/>
                      <a:pt x="3120" y="13205"/>
                    </a:cubicBezTo>
                    <a:cubicBezTo>
                      <a:pt x="3037" y="13431"/>
                      <a:pt x="2668" y="13586"/>
                      <a:pt x="2203" y="13586"/>
                    </a:cubicBezTo>
                    <a:cubicBezTo>
                      <a:pt x="1846" y="13586"/>
                      <a:pt x="1489" y="13491"/>
                      <a:pt x="1203" y="13312"/>
                    </a:cubicBezTo>
                    <a:cubicBezTo>
                      <a:pt x="1548" y="12776"/>
                      <a:pt x="1977" y="12467"/>
                      <a:pt x="2358" y="12467"/>
                    </a:cubicBezTo>
                    <a:close/>
                    <a:moveTo>
                      <a:pt x="25873" y="14443"/>
                    </a:moveTo>
                    <a:cubicBezTo>
                      <a:pt x="26075" y="14443"/>
                      <a:pt x="26409" y="14515"/>
                      <a:pt x="26813" y="14848"/>
                    </a:cubicBezTo>
                    <a:cubicBezTo>
                      <a:pt x="27016" y="15015"/>
                      <a:pt x="27194" y="15229"/>
                      <a:pt x="27361" y="15467"/>
                    </a:cubicBezTo>
                    <a:cubicBezTo>
                      <a:pt x="27194" y="15515"/>
                      <a:pt x="27004" y="15539"/>
                      <a:pt x="26813" y="15539"/>
                    </a:cubicBezTo>
                    <a:lnTo>
                      <a:pt x="26718" y="15539"/>
                    </a:lnTo>
                    <a:cubicBezTo>
                      <a:pt x="25694" y="15539"/>
                      <a:pt x="25397" y="15217"/>
                      <a:pt x="25325" y="15074"/>
                    </a:cubicBezTo>
                    <a:cubicBezTo>
                      <a:pt x="25254" y="14955"/>
                      <a:pt x="25254" y="14824"/>
                      <a:pt x="25325" y="14705"/>
                    </a:cubicBezTo>
                    <a:cubicBezTo>
                      <a:pt x="25420" y="14550"/>
                      <a:pt x="25623" y="14443"/>
                      <a:pt x="25873" y="14443"/>
                    </a:cubicBezTo>
                    <a:close/>
                    <a:moveTo>
                      <a:pt x="4084" y="16717"/>
                    </a:moveTo>
                    <a:cubicBezTo>
                      <a:pt x="4215" y="16717"/>
                      <a:pt x="4263" y="16765"/>
                      <a:pt x="4263" y="16884"/>
                    </a:cubicBezTo>
                    <a:cubicBezTo>
                      <a:pt x="4263" y="17348"/>
                      <a:pt x="3370" y="18396"/>
                      <a:pt x="2418" y="18396"/>
                    </a:cubicBezTo>
                    <a:lnTo>
                      <a:pt x="2370" y="18396"/>
                    </a:lnTo>
                    <a:cubicBezTo>
                      <a:pt x="2501" y="17717"/>
                      <a:pt x="2906" y="17205"/>
                      <a:pt x="3537" y="16896"/>
                    </a:cubicBezTo>
                    <a:cubicBezTo>
                      <a:pt x="3822" y="16753"/>
                      <a:pt x="4001" y="16717"/>
                      <a:pt x="4084" y="16717"/>
                    </a:cubicBezTo>
                    <a:close/>
                    <a:moveTo>
                      <a:pt x="23968" y="19051"/>
                    </a:moveTo>
                    <a:cubicBezTo>
                      <a:pt x="24135" y="19051"/>
                      <a:pt x="24408" y="19110"/>
                      <a:pt x="24777" y="19420"/>
                    </a:cubicBezTo>
                    <a:cubicBezTo>
                      <a:pt x="25123" y="19706"/>
                      <a:pt x="25385" y="20063"/>
                      <a:pt x="25528" y="20456"/>
                    </a:cubicBezTo>
                    <a:cubicBezTo>
                      <a:pt x="25408" y="20468"/>
                      <a:pt x="25289" y="20480"/>
                      <a:pt x="25170" y="20480"/>
                    </a:cubicBezTo>
                    <a:cubicBezTo>
                      <a:pt x="24123" y="20480"/>
                      <a:pt x="23742" y="20027"/>
                      <a:pt x="23634" y="19837"/>
                    </a:cubicBezTo>
                    <a:cubicBezTo>
                      <a:pt x="23515" y="19634"/>
                      <a:pt x="23503" y="19408"/>
                      <a:pt x="23599" y="19241"/>
                    </a:cubicBezTo>
                    <a:cubicBezTo>
                      <a:pt x="23670" y="19122"/>
                      <a:pt x="23801" y="19051"/>
                      <a:pt x="23968" y="19051"/>
                    </a:cubicBezTo>
                    <a:close/>
                    <a:moveTo>
                      <a:pt x="5954" y="19158"/>
                    </a:moveTo>
                    <a:cubicBezTo>
                      <a:pt x="6573" y="19194"/>
                      <a:pt x="6728" y="19670"/>
                      <a:pt x="6775" y="19956"/>
                    </a:cubicBezTo>
                    <a:cubicBezTo>
                      <a:pt x="6870" y="20753"/>
                      <a:pt x="6370" y="21825"/>
                      <a:pt x="5537" y="22146"/>
                    </a:cubicBezTo>
                    <a:cubicBezTo>
                      <a:pt x="5073" y="21111"/>
                      <a:pt x="4989" y="20027"/>
                      <a:pt x="5335" y="19491"/>
                    </a:cubicBezTo>
                    <a:cubicBezTo>
                      <a:pt x="5477" y="19265"/>
                      <a:pt x="5668" y="19158"/>
                      <a:pt x="5918" y="19158"/>
                    </a:cubicBezTo>
                    <a:close/>
                    <a:moveTo>
                      <a:pt x="9811" y="21861"/>
                    </a:moveTo>
                    <a:cubicBezTo>
                      <a:pt x="9871" y="21861"/>
                      <a:pt x="9930" y="21873"/>
                      <a:pt x="9990" y="21885"/>
                    </a:cubicBezTo>
                    <a:cubicBezTo>
                      <a:pt x="10335" y="21980"/>
                      <a:pt x="10669" y="22325"/>
                      <a:pt x="10823" y="22789"/>
                    </a:cubicBezTo>
                    <a:cubicBezTo>
                      <a:pt x="11002" y="23242"/>
                      <a:pt x="10978" y="23706"/>
                      <a:pt x="10788" y="24051"/>
                    </a:cubicBezTo>
                    <a:cubicBezTo>
                      <a:pt x="9764" y="23242"/>
                      <a:pt x="9442" y="22373"/>
                      <a:pt x="9561" y="22027"/>
                    </a:cubicBezTo>
                    <a:cubicBezTo>
                      <a:pt x="9597" y="21908"/>
                      <a:pt x="9680" y="21861"/>
                      <a:pt x="9811" y="21861"/>
                    </a:cubicBezTo>
                    <a:close/>
                    <a:moveTo>
                      <a:pt x="20467" y="22158"/>
                    </a:moveTo>
                    <a:cubicBezTo>
                      <a:pt x="20563" y="22158"/>
                      <a:pt x="20634" y="22230"/>
                      <a:pt x="20706" y="22349"/>
                    </a:cubicBezTo>
                    <a:cubicBezTo>
                      <a:pt x="21003" y="22920"/>
                      <a:pt x="20694" y="23694"/>
                      <a:pt x="19896" y="24313"/>
                    </a:cubicBezTo>
                    <a:cubicBezTo>
                      <a:pt x="19563" y="23921"/>
                      <a:pt x="19622" y="23325"/>
                      <a:pt x="19813" y="22885"/>
                    </a:cubicBezTo>
                    <a:cubicBezTo>
                      <a:pt x="19979" y="22468"/>
                      <a:pt x="20253" y="22158"/>
                      <a:pt x="20467" y="22158"/>
                    </a:cubicBezTo>
                    <a:close/>
                    <a:moveTo>
                      <a:pt x="15372" y="22349"/>
                    </a:moveTo>
                    <a:cubicBezTo>
                      <a:pt x="15419" y="22349"/>
                      <a:pt x="15455" y="22361"/>
                      <a:pt x="15502" y="22385"/>
                    </a:cubicBezTo>
                    <a:cubicBezTo>
                      <a:pt x="15776" y="22539"/>
                      <a:pt x="16038" y="23063"/>
                      <a:pt x="16110" y="23611"/>
                    </a:cubicBezTo>
                    <a:cubicBezTo>
                      <a:pt x="16145" y="23932"/>
                      <a:pt x="16145" y="24540"/>
                      <a:pt x="15729" y="24956"/>
                    </a:cubicBezTo>
                    <a:cubicBezTo>
                      <a:pt x="14895" y="24456"/>
                      <a:pt x="14812" y="23456"/>
                      <a:pt x="14955" y="22885"/>
                    </a:cubicBezTo>
                    <a:cubicBezTo>
                      <a:pt x="15038" y="22563"/>
                      <a:pt x="15205" y="22349"/>
                      <a:pt x="15372" y="22349"/>
                    </a:cubicBezTo>
                    <a:close/>
                    <a:moveTo>
                      <a:pt x="12466" y="191"/>
                    </a:moveTo>
                    <a:cubicBezTo>
                      <a:pt x="13014" y="191"/>
                      <a:pt x="13562" y="382"/>
                      <a:pt x="14086" y="775"/>
                    </a:cubicBezTo>
                    <a:cubicBezTo>
                      <a:pt x="14467" y="1061"/>
                      <a:pt x="14788" y="1346"/>
                      <a:pt x="15026" y="1620"/>
                    </a:cubicBezTo>
                    <a:cubicBezTo>
                      <a:pt x="14574" y="2346"/>
                      <a:pt x="14336" y="3227"/>
                      <a:pt x="14479" y="3656"/>
                    </a:cubicBezTo>
                    <a:cubicBezTo>
                      <a:pt x="14538" y="3811"/>
                      <a:pt x="14621" y="3870"/>
                      <a:pt x="14693" y="3894"/>
                    </a:cubicBezTo>
                    <a:cubicBezTo>
                      <a:pt x="14752" y="3918"/>
                      <a:pt x="14824" y="3930"/>
                      <a:pt x="14895" y="3930"/>
                    </a:cubicBezTo>
                    <a:cubicBezTo>
                      <a:pt x="15229" y="3930"/>
                      <a:pt x="15574" y="3692"/>
                      <a:pt x="15729" y="3358"/>
                    </a:cubicBezTo>
                    <a:cubicBezTo>
                      <a:pt x="15860" y="3073"/>
                      <a:pt x="15967" y="2465"/>
                      <a:pt x="15264" y="1608"/>
                    </a:cubicBezTo>
                    <a:cubicBezTo>
                      <a:pt x="15598" y="1120"/>
                      <a:pt x="16264" y="370"/>
                      <a:pt x="17277" y="370"/>
                    </a:cubicBezTo>
                    <a:cubicBezTo>
                      <a:pt x="17419" y="370"/>
                      <a:pt x="17562" y="382"/>
                      <a:pt x="17705" y="406"/>
                    </a:cubicBezTo>
                    <a:cubicBezTo>
                      <a:pt x="19027" y="668"/>
                      <a:pt x="19967" y="1418"/>
                      <a:pt x="20289" y="2454"/>
                    </a:cubicBezTo>
                    <a:cubicBezTo>
                      <a:pt x="19324" y="3156"/>
                      <a:pt x="18729" y="4287"/>
                      <a:pt x="18884" y="4763"/>
                    </a:cubicBezTo>
                    <a:cubicBezTo>
                      <a:pt x="18940" y="4942"/>
                      <a:pt x="19079" y="5032"/>
                      <a:pt x="19282" y="5032"/>
                    </a:cubicBezTo>
                    <a:cubicBezTo>
                      <a:pt x="19335" y="5032"/>
                      <a:pt x="19393" y="5026"/>
                      <a:pt x="19455" y="5013"/>
                    </a:cubicBezTo>
                    <a:cubicBezTo>
                      <a:pt x="19801" y="4942"/>
                      <a:pt x="20086" y="4716"/>
                      <a:pt x="20301" y="4370"/>
                    </a:cubicBezTo>
                    <a:cubicBezTo>
                      <a:pt x="20598" y="3859"/>
                      <a:pt x="20682" y="3180"/>
                      <a:pt x="20503" y="2525"/>
                    </a:cubicBezTo>
                    <a:cubicBezTo>
                      <a:pt x="20968" y="2210"/>
                      <a:pt x="21455" y="2050"/>
                      <a:pt x="21930" y="2050"/>
                    </a:cubicBezTo>
                    <a:cubicBezTo>
                      <a:pt x="22245" y="2050"/>
                      <a:pt x="22554" y="2121"/>
                      <a:pt x="22849" y="2263"/>
                    </a:cubicBezTo>
                    <a:cubicBezTo>
                      <a:pt x="23706" y="2668"/>
                      <a:pt x="24337" y="3287"/>
                      <a:pt x="24623" y="4013"/>
                    </a:cubicBezTo>
                    <a:cubicBezTo>
                      <a:pt x="23789" y="4621"/>
                      <a:pt x="23265" y="5704"/>
                      <a:pt x="23408" y="6192"/>
                    </a:cubicBezTo>
                    <a:cubicBezTo>
                      <a:pt x="23468" y="6371"/>
                      <a:pt x="23599" y="6466"/>
                      <a:pt x="23789" y="6466"/>
                    </a:cubicBezTo>
                    <a:cubicBezTo>
                      <a:pt x="23825" y="6466"/>
                      <a:pt x="23861" y="6454"/>
                      <a:pt x="23908" y="6454"/>
                    </a:cubicBezTo>
                    <a:cubicBezTo>
                      <a:pt x="24254" y="6395"/>
                      <a:pt x="24551" y="6168"/>
                      <a:pt x="24742" y="5835"/>
                    </a:cubicBezTo>
                    <a:cubicBezTo>
                      <a:pt x="25016" y="5359"/>
                      <a:pt x="25051" y="4716"/>
                      <a:pt x="24849" y="4097"/>
                    </a:cubicBezTo>
                    <a:cubicBezTo>
                      <a:pt x="25202" y="3861"/>
                      <a:pt x="25574" y="3744"/>
                      <a:pt x="25950" y="3744"/>
                    </a:cubicBezTo>
                    <a:cubicBezTo>
                      <a:pt x="26411" y="3744"/>
                      <a:pt x="26879" y="3921"/>
                      <a:pt x="27325" y="4275"/>
                    </a:cubicBezTo>
                    <a:cubicBezTo>
                      <a:pt x="28421" y="5144"/>
                      <a:pt x="29111" y="6478"/>
                      <a:pt x="29183" y="7847"/>
                    </a:cubicBezTo>
                    <a:cubicBezTo>
                      <a:pt x="29230" y="8788"/>
                      <a:pt x="28968" y="9621"/>
                      <a:pt x="28468" y="10133"/>
                    </a:cubicBezTo>
                    <a:cubicBezTo>
                      <a:pt x="28361" y="10074"/>
                      <a:pt x="28254" y="10002"/>
                      <a:pt x="28147" y="9955"/>
                    </a:cubicBezTo>
                    <a:cubicBezTo>
                      <a:pt x="27623" y="9693"/>
                      <a:pt x="27135" y="9550"/>
                      <a:pt x="26718" y="9550"/>
                    </a:cubicBezTo>
                    <a:cubicBezTo>
                      <a:pt x="26301" y="9550"/>
                      <a:pt x="25968" y="9693"/>
                      <a:pt x="25825" y="9943"/>
                    </a:cubicBezTo>
                    <a:cubicBezTo>
                      <a:pt x="25730" y="10109"/>
                      <a:pt x="25730" y="10300"/>
                      <a:pt x="25825" y="10455"/>
                    </a:cubicBezTo>
                    <a:cubicBezTo>
                      <a:pt x="25996" y="10750"/>
                      <a:pt x="26411" y="10915"/>
                      <a:pt x="26959" y="10915"/>
                    </a:cubicBezTo>
                    <a:cubicBezTo>
                      <a:pt x="27097" y="10915"/>
                      <a:pt x="27244" y="10905"/>
                      <a:pt x="27397" y="10883"/>
                    </a:cubicBezTo>
                    <a:cubicBezTo>
                      <a:pt x="27814" y="10824"/>
                      <a:pt x="28183" y="10657"/>
                      <a:pt x="28492" y="10383"/>
                    </a:cubicBezTo>
                    <a:cubicBezTo>
                      <a:pt x="29254" y="10967"/>
                      <a:pt x="29599" y="11955"/>
                      <a:pt x="29421" y="13038"/>
                    </a:cubicBezTo>
                    <a:cubicBezTo>
                      <a:pt x="29230" y="14169"/>
                      <a:pt x="28504" y="15098"/>
                      <a:pt x="27552" y="15419"/>
                    </a:cubicBezTo>
                    <a:cubicBezTo>
                      <a:pt x="27373" y="15134"/>
                      <a:pt x="27159" y="14896"/>
                      <a:pt x="26932" y="14705"/>
                    </a:cubicBezTo>
                    <a:cubicBezTo>
                      <a:pt x="26492" y="14336"/>
                      <a:pt x="26111" y="14253"/>
                      <a:pt x="25873" y="14253"/>
                    </a:cubicBezTo>
                    <a:cubicBezTo>
                      <a:pt x="25551" y="14253"/>
                      <a:pt x="25289" y="14396"/>
                      <a:pt x="25158" y="14622"/>
                    </a:cubicBezTo>
                    <a:cubicBezTo>
                      <a:pt x="25051" y="14788"/>
                      <a:pt x="25051" y="15003"/>
                      <a:pt x="25158" y="15181"/>
                    </a:cubicBezTo>
                    <a:cubicBezTo>
                      <a:pt x="25278" y="15384"/>
                      <a:pt x="25647" y="15729"/>
                      <a:pt x="26718" y="15729"/>
                    </a:cubicBezTo>
                    <a:lnTo>
                      <a:pt x="26825" y="15729"/>
                    </a:lnTo>
                    <a:cubicBezTo>
                      <a:pt x="27052" y="15729"/>
                      <a:pt x="27266" y="15693"/>
                      <a:pt x="27480" y="15634"/>
                    </a:cubicBezTo>
                    <a:cubicBezTo>
                      <a:pt x="28040" y="16551"/>
                      <a:pt x="28385" y="17932"/>
                      <a:pt x="27909" y="19027"/>
                    </a:cubicBezTo>
                    <a:cubicBezTo>
                      <a:pt x="27564" y="19777"/>
                      <a:pt x="26861" y="20265"/>
                      <a:pt x="25873" y="20420"/>
                    </a:cubicBezTo>
                    <a:cubicBezTo>
                      <a:pt x="25825" y="20432"/>
                      <a:pt x="25766" y="20432"/>
                      <a:pt x="25718" y="20444"/>
                    </a:cubicBezTo>
                    <a:cubicBezTo>
                      <a:pt x="25563" y="19991"/>
                      <a:pt x="25289" y="19587"/>
                      <a:pt x="24897" y="19277"/>
                    </a:cubicBezTo>
                    <a:cubicBezTo>
                      <a:pt x="24575" y="19003"/>
                      <a:pt x="24242" y="18860"/>
                      <a:pt x="23968" y="18860"/>
                    </a:cubicBezTo>
                    <a:cubicBezTo>
                      <a:pt x="23730" y="18860"/>
                      <a:pt x="23539" y="18968"/>
                      <a:pt x="23432" y="19146"/>
                    </a:cubicBezTo>
                    <a:cubicBezTo>
                      <a:pt x="23301" y="19372"/>
                      <a:pt x="23325" y="19670"/>
                      <a:pt x="23468" y="19920"/>
                    </a:cubicBezTo>
                    <a:cubicBezTo>
                      <a:pt x="23599" y="20146"/>
                      <a:pt x="24015" y="20658"/>
                      <a:pt x="25170" y="20658"/>
                    </a:cubicBezTo>
                    <a:cubicBezTo>
                      <a:pt x="25313" y="20658"/>
                      <a:pt x="25444" y="20658"/>
                      <a:pt x="25587" y="20646"/>
                    </a:cubicBezTo>
                    <a:lnTo>
                      <a:pt x="25587" y="20646"/>
                    </a:lnTo>
                    <a:cubicBezTo>
                      <a:pt x="25766" y="21301"/>
                      <a:pt x="25659" y="22004"/>
                      <a:pt x="25278" y="22647"/>
                    </a:cubicBezTo>
                    <a:cubicBezTo>
                      <a:pt x="24670" y="23647"/>
                      <a:pt x="23468" y="24361"/>
                      <a:pt x="21884" y="24659"/>
                    </a:cubicBezTo>
                    <a:cubicBezTo>
                      <a:pt x="21587" y="24706"/>
                      <a:pt x="21313" y="24730"/>
                      <a:pt x="21075" y="24730"/>
                    </a:cubicBezTo>
                    <a:cubicBezTo>
                      <a:pt x="20622" y="24730"/>
                      <a:pt x="20265" y="24635"/>
                      <a:pt x="20027" y="24444"/>
                    </a:cubicBezTo>
                    <a:cubicBezTo>
                      <a:pt x="20884" y="23766"/>
                      <a:pt x="21217" y="22920"/>
                      <a:pt x="20860" y="22254"/>
                    </a:cubicBezTo>
                    <a:cubicBezTo>
                      <a:pt x="20741" y="22027"/>
                      <a:pt x="20575" y="21980"/>
                      <a:pt x="20467" y="21980"/>
                    </a:cubicBezTo>
                    <a:cubicBezTo>
                      <a:pt x="20122" y="21980"/>
                      <a:pt x="19801" y="22397"/>
                      <a:pt x="19634" y="22813"/>
                    </a:cubicBezTo>
                    <a:cubicBezTo>
                      <a:pt x="19432" y="23301"/>
                      <a:pt x="19360" y="23968"/>
                      <a:pt x="19741" y="24432"/>
                    </a:cubicBezTo>
                    <a:cubicBezTo>
                      <a:pt x="18991" y="24956"/>
                      <a:pt x="18003" y="25254"/>
                      <a:pt x="17015" y="25254"/>
                    </a:cubicBezTo>
                    <a:lnTo>
                      <a:pt x="16717" y="25254"/>
                    </a:lnTo>
                    <a:cubicBezTo>
                      <a:pt x="16407" y="25230"/>
                      <a:pt x="16134" y="25171"/>
                      <a:pt x="15895" y="25052"/>
                    </a:cubicBezTo>
                    <a:cubicBezTo>
                      <a:pt x="16336" y="24575"/>
                      <a:pt x="16336" y="23944"/>
                      <a:pt x="16288" y="23587"/>
                    </a:cubicBezTo>
                    <a:cubicBezTo>
                      <a:pt x="16217" y="22968"/>
                      <a:pt x="15931" y="22408"/>
                      <a:pt x="15586" y="22218"/>
                    </a:cubicBezTo>
                    <a:cubicBezTo>
                      <a:pt x="15514" y="22182"/>
                      <a:pt x="15443" y="22158"/>
                      <a:pt x="15372" y="22158"/>
                    </a:cubicBezTo>
                    <a:cubicBezTo>
                      <a:pt x="15110" y="22158"/>
                      <a:pt x="14883" y="22420"/>
                      <a:pt x="14776" y="22837"/>
                    </a:cubicBezTo>
                    <a:cubicBezTo>
                      <a:pt x="14621" y="23456"/>
                      <a:pt x="14717" y="24528"/>
                      <a:pt x="15574" y="25087"/>
                    </a:cubicBezTo>
                    <a:cubicBezTo>
                      <a:pt x="15293" y="25298"/>
                      <a:pt x="14908" y="25401"/>
                      <a:pt x="14434" y="25401"/>
                    </a:cubicBezTo>
                    <a:cubicBezTo>
                      <a:pt x="14105" y="25401"/>
                      <a:pt x="13733" y="25352"/>
                      <a:pt x="13324" y="25254"/>
                    </a:cubicBezTo>
                    <a:cubicBezTo>
                      <a:pt x="12407" y="25028"/>
                      <a:pt x="11597" y="24659"/>
                      <a:pt x="10942" y="24171"/>
                    </a:cubicBezTo>
                    <a:cubicBezTo>
                      <a:pt x="11169" y="23778"/>
                      <a:pt x="11192" y="23242"/>
                      <a:pt x="11014" y="22718"/>
                    </a:cubicBezTo>
                    <a:cubicBezTo>
                      <a:pt x="10823" y="22206"/>
                      <a:pt x="10454" y="21825"/>
                      <a:pt x="10049" y="21706"/>
                    </a:cubicBezTo>
                    <a:cubicBezTo>
                      <a:pt x="9968" y="21683"/>
                      <a:pt x="9892" y="21672"/>
                      <a:pt x="9823" y="21672"/>
                    </a:cubicBezTo>
                    <a:cubicBezTo>
                      <a:pt x="9608" y="21672"/>
                      <a:pt x="9455" y="21779"/>
                      <a:pt x="9383" y="21968"/>
                    </a:cubicBezTo>
                    <a:cubicBezTo>
                      <a:pt x="9228" y="22444"/>
                      <a:pt x="9668" y="23409"/>
                      <a:pt x="10680" y="24218"/>
                    </a:cubicBezTo>
                    <a:cubicBezTo>
                      <a:pt x="10414" y="24562"/>
                      <a:pt x="9937" y="24738"/>
                      <a:pt x="9303" y="24738"/>
                    </a:cubicBezTo>
                    <a:cubicBezTo>
                      <a:pt x="9058" y="24738"/>
                      <a:pt x="8790" y="24712"/>
                      <a:pt x="8502" y="24659"/>
                    </a:cubicBezTo>
                    <a:cubicBezTo>
                      <a:pt x="7299" y="24432"/>
                      <a:pt x="6251" y="23575"/>
                      <a:pt x="5632" y="22313"/>
                    </a:cubicBezTo>
                    <a:cubicBezTo>
                      <a:pt x="6525" y="21968"/>
                      <a:pt x="7073" y="20789"/>
                      <a:pt x="6966" y="19932"/>
                    </a:cubicBezTo>
                    <a:cubicBezTo>
                      <a:pt x="6882" y="19349"/>
                      <a:pt x="6525" y="19003"/>
                      <a:pt x="5966" y="18979"/>
                    </a:cubicBezTo>
                    <a:lnTo>
                      <a:pt x="5918" y="18979"/>
                    </a:lnTo>
                    <a:cubicBezTo>
                      <a:pt x="5608" y="18979"/>
                      <a:pt x="5346" y="19122"/>
                      <a:pt x="5180" y="19384"/>
                    </a:cubicBezTo>
                    <a:cubicBezTo>
                      <a:pt x="4811" y="19980"/>
                      <a:pt x="4882" y="21123"/>
                      <a:pt x="5370" y="22206"/>
                    </a:cubicBezTo>
                    <a:cubicBezTo>
                      <a:pt x="5272" y="22227"/>
                      <a:pt x="5173" y="22238"/>
                      <a:pt x="5073" y="22238"/>
                    </a:cubicBezTo>
                    <a:cubicBezTo>
                      <a:pt x="4892" y="22238"/>
                      <a:pt x="4709" y="22203"/>
                      <a:pt x="4525" y="22135"/>
                    </a:cubicBezTo>
                    <a:cubicBezTo>
                      <a:pt x="3191" y="21646"/>
                      <a:pt x="2191" y="20003"/>
                      <a:pt x="2346" y="18587"/>
                    </a:cubicBezTo>
                    <a:lnTo>
                      <a:pt x="2418" y="18587"/>
                    </a:lnTo>
                    <a:cubicBezTo>
                      <a:pt x="3513" y="18587"/>
                      <a:pt x="4453" y="17444"/>
                      <a:pt x="4453" y="16884"/>
                    </a:cubicBezTo>
                    <a:cubicBezTo>
                      <a:pt x="4453" y="16670"/>
                      <a:pt x="4323" y="16539"/>
                      <a:pt x="4084" y="16539"/>
                    </a:cubicBezTo>
                    <a:cubicBezTo>
                      <a:pt x="3930" y="16539"/>
                      <a:pt x="3715" y="16598"/>
                      <a:pt x="3453" y="16729"/>
                    </a:cubicBezTo>
                    <a:cubicBezTo>
                      <a:pt x="2763" y="17063"/>
                      <a:pt x="2322" y="17634"/>
                      <a:pt x="2191" y="18372"/>
                    </a:cubicBezTo>
                    <a:cubicBezTo>
                      <a:pt x="1846" y="18313"/>
                      <a:pt x="1525" y="18110"/>
                      <a:pt x="1239" y="17765"/>
                    </a:cubicBezTo>
                    <a:cubicBezTo>
                      <a:pt x="203" y="16539"/>
                      <a:pt x="382" y="14693"/>
                      <a:pt x="1108" y="13467"/>
                    </a:cubicBezTo>
                    <a:lnTo>
                      <a:pt x="1108" y="13467"/>
                    </a:lnTo>
                    <a:cubicBezTo>
                      <a:pt x="1417" y="13669"/>
                      <a:pt x="1810" y="13776"/>
                      <a:pt x="2203" y="13776"/>
                    </a:cubicBezTo>
                    <a:cubicBezTo>
                      <a:pt x="2751" y="13776"/>
                      <a:pt x="3191" y="13574"/>
                      <a:pt x="3299" y="13276"/>
                    </a:cubicBezTo>
                    <a:cubicBezTo>
                      <a:pt x="3358" y="13098"/>
                      <a:pt x="3346" y="12836"/>
                      <a:pt x="2953" y="12502"/>
                    </a:cubicBezTo>
                    <a:cubicBezTo>
                      <a:pt x="2763" y="12360"/>
                      <a:pt x="2572" y="12276"/>
                      <a:pt x="2358" y="12276"/>
                    </a:cubicBezTo>
                    <a:cubicBezTo>
                      <a:pt x="1917" y="12276"/>
                      <a:pt x="1441" y="12622"/>
                      <a:pt x="1048" y="13205"/>
                    </a:cubicBezTo>
                    <a:cubicBezTo>
                      <a:pt x="774" y="12979"/>
                      <a:pt x="596" y="12681"/>
                      <a:pt x="524" y="12312"/>
                    </a:cubicBezTo>
                    <a:cubicBezTo>
                      <a:pt x="262" y="11050"/>
                      <a:pt x="608" y="9359"/>
                      <a:pt x="1334" y="8371"/>
                    </a:cubicBezTo>
                    <a:cubicBezTo>
                      <a:pt x="1667" y="7907"/>
                      <a:pt x="2060" y="7621"/>
                      <a:pt x="2477" y="7538"/>
                    </a:cubicBezTo>
                    <a:cubicBezTo>
                      <a:pt x="2620" y="8609"/>
                      <a:pt x="3037" y="9264"/>
                      <a:pt x="3572" y="9264"/>
                    </a:cubicBezTo>
                    <a:cubicBezTo>
                      <a:pt x="3668" y="9264"/>
                      <a:pt x="3751" y="9240"/>
                      <a:pt x="3846" y="9216"/>
                    </a:cubicBezTo>
                    <a:cubicBezTo>
                      <a:pt x="4323" y="9038"/>
                      <a:pt x="4608" y="8728"/>
                      <a:pt x="4596" y="8407"/>
                    </a:cubicBezTo>
                    <a:cubicBezTo>
                      <a:pt x="4573" y="8109"/>
                      <a:pt x="4311" y="7692"/>
                      <a:pt x="3120" y="7383"/>
                    </a:cubicBezTo>
                    <a:cubicBezTo>
                      <a:pt x="2993" y="7353"/>
                      <a:pt x="2857" y="7332"/>
                      <a:pt x="2727" y="7332"/>
                    </a:cubicBezTo>
                    <a:cubicBezTo>
                      <a:pt x="2699" y="7332"/>
                      <a:pt x="2671" y="7333"/>
                      <a:pt x="2644" y="7335"/>
                    </a:cubicBezTo>
                    <a:cubicBezTo>
                      <a:pt x="2548" y="6275"/>
                      <a:pt x="2751" y="4882"/>
                      <a:pt x="3453" y="4240"/>
                    </a:cubicBezTo>
                    <a:cubicBezTo>
                      <a:pt x="4013" y="3728"/>
                      <a:pt x="4680" y="3454"/>
                      <a:pt x="5323" y="3454"/>
                    </a:cubicBezTo>
                    <a:lnTo>
                      <a:pt x="5346" y="3454"/>
                    </a:lnTo>
                    <a:cubicBezTo>
                      <a:pt x="4989" y="4156"/>
                      <a:pt x="4870" y="4787"/>
                      <a:pt x="4858" y="4894"/>
                    </a:cubicBezTo>
                    <a:cubicBezTo>
                      <a:pt x="4787" y="5061"/>
                      <a:pt x="4799" y="5252"/>
                      <a:pt x="4894" y="5418"/>
                    </a:cubicBezTo>
                    <a:cubicBezTo>
                      <a:pt x="5061" y="5668"/>
                      <a:pt x="5406" y="5847"/>
                      <a:pt x="5763" y="5847"/>
                    </a:cubicBezTo>
                    <a:cubicBezTo>
                      <a:pt x="6001" y="5847"/>
                      <a:pt x="6609" y="5752"/>
                      <a:pt x="6847" y="4918"/>
                    </a:cubicBezTo>
                    <a:cubicBezTo>
                      <a:pt x="6954" y="4525"/>
                      <a:pt x="6894" y="4168"/>
                      <a:pt x="6692" y="3870"/>
                    </a:cubicBezTo>
                    <a:cubicBezTo>
                      <a:pt x="6478" y="3561"/>
                      <a:pt x="6097" y="3347"/>
                      <a:pt x="5644" y="3287"/>
                    </a:cubicBezTo>
                    <a:cubicBezTo>
                      <a:pt x="6139" y="2436"/>
                      <a:pt x="7078" y="1474"/>
                      <a:pt x="8751" y="1474"/>
                    </a:cubicBezTo>
                    <a:cubicBezTo>
                      <a:pt x="8810" y="1474"/>
                      <a:pt x="8870" y="1475"/>
                      <a:pt x="8930" y="1477"/>
                    </a:cubicBezTo>
                    <a:cubicBezTo>
                      <a:pt x="9240" y="1489"/>
                      <a:pt x="9502" y="1573"/>
                      <a:pt x="9704" y="1715"/>
                    </a:cubicBezTo>
                    <a:cubicBezTo>
                      <a:pt x="9097" y="2620"/>
                      <a:pt x="8954" y="3513"/>
                      <a:pt x="9347" y="3847"/>
                    </a:cubicBezTo>
                    <a:cubicBezTo>
                      <a:pt x="9466" y="3954"/>
                      <a:pt x="9585" y="4001"/>
                      <a:pt x="9704" y="4001"/>
                    </a:cubicBezTo>
                    <a:cubicBezTo>
                      <a:pt x="9942" y="4001"/>
                      <a:pt x="10157" y="3811"/>
                      <a:pt x="10276" y="3466"/>
                    </a:cubicBezTo>
                    <a:cubicBezTo>
                      <a:pt x="10478" y="2942"/>
                      <a:pt x="10419" y="2156"/>
                      <a:pt x="9954" y="1680"/>
                    </a:cubicBezTo>
                    <a:cubicBezTo>
                      <a:pt x="10621" y="751"/>
                      <a:pt x="11562" y="191"/>
                      <a:pt x="12466" y="191"/>
                    </a:cubicBezTo>
                    <a:close/>
                    <a:moveTo>
                      <a:pt x="12454" y="1"/>
                    </a:moveTo>
                    <a:cubicBezTo>
                      <a:pt x="11502" y="1"/>
                      <a:pt x="10514" y="584"/>
                      <a:pt x="9811" y="1561"/>
                    </a:cubicBezTo>
                    <a:cubicBezTo>
                      <a:pt x="9573" y="1382"/>
                      <a:pt x="9276" y="1299"/>
                      <a:pt x="8930" y="1287"/>
                    </a:cubicBezTo>
                    <a:cubicBezTo>
                      <a:pt x="8870" y="1285"/>
                      <a:pt x="8810" y="1283"/>
                      <a:pt x="8751" y="1283"/>
                    </a:cubicBezTo>
                    <a:cubicBezTo>
                      <a:pt x="6926" y="1283"/>
                      <a:pt x="5949" y="2340"/>
                      <a:pt x="5442" y="3263"/>
                    </a:cubicBezTo>
                    <a:cubicBezTo>
                      <a:pt x="5406" y="3251"/>
                      <a:pt x="5358" y="3251"/>
                      <a:pt x="5323" y="3251"/>
                    </a:cubicBezTo>
                    <a:cubicBezTo>
                      <a:pt x="4632" y="3251"/>
                      <a:pt x="3918" y="3549"/>
                      <a:pt x="3334" y="4097"/>
                    </a:cubicBezTo>
                    <a:cubicBezTo>
                      <a:pt x="2572" y="4787"/>
                      <a:pt x="2346" y="6252"/>
                      <a:pt x="2453" y="7347"/>
                    </a:cubicBezTo>
                    <a:cubicBezTo>
                      <a:pt x="1989" y="7430"/>
                      <a:pt x="1548" y="7740"/>
                      <a:pt x="1179" y="8252"/>
                    </a:cubicBezTo>
                    <a:cubicBezTo>
                      <a:pt x="417" y="9300"/>
                      <a:pt x="60" y="11014"/>
                      <a:pt x="334" y="12336"/>
                    </a:cubicBezTo>
                    <a:cubicBezTo>
                      <a:pt x="417" y="12764"/>
                      <a:pt x="632" y="13110"/>
                      <a:pt x="953" y="13360"/>
                    </a:cubicBezTo>
                    <a:cubicBezTo>
                      <a:pt x="191" y="14646"/>
                      <a:pt x="1" y="16586"/>
                      <a:pt x="1096" y="17884"/>
                    </a:cubicBezTo>
                    <a:cubicBezTo>
                      <a:pt x="1405" y="18265"/>
                      <a:pt x="1763" y="18491"/>
                      <a:pt x="2156" y="18563"/>
                    </a:cubicBezTo>
                    <a:cubicBezTo>
                      <a:pt x="1989" y="20051"/>
                      <a:pt x="3049" y="21789"/>
                      <a:pt x="4453" y="22313"/>
                    </a:cubicBezTo>
                    <a:cubicBezTo>
                      <a:pt x="4654" y="22385"/>
                      <a:pt x="4859" y="22422"/>
                      <a:pt x="5058" y="22422"/>
                    </a:cubicBezTo>
                    <a:cubicBezTo>
                      <a:pt x="5190" y="22422"/>
                      <a:pt x="5319" y="22406"/>
                      <a:pt x="5442" y="22373"/>
                    </a:cubicBezTo>
                    <a:cubicBezTo>
                      <a:pt x="6097" y="23706"/>
                      <a:pt x="7192" y="24599"/>
                      <a:pt x="8466" y="24837"/>
                    </a:cubicBezTo>
                    <a:cubicBezTo>
                      <a:pt x="8764" y="24897"/>
                      <a:pt x="9061" y="24921"/>
                      <a:pt x="9311" y="24921"/>
                    </a:cubicBezTo>
                    <a:cubicBezTo>
                      <a:pt x="10157" y="24921"/>
                      <a:pt x="10609" y="24623"/>
                      <a:pt x="10835" y="24325"/>
                    </a:cubicBezTo>
                    <a:cubicBezTo>
                      <a:pt x="11514" y="24825"/>
                      <a:pt x="12335" y="25206"/>
                      <a:pt x="13276" y="25433"/>
                    </a:cubicBezTo>
                    <a:cubicBezTo>
                      <a:pt x="13705" y="25540"/>
                      <a:pt x="14098" y="25587"/>
                      <a:pt x="14443" y="25587"/>
                    </a:cubicBezTo>
                    <a:cubicBezTo>
                      <a:pt x="14991" y="25587"/>
                      <a:pt x="15431" y="25456"/>
                      <a:pt x="15753" y="25194"/>
                    </a:cubicBezTo>
                    <a:cubicBezTo>
                      <a:pt x="16026" y="25337"/>
                      <a:pt x="16348" y="25421"/>
                      <a:pt x="16705" y="25433"/>
                    </a:cubicBezTo>
                    <a:cubicBezTo>
                      <a:pt x="16812" y="25445"/>
                      <a:pt x="16919" y="25445"/>
                      <a:pt x="17026" y="25445"/>
                    </a:cubicBezTo>
                    <a:cubicBezTo>
                      <a:pt x="18062" y="25445"/>
                      <a:pt x="19086" y="25123"/>
                      <a:pt x="19872" y="24563"/>
                    </a:cubicBezTo>
                    <a:cubicBezTo>
                      <a:pt x="20158" y="24802"/>
                      <a:pt x="20563" y="24921"/>
                      <a:pt x="21075" y="24921"/>
                    </a:cubicBezTo>
                    <a:cubicBezTo>
                      <a:pt x="21337" y="24921"/>
                      <a:pt x="21610" y="24897"/>
                      <a:pt x="21920" y="24837"/>
                    </a:cubicBezTo>
                    <a:cubicBezTo>
                      <a:pt x="23551" y="24540"/>
                      <a:pt x="24801" y="23790"/>
                      <a:pt x="25432" y="22742"/>
                    </a:cubicBezTo>
                    <a:cubicBezTo>
                      <a:pt x="25849" y="22075"/>
                      <a:pt x="25968" y="21325"/>
                      <a:pt x="25778" y="20622"/>
                    </a:cubicBezTo>
                    <a:cubicBezTo>
                      <a:pt x="25825" y="20622"/>
                      <a:pt x="25861" y="20611"/>
                      <a:pt x="25909" y="20611"/>
                    </a:cubicBezTo>
                    <a:cubicBezTo>
                      <a:pt x="26956" y="20444"/>
                      <a:pt x="27718" y="19920"/>
                      <a:pt x="28075" y="19098"/>
                    </a:cubicBezTo>
                    <a:cubicBezTo>
                      <a:pt x="28587" y="17967"/>
                      <a:pt x="28242" y="16539"/>
                      <a:pt x="27659" y="15586"/>
                    </a:cubicBezTo>
                    <a:cubicBezTo>
                      <a:pt x="28659" y="15229"/>
                      <a:pt x="29421" y="14253"/>
                      <a:pt x="29611" y="13074"/>
                    </a:cubicBezTo>
                    <a:cubicBezTo>
                      <a:pt x="29802" y="11931"/>
                      <a:pt x="29433" y="10883"/>
                      <a:pt x="28623" y="10252"/>
                    </a:cubicBezTo>
                    <a:cubicBezTo>
                      <a:pt x="29147" y="9693"/>
                      <a:pt x="29421" y="8823"/>
                      <a:pt x="29373" y="7835"/>
                    </a:cubicBezTo>
                    <a:cubicBezTo>
                      <a:pt x="29302" y="6418"/>
                      <a:pt x="28576" y="5025"/>
                      <a:pt x="27444" y="4132"/>
                    </a:cubicBezTo>
                    <a:cubicBezTo>
                      <a:pt x="26957" y="3745"/>
                      <a:pt x="26447" y="3553"/>
                      <a:pt x="25942" y="3553"/>
                    </a:cubicBezTo>
                    <a:cubicBezTo>
                      <a:pt x="25547" y="3553"/>
                      <a:pt x="25154" y="3671"/>
                      <a:pt x="24777" y="3906"/>
                    </a:cubicBezTo>
                    <a:cubicBezTo>
                      <a:pt x="24468" y="3156"/>
                      <a:pt x="23813" y="2513"/>
                      <a:pt x="22932" y="2096"/>
                    </a:cubicBezTo>
                    <a:cubicBezTo>
                      <a:pt x="22611" y="1941"/>
                      <a:pt x="22274" y="1865"/>
                      <a:pt x="21933" y="1865"/>
                    </a:cubicBezTo>
                    <a:cubicBezTo>
                      <a:pt x="21439" y="1865"/>
                      <a:pt x="20935" y="2025"/>
                      <a:pt x="20455" y="2335"/>
                    </a:cubicBezTo>
                    <a:cubicBezTo>
                      <a:pt x="20086" y="1263"/>
                      <a:pt x="19110" y="489"/>
                      <a:pt x="17729" y="227"/>
                    </a:cubicBezTo>
                    <a:cubicBezTo>
                      <a:pt x="17586" y="191"/>
                      <a:pt x="17431" y="180"/>
                      <a:pt x="17277" y="180"/>
                    </a:cubicBezTo>
                    <a:cubicBezTo>
                      <a:pt x="16205" y="180"/>
                      <a:pt x="15491" y="942"/>
                      <a:pt x="15133" y="1453"/>
                    </a:cubicBezTo>
                    <a:cubicBezTo>
                      <a:pt x="14883" y="1180"/>
                      <a:pt x="14574" y="906"/>
                      <a:pt x="14193" y="620"/>
                    </a:cubicBezTo>
                    <a:cubicBezTo>
                      <a:pt x="13633" y="203"/>
                      <a:pt x="13050" y="1"/>
                      <a:pt x="1245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4953415" y="937676"/>
                <a:ext cx="670658" cy="559981"/>
              </a:xfrm>
              <a:custGeom>
                <a:avLst/>
                <a:gdLst/>
                <a:ahLst/>
                <a:cxnLst/>
                <a:rect l="l" t="t" r="r" b="b"/>
                <a:pathLst>
                  <a:path w="21257" h="17749" extrusionOk="0">
                    <a:moveTo>
                      <a:pt x="6970" y="1"/>
                    </a:moveTo>
                    <a:cubicBezTo>
                      <a:pt x="6923" y="1"/>
                      <a:pt x="6874" y="7"/>
                      <a:pt x="6823" y="18"/>
                    </a:cubicBezTo>
                    <a:cubicBezTo>
                      <a:pt x="5323" y="352"/>
                      <a:pt x="1" y="16306"/>
                      <a:pt x="10752" y="17699"/>
                    </a:cubicBezTo>
                    <a:cubicBezTo>
                      <a:pt x="11006" y="17732"/>
                      <a:pt x="11255" y="17748"/>
                      <a:pt x="11500" y="17748"/>
                    </a:cubicBezTo>
                    <a:cubicBezTo>
                      <a:pt x="17865" y="17748"/>
                      <a:pt x="21256" y="6905"/>
                      <a:pt x="20408" y="2685"/>
                    </a:cubicBezTo>
                    <a:cubicBezTo>
                      <a:pt x="20220" y="1749"/>
                      <a:pt x="19954" y="1381"/>
                      <a:pt x="19653" y="1381"/>
                    </a:cubicBezTo>
                    <a:cubicBezTo>
                      <a:pt x="18545" y="1381"/>
                      <a:pt x="16955" y="6364"/>
                      <a:pt x="16955" y="6364"/>
                    </a:cubicBezTo>
                    <a:lnTo>
                      <a:pt x="7930" y="4566"/>
                    </a:lnTo>
                    <a:cubicBezTo>
                      <a:pt x="7930" y="4566"/>
                      <a:pt x="8297" y="1"/>
                      <a:pt x="6970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5241530" y="1099307"/>
                <a:ext cx="155542" cy="228517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243" extrusionOk="0">
                    <a:moveTo>
                      <a:pt x="828" y="1"/>
                    </a:moveTo>
                    <a:cubicBezTo>
                      <a:pt x="787" y="1"/>
                      <a:pt x="749" y="35"/>
                      <a:pt x="739" y="86"/>
                    </a:cubicBezTo>
                    <a:lnTo>
                      <a:pt x="1" y="6516"/>
                    </a:lnTo>
                    <a:cubicBezTo>
                      <a:pt x="1" y="6563"/>
                      <a:pt x="36" y="6611"/>
                      <a:pt x="84" y="6623"/>
                    </a:cubicBezTo>
                    <a:lnTo>
                      <a:pt x="3275" y="7242"/>
                    </a:lnTo>
                    <a:lnTo>
                      <a:pt x="3287" y="7242"/>
                    </a:lnTo>
                    <a:cubicBezTo>
                      <a:pt x="3335" y="7242"/>
                      <a:pt x="3370" y="7218"/>
                      <a:pt x="3382" y="7171"/>
                    </a:cubicBezTo>
                    <a:lnTo>
                      <a:pt x="4918" y="741"/>
                    </a:lnTo>
                    <a:cubicBezTo>
                      <a:pt x="4930" y="694"/>
                      <a:pt x="4906" y="646"/>
                      <a:pt x="4847" y="634"/>
                    </a:cubicBezTo>
                    <a:cubicBezTo>
                      <a:pt x="4838" y="632"/>
                      <a:pt x="4830" y="631"/>
                      <a:pt x="4822" y="631"/>
                    </a:cubicBezTo>
                    <a:cubicBezTo>
                      <a:pt x="4784" y="631"/>
                      <a:pt x="4749" y="654"/>
                      <a:pt x="4739" y="694"/>
                    </a:cubicBezTo>
                    <a:lnTo>
                      <a:pt x="3215" y="7040"/>
                    </a:lnTo>
                    <a:lnTo>
                      <a:pt x="203" y="6456"/>
                    </a:lnTo>
                    <a:lnTo>
                      <a:pt x="929" y="110"/>
                    </a:lnTo>
                    <a:cubicBezTo>
                      <a:pt x="941" y="51"/>
                      <a:pt x="894" y="3"/>
                      <a:pt x="846" y="3"/>
                    </a:cubicBezTo>
                    <a:cubicBezTo>
                      <a:pt x="840" y="2"/>
                      <a:pt x="834" y="1"/>
                      <a:pt x="82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5228752" y="1299618"/>
                <a:ext cx="13714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420" extrusionOk="0">
                    <a:moveTo>
                      <a:pt x="1" y="0"/>
                    </a:moveTo>
                    <a:cubicBezTo>
                      <a:pt x="1" y="0"/>
                      <a:pt x="394" y="2346"/>
                      <a:pt x="1835" y="2417"/>
                    </a:cubicBezTo>
                    <a:cubicBezTo>
                      <a:pt x="1872" y="2419"/>
                      <a:pt x="1909" y="2420"/>
                      <a:pt x="1946" y="2420"/>
                    </a:cubicBezTo>
                    <a:cubicBezTo>
                      <a:pt x="3550" y="2420"/>
                      <a:pt x="4347" y="679"/>
                      <a:pt x="4347" y="67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5167166" y="1181274"/>
                <a:ext cx="38712" cy="7704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442" extrusionOk="0">
                    <a:moveTo>
                      <a:pt x="1143" y="1"/>
                    </a:moveTo>
                    <a:cubicBezTo>
                      <a:pt x="1084" y="1"/>
                      <a:pt x="1036" y="36"/>
                      <a:pt x="1036" y="84"/>
                    </a:cubicBezTo>
                    <a:cubicBezTo>
                      <a:pt x="953" y="1215"/>
                      <a:pt x="739" y="2227"/>
                      <a:pt x="584" y="2251"/>
                    </a:cubicBezTo>
                    <a:cubicBezTo>
                      <a:pt x="441" y="2227"/>
                      <a:pt x="250" y="1310"/>
                      <a:pt x="191" y="286"/>
                    </a:cubicBezTo>
                    <a:cubicBezTo>
                      <a:pt x="191" y="244"/>
                      <a:pt x="153" y="201"/>
                      <a:pt x="102" y="201"/>
                    </a:cubicBezTo>
                    <a:cubicBezTo>
                      <a:pt x="96" y="201"/>
                      <a:pt x="90" y="202"/>
                      <a:pt x="84" y="203"/>
                    </a:cubicBezTo>
                    <a:cubicBezTo>
                      <a:pt x="36" y="203"/>
                      <a:pt x="0" y="251"/>
                      <a:pt x="0" y="298"/>
                    </a:cubicBezTo>
                    <a:cubicBezTo>
                      <a:pt x="24" y="596"/>
                      <a:pt x="131" y="2120"/>
                      <a:pt x="441" y="2394"/>
                    </a:cubicBezTo>
                    <a:cubicBezTo>
                      <a:pt x="500" y="2430"/>
                      <a:pt x="548" y="2441"/>
                      <a:pt x="584" y="2441"/>
                    </a:cubicBezTo>
                    <a:lnTo>
                      <a:pt x="596" y="2441"/>
                    </a:lnTo>
                    <a:cubicBezTo>
                      <a:pt x="1000" y="2406"/>
                      <a:pt x="1167" y="798"/>
                      <a:pt x="1227" y="108"/>
                    </a:cubicBezTo>
                    <a:cubicBezTo>
                      <a:pt x="1227" y="48"/>
                      <a:pt x="1191" y="13"/>
                      <a:pt x="114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5405684" y="1231564"/>
                <a:ext cx="54518" cy="7183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77" extrusionOk="0">
                    <a:moveTo>
                      <a:pt x="280" y="0"/>
                    </a:moveTo>
                    <a:cubicBezTo>
                      <a:pt x="229" y="0"/>
                      <a:pt x="191" y="43"/>
                      <a:pt x="191" y="85"/>
                    </a:cubicBezTo>
                    <a:cubicBezTo>
                      <a:pt x="156" y="395"/>
                      <a:pt x="1" y="1943"/>
                      <a:pt x="275" y="2217"/>
                    </a:cubicBezTo>
                    <a:cubicBezTo>
                      <a:pt x="310" y="2252"/>
                      <a:pt x="358" y="2276"/>
                      <a:pt x="406" y="2276"/>
                    </a:cubicBezTo>
                    <a:lnTo>
                      <a:pt x="418" y="2276"/>
                    </a:lnTo>
                    <a:cubicBezTo>
                      <a:pt x="810" y="2240"/>
                      <a:pt x="1501" y="705"/>
                      <a:pt x="1703" y="240"/>
                    </a:cubicBezTo>
                    <a:cubicBezTo>
                      <a:pt x="1727" y="193"/>
                      <a:pt x="1703" y="133"/>
                      <a:pt x="1656" y="121"/>
                    </a:cubicBezTo>
                    <a:cubicBezTo>
                      <a:pt x="1643" y="115"/>
                      <a:pt x="1629" y="112"/>
                      <a:pt x="1616" y="112"/>
                    </a:cubicBezTo>
                    <a:cubicBezTo>
                      <a:pt x="1580" y="112"/>
                      <a:pt x="1545" y="134"/>
                      <a:pt x="1537" y="169"/>
                    </a:cubicBezTo>
                    <a:cubicBezTo>
                      <a:pt x="1144" y="1074"/>
                      <a:pt x="596" y="2074"/>
                      <a:pt x="418" y="2086"/>
                    </a:cubicBezTo>
                    <a:cubicBezTo>
                      <a:pt x="287" y="2014"/>
                      <a:pt x="275" y="1109"/>
                      <a:pt x="382" y="109"/>
                    </a:cubicBezTo>
                    <a:cubicBezTo>
                      <a:pt x="382" y="50"/>
                      <a:pt x="346" y="2"/>
                      <a:pt x="298" y="2"/>
                    </a:cubicBezTo>
                    <a:cubicBezTo>
                      <a:pt x="292" y="1"/>
                      <a:pt x="286" y="0"/>
                      <a:pt x="2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5262574" y="1381111"/>
                <a:ext cx="43224" cy="6202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66" extrusionOk="0">
                    <a:moveTo>
                      <a:pt x="96" y="1"/>
                    </a:moveTo>
                    <a:cubicBezTo>
                      <a:pt x="48" y="13"/>
                      <a:pt x="1" y="48"/>
                      <a:pt x="1" y="96"/>
                    </a:cubicBezTo>
                    <a:cubicBezTo>
                      <a:pt x="1" y="632"/>
                      <a:pt x="36" y="1894"/>
                      <a:pt x="417" y="1953"/>
                    </a:cubicBezTo>
                    <a:cubicBezTo>
                      <a:pt x="441" y="1965"/>
                      <a:pt x="453" y="1965"/>
                      <a:pt x="465" y="1965"/>
                    </a:cubicBezTo>
                    <a:cubicBezTo>
                      <a:pt x="643" y="1965"/>
                      <a:pt x="905" y="1727"/>
                      <a:pt x="1346" y="406"/>
                    </a:cubicBezTo>
                    <a:cubicBezTo>
                      <a:pt x="1370" y="358"/>
                      <a:pt x="1346" y="310"/>
                      <a:pt x="1298" y="286"/>
                    </a:cubicBezTo>
                    <a:cubicBezTo>
                      <a:pt x="1288" y="284"/>
                      <a:pt x="1278" y="283"/>
                      <a:pt x="1269" y="283"/>
                    </a:cubicBezTo>
                    <a:cubicBezTo>
                      <a:pt x="1223" y="283"/>
                      <a:pt x="1189" y="307"/>
                      <a:pt x="1179" y="346"/>
                    </a:cubicBezTo>
                    <a:cubicBezTo>
                      <a:pt x="691" y="1763"/>
                      <a:pt x="477" y="1775"/>
                      <a:pt x="453" y="1775"/>
                    </a:cubicBezTo>
                    <a:cubicBezTo>
                      <a:pt x="310" y="1751"/>
                      <a:pt x="191" y="965"/>
                      <a:pt x="191" y="96"/>
                    </a:cubicBezTo>
                    <a:cubicBezTo>
                      <a:pt x="191" y="48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5112333" y="1290531"/>
                <a:ext cx="81525" cy="2000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34" extrusionOk="0">
                    <a:moveTo>
                      <a:pt x="100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21"/>
                      <a:pt x="36" y="169"/>
                      <a:pt x="83" y="181"/>
                    </a:cubicBezTo>
                    <a:lnTo>
                      <a:pt x="2465" y="633"/>
                    </a:lnTo>
                    <a:lnTo>
                      <a:pt x="2488" y="633"/>
                    </a:lnTo>
                    <a:cubicBezTo>
                      <a:pt x="2524" y="633"/>
                      <a:pt x="2572" y="610"/>
                      <a:pt x="2572" y="562"/>
                    </a:cubicBezTo>
                    <a:cubicBezTo>
                      <a:pt x="2584" y="514"/>
                      <a:pt x="2548" y="467"/>
                      <a:pt x="2500" y="455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5107442" y="1310439"/>
                <a:ext cx="87930" cy="2076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658" extrusionOk="0">
                    <a:moveTo>
                      <a:pt x="101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33"/>
                      <a:pt x="36" y="181"/>
                      <a:pt x="95" y="193"/>
                    </a:cubicBezTo>
                    <a:lnTo>
                      <a:pt x="2667" y="657"/>
                    </a:lnTo>
                    <a:lnTo>
                      <a:pt x="2679" y="657"/>
                    </a:lnTo>
                    <a:cubicBezTo>
                      <a:pt x="2727" y="657"/>
                      <a:pt x="2762" y="622"/>
                      <a:pt x="2774" y="574"/>
                    </a:cubicBezTo>
                    <a:cubicBezTo>
                      <a:pt x="2786" y="526"/>
                      <a:pt x="2751" y="479"/>
                      <a:pt x="2703" y="467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5112333" y="1332556"/>
                <a:ext cx="81904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6" extrusionOk="0">
                    <a:moveTo>
                      <a:pt x="95" y="1"/>
                    </a:moveTo>
                    <a:cubicBezTo>
                      <a:pt x="57" y="1"/>
                      <a:pt x="22" y="26"/>
                      <a:pt x="12" y="75"/>
                    </a:cubicBezTo>
                    <a:cubicBezTo>
                      <a:pt x="0" y="123"/>
                      <a:pt x="24" y="171"/>
                      <a:pt x="83" y="182"/>
                    </a:cubicBezTo>
                    <a:lnTo>
                      <a:pt x="2465" y="754"/>
                    </a:lnTo>
                    <a:cubicBezTo>
                      <a:pt x="2477" y="754"/>
                      <a:pt x="2488" y="766"/>
                      <a:pt x="2488" y="766"/>
                    </a:cubicBezTo>
                    <a:cubicBezTo>
                      <a:pt x="2536" y="766"/>
                      <a:pt x="2572" y="730"/>
                      <a:pt x="2584" y="682"/>
                    </a:cubicBezTo>
                    <a:cubicBezTo>
                      <a:pt x="2596" y="635"/>
                      <a:pt x="2560" y="587"/>
                      <a:pt x="2512" y="575"/>
                    </a:cubicBezTo>
                    <a:lnTo>
                      <a:pt x="119" y="4"/>
                    </a:lnTo>
                    <a:cubicBezTo>
                      <a:pt x="111" y="2"/>
                      <a:pt x="103" y="1"/>
                      <a:pt x="9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5376027" y="1339339"/>
                <a:ext cx="8190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47" extrusionOk="0">
                    <a:moveTo>
                      <a:pt x="108" y="1"/>
                    </a:moveTo>
                    <a:cubicBezTo>
                      <a:pt x="60" y="1"/>
                      <a:pt x="22" y="33"/>
                      <a:pt x="12" y="75"/>
                    </a:cubicBezTo>
                    <a:cubicBezTo>
                      <a:pt x="0" y="134"/>
                      <a:pt x="36" y="182"/>
                      <a:pt x="95" y="194"/>
                    </a:cubicBezTo>
                    <a:lnTo>
                      <a:pt x="2477" y="646"/>
                    </a:lnTo>
                    <a:lnTo>
                      <a:pt x="2489" y="646"/>
                    </a:lnTo>
                    <a:cubicBezTo>
                      <a:pt x="2536" y="646"/>
                      <a:pt x="2572" y="610"/>
                      <a:pt x="2584" y="563"/>
                    </a:cubicBezTo>
                    <a:cubicBezTo>
                      <a:pt x="2596" y="515"/>
                      <a:pt x="2560" y="467"/>
                      <a:pt x="2512" y="456"/>
                    </a:cubicBezTo>
                    <a:lnTo>
                      <a:pt x="131" y="3"/>
                    </a:lnTo>
                    <a:cubicBezTo>
                      <a:pt x="123" y="2"/>
                      <a:pt x="116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5371516" y="1359342"/>
                <a:ext cx="87551" cy="20697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56" extrusionOk="0">
                    <a:moveTo>
                      <a:pt x="119" y="0"/>
                    </a:moveTo>
                    <a:cubicBezTo>
                      <a:pt x="60" y="0"/>
                      <a:pt x="12" y="36"/>
                      <a:pt x="12" y="84"/>
                    </a:cubicBezTo>
                    <a:cubicBezTo>
                      <a:pt x="0" y="131"/>
                      <a:pt x="36" y="179"/>
                      <a:pt x="84" y="191"/>
                    </a:cubicBezTo>
                    <a:lnTo>
                      <a:pt x="2655" y="655"/>
                    </a:lnTo>
                    <a:lnTo>
                      <a:pt x="2679" y="655"/>
                    </a:lnTo>
                    <a:cubicBezTo>
                      <a:pt x="2715" y="655"/>
                      <a:pt x="2763" y="619"/>
                      <a:pt x="2774" y="584"/>
                    </a:cubicBezTo>
                    <a:cubicBezTo>
                      <a:pt x="2774" y="524"/>
                      <a:pt x="2739" y="476"/>
                      <a:pt x="2691" y="465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5376027" y="1381427"/>
                <a:ext cx="81904" cy="24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5" extrusionOk="0">
                    <a:moveTo>
                      <a:pt x="108" y="0"/>
                    </a:moveTo>
                    <a:cubicBezTo>
                      <a:pt x="60" y="0"/>
                      <a:pt x="22" y="33"/>
                      <a:pt x="12" y="74"/>
                    </a:cubicBezTo>
                    <a:cubicBezTo>
                      <a:pt x="0" y="122"/>
                      <a:pt x="36" y="181"/>
                      <a:pt x="84" y="193"/>
                    </a:cubicBezTo>
                    <a:lnTo>
                      <a:pt x="2477" y="765"/>
                    </a:lnTo>
                    <a:lnTo>
                      <a:pt x="2501" y="765"/>
                    </a:lnTo>
                    <a:cubicBezTo>
                      <a:pt x="2536" y="765"/>
                      <a:pt x="2572" y="741"/>
                      <a:pt x="2584" y="693"/>
                    </a:cubicBezTo>
                    <a:cubicBezTo>
                      <a:pt x="2596" y="646"/>
                      <a:pt x="2572" y="586"/>
                      <a:pt x="2512" y="574"/>
                    </a:cubicBezTo>
                    <a:lnTo>
                      <a:pt x="131" y="3"/>
                    </a:lnTo>
                    <a:cubicBezTo>
                      <a:pt x="123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5157765" y="980773"/>
                <a:ext cx="25966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010" extrusionOk="0">
                    <a:moveTo>
                      <a:pt x="100" y="0"/>
                    </a:moveTo>
                    <a:cubicBezTo>
                      <a:pt x="87" y="0"/>
                      <a:pt x="73" y="3"/>
                      <a:pt x="60" y="10"/>
                    </a:cubicBezTo>
                    <a:cubicBezTo>
                      <a:pt x="13" y="33"/>
                      <a:pt x="1" y="93"/>
                      <a:pt x="24" y="141"/>
                    </a:cubicBezTo>
                    <a:cubicBezTo>
                      <a:pt x="24" y="152"/>
                      <a:pt x="620" y="1343"/>
                      <a:pt x="251" y="2903"/>
                    </a:cubicBezTo>
                    <a:cubicBezTo>
                      <a:pt x="239" y="2950"/>
                      <a:pt x="263" y="2998"/>
                      <a:pt x="310" y="3010"/>
                    </a:cubicBezTo>
                    <a:lnTo>
                      <a:pt x="334" y="3010"/>
                    </a:lnTo>
                    <a:cubicBezTo>
                      <a:pt x="382" y="3010"/>
                      <a:pt x="417" y="2986"/>
                      <a:pt x="429" y="2939"/>
                    </a:cubicBezTo>
                    <a:cubicBezTo>
                      <a:pt x="822" y="1319"/>
                      <a:pt x="215" y="105"/>
                      <a:pt x="191" y="57"/>
                    </a:cubicBezTo>
                    <a:cubicBezTo>
                      <a:pt x="174" y="22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5522136" y="1061289"/>
                <a:ext cx="50764" cy="86226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733" extrusionOk="0">
                    <a:moveTo>
                      <a:pt x="1500" y="1"/>
                    </a:moveTo>
                    <a:cubicBezTo>
                      <a:pt x="1478" y="1"/>
                      <a:pt x="1457" y="7"/>
                      <a:pt x="1441" y="17"/>
                    </a:cubicBezTo>
                    <a:cubicBezTo>
                      <a:pt x="1394" y="65"/>
                      <a:pt x="167" y="1113"/>
                      <a:pt x="1" y="2637"/>
                    </a:cubicBezTo>
                    <a:cubicBezTo>
                      <a:pt x="1" y="2684"/>
                      <a:pt x="36" y="2732"/>
                      <a:pt x="84" y="2732"/>
                    </a:cubicBezTo>
                    <a:lnTo>
                      <a:pt x="96" y="2732"/>
                    </a:lnTo>
                    <a:cubicBezTo>
                      <a:pt x="144" y="2732"/>
                      <a:pt x="191" y="2696"/>
                      <a:pt x="191" y="2649"/>
                    </a:cubicBezTo>
                    <a:cubicBezTo>
                      <a:pt x="346" y="1208"/>
                      <a:pt x="1549" y="172"/>
                      <a:pt x="1560" y="172"/>
                    </a:cubicBezTo>
                    <a:cubicBezTo>
                      <a:pt x="1596" y="137"/>
                      <a:pt x="1608" y="77"/>
                      <a:pt x="1572" y="29"/>
                    </a:cubicBezTo>
                    <a:cubicBezTo>
                      <a:pt x="1553" y="10"/>
                      <a:pt x="1526" y="1"/>
                      <a:pt x="15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5574351" y="1792965"/>
                <a:ext cx="33475" cy="1492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73" extrusionOk="0">
                    <a:moveTo>
                      <a:pt x="107" y="0"/>
                    </a:moveTo>
                    <a:cubicBezTo>
                      <a:pt x="81" y="0"/>
                      <a:pt x="56" y="13"/>
                      <a:pt x="36" y="32"/>
                    </a:cubicBezTo>
                    <a:cubicBezTo>
                      <a:pt x="1" y="67"/>
                      <a:pt x="1" y="127"/>
                      <a:pt x="36" y="163"/>
                    </a:cubicBezTo>
                    <a:cubicBezTo>
                      <a:pt x="215" y="341"/>
                      <a:pt x="870" y="448"/>
                      <a:pt x="941" y="460"/>
                    </a:cubicBezTo>
                    <a:cubicBezTo>
                      <a:pt x="953" y="472"/>
                      <a:pt x="953" y="472"/>
                      <a:pt x="965" y="472"/>
                    </a:cubicBezTo>
                    <a:cubicBezTo>
                      <a:pt x="1013" y="472"/>
                      <a:pt x="1048" y="436"/>
                      <a:pt x="1060" y="389"/>
                    </a:cubicBezTo>
                    <a:cubicBezTo>
                      <a:pt x="1060" y="329"/>
                      <a:pt x="1025" y="282"/>
                      <a:pt x="977" y="282"/>
                    </a:cubicBezTo>
                    <a:cubicBezTo>
                      <a:pt x="727" y="234"/>
                      <a:pt x="275" y="127"/>
                      <a:pt x="167" y="32"/>
                    </a:cubicBezTo>
                    <a:cubicBezTo>
                      <a:pt x="151" y="10"/>
                      <a:pt x="129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5600285" y="1775455"/>
                <a:ext cx="33443" cy="1476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68" extrusionOk="0">
                    <a:moveTo>
                      <a:pt x="101" y="0"/>
                    </a:moveTo>
                    <a:cubicBezTo>
                      <a:pt x="78" y="0"/>
                      <a:pt x="54" y="9"/>
                      <a:pt x="36" y="27"/>
                    </a:cubicBezTo>
                    <a:cubicBezTo>
                      <a:pt x="0" y="63"/>
                      <a:pt x="0" y="122"/>
                      <a:pt x="36" y="158"/>
                    </a:cubicBezTo>
                    <a:cubicBezTo>
                      <a:pt x="215" y="337"/>
                      <a:pt x="869" y="444"/>
                      <a:pt x="941" y="456"/>
                    </a:cubicBezTo>
                    <a:cubicBezTo>
                      <a:pt x="953" y="468"/>
                      <a:pt x="953" y="468"/>
                      <a:pt x="965" y="468"/>
                    </a:cubicBezTo>
                    <a:cubicBezTo>
                      <a:pt x="1000" y="468"/>
                      <a:pt x="1048" y="432"/>
                      <a:pt x="1048" y="384"/>
                    </a:cubicBezTo>
                    <a:cubicBezTo>
                      <a:pt x="1060" y="337"/>
                      <a:pt x="1024" y="289"/>
                      <a:pt x="977" y="277"/>
                    </a:cubicBezTo>
                    <a:cubicBezTo>
                      <a:pt x="715" y="230"/>
                      <a:pt x="274" y="122"/>
                      <a:pt x="167" y="27"/>
                    </a:cubicBezTo>
                    <a:cubicBezTo>
                      <a:pt x="149" y="9"/>
                      <a:pt x="125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5629216" y="1800695"/>
                <a:ext cx="34957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52" extrusionOk="0">
                    <a:moveTo>
                      <a:pt x="105" y="1"/>
                    </a:moveTo>
                    <a:cubicBezTo>
                      <a:pt x="71" y="1"/>
                      <a:pt x="40" y="17"/>
                      <a:pt x="24" y="49"/>
                    </a:cubicBezTo>
                    <a:cubicBezTo>
                      <a:pt x="0" y="96"/>
                      <a:pt x="12" y="144"/>
                      <a:pt x="60" y="180"/>
                    </a:cubicBezTo>
                    <a:cubicBezTo>
                      <a:pt x="167" y="227"/>
                      <a:pt x="357" y="251"/>
                      <a:pt x="548" y="251"/>
                    </a:cubicBezTo>
                    <a:cubicBezTo>
                      <a:pt x="762" y="251"/>
                      <a:pt x="976" y="227"/>
                      <a:pt x="1024" y="215"/>
                    </a:cubicBezTo>
                    <a:cubicBezTo>
                      <a:pt x="1072" y="215"/>
                      <a:pt x="1107" y="168"/>
                      <a:pt x="1107" y="120"/>
                    </a:cubicBezTo>
                    <a:cubicBezTo>
                      <a:pt x="1097" y="68"/>
                      <a:pt x="1059" y="34"/>
                      <a:pt x="1019" y="34"/>
                    </a:cubicBezTo>
                    <a:cubicBezTo>
                      <a:pt x="1012" y="34"/>
                      <a:pt x="1006" y="35"/>
                      <a:pt x="1000" y="37"/>
                    </a:cubicBezTo>
                    <a:cubicBezTo>
                      <a:pt x="869" y="49"/>
                      <a:pt x="691" y="61"/>
                      <a:pt x="528" y="61"/>
                    </a:cubicBezTo>
                    <a:cubicBezTo>
                      <a:pt x="366" y="61"/>
                      <a:pt x="220" y="49"/>
                      <a:pt x="155" y="13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5654740" y="1776307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6" y="0"/>
                    </a:moveTo>
                    <a:cubicBezTo>
                      <a:pt x="72" y="0"/>
                      <a:pt x="40" y="16"/>
                      <a:pt x="24" y="48"/>
                    </a:cubicBezTo>
                    <a:cubicBezTo>
                      <a:pt x="1" y="95"/>
                      <a:pt x="24" y="155"/>
                      <a:pt x="72" y="179"/>
                    </a:cubicBezTo>
                    <a:cubicBezTo>
                      <a:pt x="167" y="238"/>
                      <a:pt x="358" y="250"/>
                      <a:pt x="548" y="250"/>
                    </a:cubicBezTo>
                    <a:cubicBezTo>
                      <a:pt x="775" y="250"/>
                      <a:pt x="989" y="226"/>
                      <a:pt x="1025" y="226"/>
                    </a:cubicBezTo>
                    <a:cubicBezTo>
                      <a:pt x="1072" y="214"/>
                      <a:pt x="1120" y="179"/>
                      <a:pt x="1108" y="119"/>
                    </a:cubicBezTo>
                    <a:cubicBezTo>
                      <a:pt x="1108" y="72"/>
                      <a:pt x="1060" y="36"/>
                      <a:pt x="1001" y="36"/>
                    </a:cubicBezTo>
                    <a:cubicBezTo>
                      <a:pt x="883" y="53"/>
                      <a:pt x="717" y="64"/>
                      <a:pt x="561" y="64"/>
                    </a:cubicBezTo>
                    <a:cubicBezTo>
                      <a:pt x="387" y="64"/>
                      <a:pt x="225" y="50"/>
                      <a:pt x="155" y="12"/>
                    </a:cubicBezTo>
                    <a:cubicBezTo>
                      <a:pt x="140" y="4"/>
                      <a:pt x="122" y="0"/>
                      <a:pt x="10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5680674" y="1802209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8" y="1"/>
                    </a:moveTo>
                    <a:cubicBezTo>
                      <a:pt x="78" y="1"/>
                      <a:pt x="52" y="16"/>
                      <a:pt x="36" y="48"/>
                    </a:cubicBezTo>
                    <a:cubicBezTo>
                      <a:pt x="0" y="96"/>
                      <a:pt x="24" y="155"/>
                      <a:pt x="72" y="179"/>
                    </a:cubicBezTo>
                    <a:cubicBezTo>
                      <a:pt x="167" y="239"/>
                      <a:pt x="369" y="251"/>
                      <a:pt x="548" y="251"/>
                    </a:cubicBezTo>
                    <a:cubicBezTo>
                      <a:pt x="774" y="251"/>
                      <a:pt x="988" y="227"/>
                      <a:pt x="1024" y="227"/>
                    </a:cubicBezTo>
                    <a:cubicBezTo>
                      <a:pt x="1084" y="215"/>
                      <a:pt x="1119" y="167"/>
                      <a:pt x="1107" y="120"/>
                    </a:cubicBezTo>
                    <a:cubicBezTo>
                      <a:pt x="1107" y="77"/>
                      <a:pt x="1069" y="34"/>
                      <a:pt x="1027" y="34"/>
                    </a:cubicBezTo>
                    <a:cubicBezTo>
                      <a:pt x="1022" y="34"/>
                      <a:pt x="1017" y="35"/>
                      <a:pt x="1012" y="36"/>
                    </a:cubicBezTo>
                    <a:cubicBezTo>
                      <a:pt x="889" y="53"/>
                      <a:pt x="723" y="65"/>
                      <a:pt x="567" y="65"/>
                    </a:cubicBezTo>
                    <a:cubicBezTo>
                      <a:pt x="392" y="65"/>
                      <a:pt x="230" y="50"/>
                      <a:pt x="155" y="13"/>
                    </a:cubicBezTo>
                    <a:cubicBezTo>
                      <a:pt x="139" y="5"/>
                      <a:pt x="123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5703580" y="1781260"/>
                <a:ext cx="34957" cy="782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48" extrusionOk="0">
                    <a:moveTo>
                      <a:pt x="109" y="0"/>
                    </a:moveTo>
                    <a:cubicBezTo>
                      <a:pt x="77" y="0"/>
                      <a:pt x="41" y="20"/>
                      <a:pt x="24" y="46"/>
                    </a:cubicBezTo>
                    <a:cubicBezTo>
                      <a:pt x="0" y="93"/>
                      <a:pt x="12" y="153"/>
                      <a:pt x="60" y="176"/>
                    </a:cubicBezTo>
                    <a:cubicBezTo>
                      <a:pt x="167" y="236"/>
                      <a:pt x="358" y="248"/>
                      <a:pt x="536" y="248"/>
                    </a:cubicBezTo>
                    <a:cubicBezTo>
                      <a:pt x="762" y="248"/>
                      <a:pt x="977" y="224"/>
                      <a:pt x="1024" y="224"/>
                    </a:cubicBezTo>
                    <a:cubicBezTo>
                      <a:pt x="1072" y="212"/>
                      <a:pt x="1108" y="176"/>
                      <a:pt x="1096" y="117"/>
                    </a:cubicBezTo>
                    <a:cubicBezTo>
                      <a:pt x="1096" y="69"/>
                      <a:pt x="1048" y="34"/>
                      <a:pt x="1001" y="34"/>
                    </a:cubicBezTo>
                    <a:cubicBezTo>
                      <a:pt x="877" y="50"/>
                      <a:pt x="711" y="62"/>
                      <a:pt x="555" y="62"/>
                    </a:cubicBezTo>
                    <a:cubicBezTo>
                      <a:pt x="381" y="62"/>
                      <a:pt x="219" y="48"/>
                      <a:pt x="143" y="10"/>
                    </a:cubicBezTo>
                    <a:cubicBezTo>
                      <a:pt x="133" y="3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5735887" y="1790472"/>
                <a:ext cx="34579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9" extrusionOk="0">
                    <a:moveTo>
                      <a:pt x="990" y="0"/>
                    </a:moveTo>
                    <a:cubicBezTo>
                      <a:pt x="981" y="0"/>
                      <a:pt x="973" y="1"/>
                      <a:pt x="965" y="4"/>
                    </a:cubicBezTo>
                    <a:cubicBezTo>
                      <a:pt x="749" y="76"/>
                      <a:pt x="390" y="165"/>
                      <a:pt x="205" y="165"/>
                    </a:cubicBezTo>
                    <a:cubicBezTo>
                      <a:pt x="176" y="165"/>
                      <a:pt x="151" y="163"/>
                      <a:pt x="131" y="158"/>
                    </a:cubicBezTo>
                    <a:cubicBezTo>
                      <a:pt x="123" y="156"/>
                      <a:pt x="115" y="155"/>
                      <a:pt x="106" y="155"/>
                    </a:cubicBezTo>
                    <a:cubicBezTo>
                      <a:pt x="65" y="155"/>
                      <a:pt x="22" y="178"/>
                      <a:pt x="12" y="218"/>
                    </a:cubicBezTo>
                    <a:cubicBezTo>
                      <a:pt x="0" y="265"/>
                      <a:pt x="24" y="325"/>
                      <a:pt x="72" y="337"/>
                    </a:cubicBezTo>
                    <a:cubicBezTo>
                      <a:pt x="108" y="349"/>
                      <a:pt x="167" y="349"/>
                      <a:pt x="215" y="349"/>
                    </a:cubicBezTo>
                    <a:cubicBezTo>
                      <a:pt x="500" y="349"/>
                      <a:pt x="965" y="206"/>
                      <a:pt x="1024" y="182"/>
                    </a:cubicBezTo>
                    <a:cubicBezTo>
                      <a:pt x="1072" y="170"/>
                      <a:pt x="1096" y="111"/>
                      <a:pt x="1084" y="63"/>
                    </a:cubicBezTo>
                    <a:cubicBezTo>
                      <a:pt x="1074" y="24"/>
                      <a:pt x="1031" y="0"/>
                      <a:pt x="99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5179187" y="1837230"/>
                <a:ext cx="11295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2" extrusionOk="0">
                    <a:moveTo>
                      <a:pt x="251" y="1"/>
                    </a:moveTo>
                    <a:cubicBezTo>
                      <a:pt x="221" y="1"/>
                      <a:pt x="193" y="17"/>
                      <a:pt x="179" y="46"/>
                    </a:cubicBezTo>
                    <a:cubicBezTo>
                      <a:pt x="24" y="248"/>
                      <a:pt x="0" y="915"/>
                      <a:pt x="0" y="986"/>
                    </a:cubicBezTo>
                    <a:cubicBezTo>
                      <a:pt x="0" y="1034"/>
                      <a:pt x="36" y="1081"/>
                      <a:pt x="84" y="1081"/>
                    </a:cubicBezTo>
                    <a:lnTo>
                      <a:pt x="96" y="1081"/>
                    </a:lnTo>
                    <a:cubicBezTo>
                      <a:pt x="143" y="1081"/>
                      <a:pt x="179" y="1046"/>
                      <a:pt x="191" y="986"/>
                    </a:cubicBezTo>
                    <a:cubicBezTo>
                      <a:pt x="191" y="736"/>
                      <a:pt x="238" y="272"/>
                      <a:pt x="334" y="153"/>
                    </a:cubicBezTo>
                    <a:cubicBezTo>
                      <a:pt x="358" y="117"/>
                      <a:pt x="346" y="57"/>
                      <a:pt x="310" y="22"/>
                    </a:cubicBezTo>
                    <a:cubicBezTo>
                      <a:pt x="291" y="8"/>
                      <a:pt x="270" y="1"/>
                      <a:pt x="2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5212251" y="1846600"/>
                <a:ext cx="11674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3" extrusionOk="0">
                    <a:moveTo>
                      <a:pt x="256" y="1"/>
                    </a:moveTo>
                    <a:cubicBezTo>
                      <a:pt x="228" y="1"/>
                      <a:pt x="199" y="14"/>
                      <a:pt x="179" y="34"/>
                    </a:cubicBezTo>
                    <a:cubicBezTo>
                      <a:pt x="24" y="249"/>
                      <a:pt x="0" y="903"/>
                      <a:pt x="0" y="987"/>
                    </a:cubicBezTo>
                    <a:cubicBezTo>
                      <a:pt x="0" y="1034"/>
                      <a:pt x="36" y="1082"/>
                      <a:pt x="95" y="1082"/>
                    </a:cubicBezTo>
                    <a:cubicBezTo>
                      <a:pt x="143" y="1082"/>
                      <a:pt x="191" y="1034"/>
                      <a:pt x="191" y="987"/>
                    </a:cubicBezTo>
                    <a:cubicBezTo>
                      <a:pt x="202" y="725"/>
                      <a:pt x="238" y="272"/>
                      <a:pt x="333" y="153"/>
                    </a:cubicBezTo>
                    <a:cubicBezTo>
                      <a:pt x="369" y="106"/>
                      <a:pt x="357" y="46"/>
                      <a:pt x="310" y="22"/>
                    </a:cubicBezTo>
                    <a:cubicBezTo>
                      <a:pt x="295" y="7"/>
                      <a:pt x="276" y="1"/>
                      <a:pt x="2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5196098" y="1793091"/>
                <a:ext cx="11295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76" extrusionOk="0">
                    <a:moveTo>
                      <a:pt x="251" y="0"/>
                    </a:moveTo>
                    <a:cubicBezTo>
                      <a:pt x="225" y="0"/>
                      <a:pt x="200" y="12"/>
                      <a:pt x="179" y="40"/>
                    </a:cubicBezTo>
                    <a:cubicBezTo>
                      <a:pt x="24" y="242"/>
                      <a:pt x="0" y="909"/>
                      <a:pt x="0" y="980"/>
                    </a:cubicBezTo>
                    <a:cubicBezTo>
                      <a:pt x="0" y="1040"/>
                      <a:pt x="36" y="1075"/>
                      <a:pt x="83" y="1075"/>
                    </a:cubicBezTo>
                    <a:lnTo>
                      <a:pt x="95" y="1075"/>
                    </a:lnTo>
                    <a:cubicBezTo>
                      <a:pt x="143" y="1075"/>
                      <a:pt x="179" y="1040"/>
                      <a:pt x="191" y="992"/>
                    </a:cubicBezTo>
                    <a:cubicBezTo>
                      <a:pt x="191" y="730"/>
                      <a:pt x="238" y="278"/>
                      <a:pt x="333" y="147"/>
                    </a:cubicBezTo>
                    <a:cubicBezTo>
                      <a:pt x="357" y="111"/>
                      <a:pt x="357" y="52"/>
                      <a:pt x="310" y="16"/>
                    </a:cubicBezTo>
                    <a:cubicBezTo>
                      <a:pt x="290" y="6"/>
                      <a:pt x="270" y="0"/>
                      <a:pt x="25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4881292" y="1760216"/>
                <a:ext cx="2934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37" extrusionOk="0">
                    <a:moveTo>
                      <a:pt x="102" y="0"/>
                    </a:moveTo>
                    <a:cubicBezTo>
                      <a:pt x="88" y="0"/>
                      <a:pt x="73" y="3"/>
                      <a:pt x="60" y="10"/>
                    </a:cubicBezTo>
                    <a:cubicBezTo>
                      <a:pt x="13" y="34"/>
                      <a:pt x="1" y="93"/>
                      <a:pt x="24" y="129"/>
                    </a:cubicBezTo>
                    <a:cubicBezTo>
                      <a:pt x="132" y="367"/>
                      <a:pt x="715" y="689"/>
                      <a:pt x="775" y="724"/>
                    </a:cubicBezTo>
                    <a:cubicBezTo>
                      <a:pt x="786" y="736"/>
                      <a:pt x="810" y="736"/>
                      <a:pt x="822" y="736"/>
                    </a:cubicBezTo>
                    <a:cubicBezTo>
                      <a:pt x="858" y="736"/>
                      <a:pt x="882" y="724"/>
                      <a:pt x="906" y="689"/>
                    </a:cubicBezTo>
                    <a:cubicBezTo>
                      <a:pt x="929" y="641"/>
                      <a:pt x="906" y="582"/>
                      <a:pt x="870" y="558"/>
                    </a:cubicBezTo>
                    <a:cubicBezTo>
                      <a:pt x="644" y="439"/>
                      <a:pt x="251" y="189"/>
                      <a:pt x="191" y="46"/>
                    </a:cubicBezTo>
                    <a:cubicBezTo>
                      <a:pt x="174" y="20"/>
                      <a:pt x="138" y="0"/>
                      <a:pt x="10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4838857" y="1724091"/>
                <a:ext cx="21044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65" extrusionOk="0">
                    <a:moveTo>
                      <a:pt x="96" y="0"/>
                    </a:moveTo>
                    <a:cubicBezTo>
                      <a:pt x="48" y="0"/>
                      <a:pt x="0" y="48"/>
                      <a:pt x="12" y="95"/>
                    </a:cubicBezTo>
                    <a:cubicBezTo>
                      <a:pt x="24" y="357"/>
                      <a:pt x="441" y="869"/>
                      <a:pt x="488" y="929"/>
                    </a:cubicBezTo>
                    <a:cubicBezTo>
                      <a:pt x="512" y="953"/>
                      <a:pt x="536" y="965"/>
                      <a:pt x="560" y="965"/>
                    </a:cubicBezTo>
                    <a:cubicBezTo>
                      <a:pt x="584" y="965"/>
                      <a:pt x="607" y="953"/>
                      <a:pt x="619" y="941"/>
                    </a:cubicBezTo>
                    <a:cubicBezTo>
                      <a:pt x="667" y="905"/>
                      <a:pt x="667" y="845"/>
                      <a:pt x="631" y="810"/>
                    </a:cubicBezTo>
                    <a:cubicBezTo>
                      <a:pt x="477" y="607"/>
                      <a:pt x="203" y="238"/>
                      <a:pt x="191" y="83"/>
                    </a:cubicBezTo>
                    <a:cubicBezTo>
                      <a:pt x="191" y="36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4870407" y="1726962"/>
                <a:ext cx="28584" cy="2457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779" extrusionOk="0">
                    <a:moveTo>
                      <a:pt x="104" y="0"/>
                    </a:moveTo>
                    <a:cubicBezTo>
                      <a:pt x="93" y="0"/>
                      <a:pt x="83" y="2"/>
                      <a:pt x="72" y="4"/>
                    </a:cubicBezTo>
                    <a:cubicBezTo>
                      <a:pt x="24" y="28"/>
                      <a:pt x="0" y="88"/>
                      <a:pt x="24" y="135"/>
                    </a:cubicBezTo>
                    <a:cubicBezTo>
                      <a:pt x="119" y="373"/>
                      <a:pt x="679" y="719"/>
                      <a:pt x="739" y="766"/>
                    </a:cubicBezTo>
                    <a:cubicBezTo>
                      <a:pt x="762" y="778"/>
                      <a:pt x="774" y="778"/>
                      <a:pt x="798" y="778"/>
                    </a:cubicBezTo>
                    <a:cubicBezTo>
                      <a:pt x="822" y="778"/>
                      <a:pt x="858" y="766"/>
                      <a:pt x="870" y="731"/>
                    </a:cubicBezTo>
                    <a:cubicBezTo>
                      <a:pt x="905" y="695"/>
                      <a:pt x="881" y="635"/>
                      <a:pt x="846" y="600"/>
                    </a:cubicBezTo>
                    <a:cubicBezTo>
                      <a:pt x="620" y="469"/>
                      <a:pt x="250" y="195"/>
                      <a:pt x="191" y="64"/>
                    </a:cubicBezTo>
                    <a:cubicBezTo>
                      <a:pt x="172" y="18"/>
                      <a:pt x="140" y="0"/>
                      <a:pt x="1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4914735" y="1748606"/>
                <a:ext cx="34579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67" extrusionOk="0">
                    <a:moveTo>
                      <a:pt x="108" y="0"/>
                    </a:moveTo>
                    <a:cubicBezTo>
                      <a:pt x="78" y="0"/>
                      <a:pt x="50" y="16"/>
                      <a:pt x="36" y="45"/>
                    </a:cubicBezTo>
                    <a:cubicBezTo>
                      <a:pt x="0" y="80"/>
                      <a:pt x="12" y="140"/>
                      <a:pt x="48" y="176"/>
                    </a:cubicBezTo>
                    <a:cubicBezTo>
                      <a:pt x="250" y="330"/>
                      <a:pt x="917" y="366"/>
                      <a:pt x="989" y="366"/>
                    </a:cubicBezTo>
                    <a:cubicBezTo>
                      <a:pt x="1048" y="366"/>
                      <a:pt x="1084" y="330"/>
                      <a:pt x="1084" y="271"/>
                    </a:cubicBezTo>
                    <a:cubicBezTo>
                      <a:pt x="1096" y="223"/>
                      <a:pt x="1048" y="176"/>
                      <a:pt x="1000" y="176"/>
                    </a:cubicBezTo>
                    <a:cubicBezTo>
                      <a:pt x="739" y="164"/>
                      <a:pt x="286" y="116"/>
                      <a:pt x="167" y="21"/>
                    </a:cubicBezTo>
                    <a:cubicBezTo>
                      <a:pt x="148" y="7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4968086" y="1757408"/>
                <a:ext cx="34200" cy="1139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361" extrusionOk="0">
                    <a:moveTo>
                      <a:pt x="105" y="0"/>
                    </a:moveTo>
                    <a:cubicBezTo>
                      <a:pt x="76" y="0"/>
                      <a:pt x="50" y="12"/>
                      <a:pt x="36" y="40"/>
                    </a:cubicBezTo>
                    <a:cubicBezTo>
                      <a:pt x="0" y="75"/>
                      <a:pt x="12" y="135"/>
                      <a:pt x="48" y="170"/>
                    </a:cubicBezTo>
                    <a:cubicBezTo>
                      <a:pt x="250" y="325"/>
                      <a:pt x="917" y="361"/>
                      <a:pt x="988" y="361"/>
                    </a:cubicBezTo>
                    <a:cubicBezTo>
                      <a:pt x="1048" y="361"/>
                      <a:pt x="1083" y="325"/>
                      <a:pt x="1083" y="278"/>
                    </a:cubicBezTo>
                    <a:cubicBezTo>
                      <a:pt x="1083" y="218"/>
                      <a:pt x="1048" y="182"/>
                      <a:pt x="1000" y="170"/>
                    </a:cubicBezTo>
                    <a:cubicBezTo>
                      <a:pt x="738" y="159"/>
                      <a:pt x="286" y="111"/>
                      <a:pt x="167" y="16"/>
                    </a:cubicBezTo>
                    <a:cubicBezTo>
                      <a:pt x="147" y="6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4828698" y="1685285"/>
                <a:ext cx="26723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38" extrusionOk="0">
                    <a:moveTo>
                      <a:pt x="109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96" y="361"/>
                      <a:pt x="620" y="766"/>
                      <a:pt x="679" y="813"/>
                    </a:cubicBezTo>
                    <a:cubicBezTo>
                      <a:pt x="703" y="825"/>
                      <a:pt x="727" y="837"/>
                      <a:pt x="739" y="837"/>
                    </a:cubicBezTo>
                    <a:cubicBezTo>
                      <a:pt x="775" y="837"/>
                      <a:pt x="799" y="825"/>
                      <a:pt x="822" y="802"/>
                    </a:cubicBezTo>
                    <a:cubicBezTo>
                      <a:pt x="846" y="754"/>
                      <a:pt x="834" y="694"/>
                      <a:pt x="799" y="659"/>
                    </a:cubicBezTo>
                    <a:cubicBezTo>
                      <a:pt x="596" y="504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4933886" y="1775171"/>
                <a:ext cx="35336" cy="754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9" extrusionOk="0">
                    <a:moveTo>
                      <a:pt x="1001" y="0"/>
                    </a:moveTo>
                    <a:cubicBezTo>
                      <a:pt x="838" y="23"/>
                      <a:pt x="602" y="49"/>
                      <a:pt x="415" y="49"/>
                    </a:cubicBezTo>
                    <a:cubicBezTo>
                      <a:pt x="301" y="49"/>
                      <a:pt x="205" y="39"/>
                      <a:pt x="155" y="12"/>
                    </a:cubicBezTo>
                    <a:cubicBezTo>
                      <a:pt x="143" y="6"/>
                      <a:pt x="129" y="3"/>
                      <a:pt x="115" y="3"/>
                    </a:cubicBezTo>
                    <a:cubicBezTo>
                      <a:pt x="78" y="3"/>
                      <a:pt x="42" y="25"/>
                      <a:pt x="24" y="60"/>
                    </a:cubicBezTo>
                    <a:cubicBezTo>
                      <a:pt x="1" y="108"/>
                      <a:pt x="24" y="167"/>
                      <a:pt x="72" y="179"/>
                    </a:cubicBezTo>
                    <a:cubicBezTo>
                      <a:pt x="155" y="227"/>
                      <a:pt x="298" y="239"/>
                      <a:pt x="441" y="239"/>
                    </a:cubicBezTo>
                    <a:cubicBezTo>
                      <a:pt x="703" y="239"/>
                      <a:pt x="977" y="203"/>
                      <a:pt x="1024" y="191"/>
                    </a:cubicBezTo>
                    <a:cubicBezTo>
                      <a:pt x="1084" y="179"/>
                      <a:pt x="1120" y="131"/>
                      <a:pt x="1108" y="84"/>
                    </a:cubicBezTo>
                    <a:cubicBezTo>
                      <a:pt x="1096" y="36"/>
                      <a:pt x="1048" y="0"/>
                      <a:pt x="10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5185182" y="1884618"/>
                <a:ext cx="11295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2" extrusionOk="0">
                    <a:moveTo>
                      <a:pt x="172" y="0"/>
                    </a:moveTo>
                    <a:cubicBezTo>
                      <a:pt x="136" y="0"/>
                      <a:pt x="103" y="30"/>
                      <a:pt x="84" y="68"/>
                    </a:cubicBezTo>
                    <a:cubicBezTo>
                      <a:pt x="1" y="306"/>
                      <a:pt x="156" y="949"/>
                      <a:pt x="168" y="1020"/>
                    </a:cubicBezTo>
                    <a:cubicBezTo>
                      <a:pt x="179" y="1068"/>
                      <a:pt x="215" y="1091"/>
                      <a:pt x="263" y="1091"/>
                    </a:cubicBezTo>
                    <a:lnTo>
                      <a:pt x="287" y="1091"/>
                    </a:lnTo>
                    <a:cubicBezTo>
                      <a:pt x="334" y="1080"/>
                      <a:pt x="358" y="1020"/>
                      <a:pt x="346" y="972"/>
                    </a:cubicBezTo>
                    <a:cubicBezTo>
                      <a:pt x="287" y="722"/>
                      <a:pt x="215" y="270"/>
                      <a:pt x="263" y="127"/>
                    </a:cubicBezTo>
                    <a:cubicBezTo>
                      <a:pt x="287" y="79"/>
                      <a:pt x="263" y="20"/>
                      <a:pt x="203" y="8"/>
                    </a:cubicBezTo>
                    <a:cubicBezTo>
                      <a:pt x="193" y="3"/>
                      <a:pt x="182" y="0"/>
                      <a:pt x="17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5211116" y="1901087"/>
                <a:ext cx="11674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4" extrusionOk="0">
                    <a:moveTo>
                      <a:pt x="175" y="1"/>
                    </a:moveTo>
                    <a:cubicBezTo>
                      <a:pt x="139" y="1"/>
                      <a:pt x="104" y="23"/>
                      <a:pt x="96" y="57"/>
                    </a:cubicBezTo>
                    <a:cubicBezTo>
                      <a:pt x="0" y="308"/>
                      <a:pt x="155" y="950"/>
                      <a:pt x="179" y="1022"/>
                    </a:cubicBezTo>
                    <a:cubicBezTo>
                      <a:pt x="191" y="1058"/>
                      <a:pt x="227" y="1093"/>
                      <a:pt x="262" y="1093"/>
                    </a:cubicBezTo>
                    <a:cubicBezTo>
                      <a:pt x="274" y="1093"/>
                      <a:pt x="286" y="1093"/>
                      <a:pt x="286" y="1081"/>
                    </a:cubicBezTo>
                    <a:cubicBezTo>
                      <a:pt x="334" y="1070"/>
                      <a:pt x="369" y="1022"/>
                      <a:pt x="358" y="974"/>
                    </a:cubicBezTo>
                    <a:cubicBezTo>
                      <a:pt x="298" y="724"/>
                      <a:pt x="215" y="272"/>
                      <a:pt x="262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3"/>
                      <a:pt x="188" y="1"/>
                      <a:pt x="17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5232885" y="1982612"/>
                <a:ext cx="11674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3" extrusionOk="0">
                    <a:moveTo>
                      <a:pt x="177" y="0"/>
                    </a:moveTo>
                    <a:cubicBezTo>
                      <a:pt x="144" y="0"/>
                      <a:pt x="114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cubicBezTo>
                      <a:pt x="275" y="1093"/>
                      <a:pt x="287" y="1093"/>
                      <a:pt x="299" y="1081"/>
                    </a:cubicBez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1"/>
                      <a:pt x="275" y="129"/>
                    </a:cubicBezTo>
                    <a:cubicBezTo>
                      <a:pt x="287" y="81"/>
                      <a:pt x="263" y="21"/>
                      <a:pt x="215" y="10"/>
                    </a:cubicBezTo>
                    <a:cubicBezTo>
                      <a:pt x="202" y="3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5218246" y="2069942"/>
                <a:ext cx="27070" cy="2606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26" extrusionOk="0">
                    <a:moveTo>
                      <a:pt x="97" y="1"/>
                    </a:moveTo>
                    <a:cubicBezTo>
                      <a:pt x="89" y="1"/>
                      <a:pt x="80" y="2"/>
                      <a:pt x="72" y="4"/>
                    </a:cubicBezTo>
                    <a:cubicBezTo>
                      <a:pt x="24" y="16"/>
                      <a:pt x="1" y="75"/>
                      <a:pt x="12" y="123"/>
                    </a:cubicBezTo>
                    <a:cubicBezTo>
                      <a:pt x="96" y="361"/>
                      <a:pt x="632" y="754"/>
                      <a:pt x="691" y="801"/>
                    </a:cubicBezTo>
                    <a:cubicBezTo>
                      <a:pt x="703" y="813"/>
                      <a:pt x="727" y="825"/>
                      <a:pt x="751" y="825"/>
                    </a:cubicBezTo>
                    <a:cubicBezTo>
                      <a:pt x="774" y="825"/>
                      <a:pt x="810" y="801"/>
                      <a:pt x="822" y="778"/>
                    </a:cubicBezTo>
                    <a:cubicBezTo>
                      <a:pt x="858" y="742"/>
                      <a:pt x="846" y="682"/>
                      <a:pt x="798" y="647"/>
                    </a:cubicBezTo>
                    <a:cubicBezTo>
                      <a:pt x="596" y="492"/>
                      <a:pt x="239" y="206"/>
                      <a:pt x="191" y="63"/>
                    </a:cubicBezTo>
                    <a:cubicBezTo>
                      <a:pt x="181" y="24"/>
                      <a:pt x="139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5242666" y="2053789"/>
                <a:ext cx="26313" cy="2681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0" extrusionOk="0">
                    <a:moveTo>
                      <a:pt x="108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6" y="361"/>
                      <a:pt x="608" y="790"/>
                      <a:pt x="667" y="825"/>
                    </a:cubicBezTo>
                    <a:cubicBezTo>
                      <a:pt x="679" y="849"/>
                      <a:pt x="703" y="849"/>
                      <a:pt x="727" y="849"/>
                    </a:cubicBezTo>
                    <a:cubicBezTo>
                      <a:pt x="751" y="849"/>
                      <a:pt x="774" y="837"/>
                      <a:pt x="798" y="813"/>
                    </a:cubicBezTo>
                    <a:cubicBezTo>
                      <a:pt x="834" y="778"/>
                      <a:pt x="822" y="718"/>
                      <a:pt x="786" y="682"/>
                    </a:cubicBezTo>
                    <a:cubicBezTo>
                      <a:pt x="584" y="516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5183699" y="1944500"/>
                <a:ext cx="11674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7" extrusionOk="0">
                    <a:moveTo>
                      <a:pt x="189" y="0"/>
                    </a:moveTo>
                    <a:cubicBezTo>
                      <a:pt x="148" y="0"/>
                      <a:pt x="105" y="23"/>
                      <a:pt x="95" y="63"/>
                    </a:cubicBezTo>
                    <a:cubicBezTo>
                      <a:pt x="0" y="301"/>
                      <a:pt x="155" y="944"/>
                      <a:pt x="179" y="1015"/>
                    </a:cubicBezTo>
                    <a:cubicBezTo>
                      <a:pt x="191" y="1063"/>
                      <a:pt x="226" y="1087"/>
                      <a:pt x="262" y="1087"/>
                    </a:cubicBezTo>
                    <a:lnTo>
                      <a:pt x="286" y="1087"/>
                    </a:lnTo>
                    <a:cubicBezTo>
                      <a:pt x="345" y="1075"/>
                      <a:pt x="369" y="1027"/>
                      <a:pt x="357" y="967"/>
                    </a:cubicBezTo>
                    <a:cubicBezTo>
                      <a:pt x="298" y="717"/>
                      <a:pt x="215" y="265"/>
                      <a:pt x="274" y="122"/>
                    </a:cubicBezTo>
                    <a:cubicBezTo>
                      <a:pt x="286" y="75"/>
                      <a:pt x="262" y="27"/>
                      <a:pt x="215" y="3"/>
                    </a:cubicBezTo>
                    <a:cubicBezTo>
                      <a:pt x="206" y="1"/>
                      <a:pt x="198" y="0"/>
                      <a:pt x="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5212598" y="1949926"/>
                <a:ext cx="1170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94" extrusionOk="0">
                    <a:moveTo>
                      <a:pt x="176" y="0"/>
                    </a:moveTo>
                    <a:cubicBezTo>
                      <a:pt x="139" y="0"/>
                      <a:pt x="105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lnTo>
                      <a:pt x="287" y="1093"/>
                    </a:ln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2"/>
                      <a:pt x="275" y="129"/>
                    </a:cubicBezTo>
                    <a:cubicBezTo>
                      <a:pt x="287" y="81"/>
                      <a:pt x="263" y="22"/>
                      <a:pt x="215" y="10"/>
                    </a:cubicBezTo>
                    <a:cubicBezTo>
                      <a:pt x="203" y="3"/>
                      <a:pt x="189" y="0"/>
                      <a:pt x="17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5216732" y="2022996"/>
                <a:ext cx="14702" cy="3356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64" extrusionOk="0">
                    <a:moveTo>
                      <a:pt x="151" y="1"/>
                    </a:moveTo>
                    <a:cubicBezTo>
                      <a:pt x="105" y="1"/>
                      <a:pt x="70" y="25"/>
                      <a:pt x="60" y="75"/>
                    </a:cubicBezTo>
                    <a:cubicBezTo>
                      <a:pt x="1" y="325"/>
                      <a:pt x="251" y="932"/>
                      <a:pt x="275" y="1004"/>
                    </a:cubicBezTo>
                    <a:cubicBezTo>
                      <a:pt x="287" y="1039"/>
                      <a:pt x="322" y="1063"/>
                      <a:pt x="358" y="1063"/>
                    </a:cubicBezTo>
                    <a:lnTo>
                      <a:pt x="394" y="1063"/>
                    </a:lnTo>
                    <a:cubicBezTo>
                      <a:pt x="441" y="1039"/>
                      <a:pt x="465" y="980"/>
                      <a:pt x="453" y="932"/>
                    </a:cubicBezTo>
                    <a:cubicBezTo>
                      <a:pt x="346" y="694"/>
                      <a:pt x="215" y="265"/>
                      <a:pt x="239" y="111"/>
                    </a:cubicBezTo>
                    <a:cubicBezTo>
                      <a:pt x="251" y="63"/>
                      <a:pt x="227" y="15"/>
                      <a:pt x="180" y="3"/>
                    </a:cubicBezTo>
                    <a:cubicBezTo>
                      <a:pt x="170" y="2"/>
                      <a:pt x="160" y="1"/>
                      <a:pt x="1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5188936" y="1997472"/>
                <a:ext cx="15807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51" extrusionOk="0">
                    <a:moveTo>
                      <a:pt x="125" y="1"/>
                    </a:moveTo>
                    <a:cubicBezTo>
                      <a:pt x="84" y="1"/>
                      <a:pt x="47" y="33"/>
                      <a:pt x="37" y="74"/>
                    </a:cubicBezTo>
                    <a:cubicBezTo>
                      <a:pt x="1" y="324"/>
                      <a:pt x="287" y="932"/>
                      <a:pt x="310" y="991"/>
                    </a:cubicBezTo>
                    <a:cubicBezTo>
                      <a:pt x="334" y="1027"/>
                      <a:pt x="358" y="1051"/>
                      <a:pt x="394" y="1051"/>
                    </a:cubicBezTo>
                    <a:cubicBezTo>
                      <a:pt x="418" y="1051"/>
                      <a:pt x="430" y="1051"/>
                      <a:pt x="441" y="1039"/>
                    </a:cubicBezTo>
                    <a:cubicBezTo>
                      <a:pt x="489" y="1015"/>
                      <a:pt x="501" y="967"/>
                      <a:pt x="489" y="920"/>
                    </a:cubicBezTo>
                    <a:cubicBezTo>
                      <a:pt x="370" y="682"/>
                      <a:pt x="203" y="253"/>
                      <a:pt x="227" y="110"/>
                    </a:cubicBezTo>
                    <a:cubicBezTo>
                      <a:pt x="239" y="50"/>
                      <a:pt x="203" y="3"/>
                      <a:pt x="144" y="3"/>
                    </a:cubicBezTo>
                    <a:cubicBezTo>
                      <a:pt x="137" y="1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8" name="Google Shape;3278;p37"/>
            <p:cNvGrpSpPr/>
            <p:nvPr/>
          </p:nvGrpSpPr>
          <p:grpSpPr>
            <a:xfrm>
              <a:off x="7995317" y="2054213"/>
              <a:ext cx="760670" cy="1616749"/>
              <a:chOff x="8230542" y="2865663"/>
              <a:chExt cx="760670" cy="1616749"/>
            </a:xfrm>
          </p:grpSpPr>
          <p:sp>
            <p:nvSpPr>
              <p:cNvPr id="3279" name="Google Shape;3279;p3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7"/>
            <p:cNvGrpSpPr/>
            <p:nvPr/>
          </p:nvGrpSpPr>
          <p:grpSpPr>
            <a:xfrm>
              <a:off x="6748140" y="2382825"/>
              <a:ext cx="184649" cy="262078"/>
              <a:chOff x="7619190" y="700187"/>
              <a:chExt cx="184649" cy="262078"/>
            </a:xfrm>
          </p:grpSpPr>
          <p:sp>
            <p:nvSpPr>
              <p:cNvPr id="3284" name="Google Shape;3284;p3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37"/>
            <p:cNvGrpSpPr/>
            <p:nvPr/>
          </p:nvGrpSpPr>
          <p:grpSpPr>
            <a:xfrm>
              <a:off x="8124849" y="4414686"/>
              <a:ext cx="205871" cy="226202"/>
              <a:chOff x="7065678" y="829299"/>
              <a:chExt cx="205871" cy="226202"/>
            </a:xfrm>
          </p:grpSpPr>
          <p:sp>
            <p:nvSpPr>
              <p:cNvPr id="3293" name="Google Shape;3293;p3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9" name="Google Shape;3299;p37"/>
            <p:cNvSpPr/>
            <p:nvPr/>
          </p:nvSpPr>
          <p:spPr>
            <a:xfrm>
              <a:off x="6932727" y="3703097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37"/>
          <p:cNvGrpSpPr/>
          <p:nvPr/>
        </p:nvGrpSpPr>
        <p:grpSpPr>
          <a:xfrm>
            <a:off x="1156104" y="2838293"/>
            <a:ext cx="533297" cy="547140"/>
            <a:chOff x="6748778" y="2682391"/>
            <a:chExt cx="319206" cy="332709"/>
          </a:xfrm>
        </p:grpSpPr>
        <p:sp>
          <p:nvSpPr>
            <p:cNvPr id="3301" name="Google Shape;3301;p37"/>
            <p:cNvSpPr/>
            <p:nvPr/>
          </p:nvSpPr>
          <p:spPr>
            <a:xfrm>
              <a:off x="6917947" y="2692347"/>
              <a:ext cx="144034" cy="242721"/>
            </a:xfrm>
            <a:custGeom>
              <a:avLst/>
              <a:gdLst/>
              <a:ahLst/>
              <a:cxnLst/>
              <a:rect l="l" t="t" r="r" b="b"/>
              <a:pathLst>
                <a:path w="4288" h="7226" extrusionOk="0">
                  <a:moveTo>
                    <a:pt x="2644" y="0"/>
                  </a:moveTo>
                  <a:lnTo>
                    <a:pt x="763" y="2262"/>
                  </a:lnTo>
                  <a:lnTo>
                    <a:pt x="1" y="4596"/>
                  </a:lnTo>
                  <a:cubicBezTo>
                    <a:pt x="25" y="4596"/>
                    <a:pt x="168" y="4501"/>
                    <a:pt x="168" y="4501"/>
                  </a:cubicBezTo>
                  <a:cubicBezTo>
                    <a:pt x="1287" y="4715"/>
                    <a:pt x="2216" y="5358"/>
                    <a:pt x="2883" y="6263"/>
                  </a:cubicBezTo>
                  <a:lnTo>
                    <a:pt x="3526" y="7192"/>
                  </a:lnTo>
                  <a:cubicBezTo>
                    <a:pt x="3536" y="7213"/>
                    <a:pt x="3557" y="7225"/>
                    <a:pt x="3578" y="7225"/>
                  </a:cubicBezTo>
                  <a:cubicBezTo>
                    <a:pt x="3604" y="7225"/>
                    <a:pt x="3631" y="7208"/>
                    <a:pt x="3645" y="7168"/>
                  </a:cubicBezTo>
                  <a:lnTo>
                    <a:pt x="3787" y="7002"/>
                  </a:lnTo>
                  <a:lnTo>
                    <a:pt x="3835" y="6906"/>
                  </a:lnTo>
                  <a:cubicBezTo>
                    <a:pt x="4121" y="6144"/>
                    <a:pt x="4264" y="5358"/>
                    <a:pt x="4288" y="4572"/>
                  </a:cubicBezTo>
                  <a:lnTo>
                    <a:pt x="4192" y="4072"/>
                  </a:lnTo>
                  <a:lnTo>
                    <a:pt x="4240" y="3596"/>
                  </a:lnTo>
                  <a:cubicBezTo>
                    <a:pt x="4192" y="3191"/>
                    <a:pt x="4121" y="2786"/>
                    <a:pt x="3978" y="2405"/>
                  </a:cubicBezTo>
                  <a:lnTo>
                    <a:pt x="3668" y="1929"/>
                  </a:lnTo>
                  <a:lnTo>
                    <a:pt x="3621" y="1453"/>
                  </a:lnTo>
                  <a:cubicBezTo>
                    <a:pt x="3383" y="953"/>
                    <a:pt x="3073" y="476"/>
                    <a:pt x="2692" y="24"/>
                  </a:cubicBezTo>
                  <a:cubicBezTo>
                    <a:pt x="2692" y="24"/>
                    <a:pt x="2668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6916368" y="2834735"/>
              <a:ext cx="128818" cy="104095"/>
            </a:xfrm>
            <a:custGeom>
              <a:avLst/>
              <a:gdLst/>
              <a:ahLst/>
              <a:cxnLst/>
              <a:rect l="l" t="t" r="r" b="b"/>
              <a:pathLst>
                <a:path w="3835" h="3099" extrusionOk="0">
                  <a:moveTo>
                    <a:pt x="239" y="0"/>
                  </a:moveTo>
                  <a:lnTo>
                    <a:pt x="0" y="95"/>
                  </a:lnTo>
                  <a:lnTo>
                    <a:pt x="48" y="333"/>
                  </a:lnTo>
                  <a:cubicBezTo>
                    <a:pt x="72" y="357"/>
                    <a:pt x="96" y="357"/>
                    <a:pt x="96" y="357"/>
                  </a:cubicBezTo>
                  <a:cubicBezTo>
                    <a:pt x="500" y="453"/>
                    <a:pt x="881" y="572"/>
                    <a:pt x="1215" y="738"/>
                  </a:cubicBezTo>
                  <a:lnTo>
                    <a:pt x="1763" y="905"/>
                  </a:lnTo>
                  <a:lnTo>
                    <a:pt x="2072" y="1286"/>
                  </a:lnTo>
                  <a:cubicBezTo>
                    <a:pt x="2382" y="1524"/>
                    <a:pt x="2644" y="1786"/>
                    <a:pt x="2858" y="2096"/>
                  </a:cubicBezTo>
                  <a:lnTo>
                    <a:pt x="3573" y="3072"/>
                  </a:lnTo>
                  <a:cubicBezTo>
                    <a:pt x="3591" y="3090"/>
                    <a:pt x="3612" y="3098"/>
                    <a:pt x="3634" y="3098"/>
                  </a:cubicBezTo>
                  <a:cubicBezTo>
                    <a:pt x="3668" y="3098"/>
                    <a:pt x="3701" y="3078"/>
                    <a:pt x="3715" y="3048"/>
                  </a:cubicBezTo>
                  <a:lnTo>
                    <a:pt x="3834" y="2763"/>
                  </a:lnTo>
                  <a:lnTo>
                    <a:pt x="3501" y="2310"/>
                  </a:lnTo>
                  <a:lnTo>
                    <a:pt x="3168" y="1858"/>
                  </a:lnTo>
                  <a:cubicBezTo>
                    <a:pt x="2453" y="905"/>
                    <a:pt x="1429" y="23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6781975" y="2687543"/>
              <a:ext cx="224818" cy="159217"/>
            </a:xfrm>
            <a:custGeom>
              <a:avLst/>
              <a:gdLst/>
              <a:ahLst/>
              <a:cxnLst/>
              <a:rect l="l" t="t" r="r" b="b"/>
              <a:pathLst>
                <a:path w="6693" h="4740" extrusionOk="0">
                  <a:moveTo>
                    <a:pt x="5621" y="0"/>
                  </a:moveTo>
                  <a:cubicBezTo>
                    <a:pt x="5621" y="0"/>
                    <a:pt x="5502" y="24"/>
                    <a:pt x="5430" y="24"/>
                  </a:cubicBezTo>
                  <a:cubicBezTo>
                    <a:pt x="3382" y="24"/>
                    <a:pt x="1572" y="977"/>
                    <a:pt x="286" y="2596"/>
                  </a:cubicBezTo>
                  <a:lnTo>
                    <a:pt x="48" y="2882"/>
                  </a:lnTo>
                  <a:cubicBezTo>
                    <a:pt x="1" y="2929"/>
                    <a:pt x="48" y="3001"/>
                    <a:pt x="96" y="3001"/>
                  </a:cubicBezTo>
                  <a:lnTo>
                    <a:pt x="1144" y="3025"/>
                  </a:lnTo>
                  <a:cubicBezTo>
                    <a:pt x="2263" y="3168"/>
                    <a:pt x="3263" y="3644"/>
                    <a:pt x="4001" y="4501"/>
                  </a:cubicBezTo>
                  <a:cubicBezTo>
                    <a:pt x="4025" y="4501"/>
                    <a:pt x="4025" y="4715"/>
                    <a:pt x="4049" y="4739"/>
                  </a:cubicBezTo>
                  <a:lnTo>
                    <a:pt x="6692" y="143"/>
                  </a:lnTo>
                  <a:cubicBezTo>
                    <a:pt x="6669" y="119"/>
                    <a:pt x="6645" y="119"/>
                    <a:pt x="6645" y="119"/>
                  </a:cubicBezTo>
                  <a:cubicBezTo>
                    <a:pt x="6288" y="48"/>
                    <a:pt x="5954" y="24"/>
                    <a:pt x="5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6863565" y="2838228"/>
              <a:ext cx="38427" cy="32515"/>
            </a:xfrm>
            <a:custGeom>
              <a:avLst/>
              <a:gdLst/>
              <a:ahLst/>
              <a:cxnLst/>
              <a:rect l="l" t="t" r="r" b="b"/>
              <a:pathLst>
                <a:path w="1144" h="968" extrusionOk="0">
                  <a:moveTo>
                    <a:pt x="539" y="0"/>
                  </a:moveTo>
                  <a:cubicBezTo>
                    <a:pt x="477" y="0"/>
                    <a:pt x="416" y="30"/>
                    <a:pt x="382" y="87"/>
                  </a:cubicBezTo>
                  <a:lnTo>
                    <a:pt x="72" y="515"/>
                  </a:lnTo>
                  <a:cubicBezTo>
                    <a:pt x="1" y="634"/>
                    <a:pt x="72" y="801"/>
                    <a:pt x="215" y="825"/>
                  </a:cubicBezTo>
                  <a:lnTo>
                    <a:pt x="1096" y="968"/>
                  </a:lnTo>
                  <a:cubicBezTo>
                    <a:pt x="1144" y="968"/>
                    <a:pt x="1144" y="920"/>
                    <a:pt x="1144" y="896"/>
                  </a:cubicBezTo>
                  <a:lnTo>
                    <a:pt x="715" y="110"/>
                  </a:lnTo>
                  <a:cubicBezTo>
                    <a:pt x="678" y="36"/>
                    <a:pt x="608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6901152" y="2869131"/>
              <a:ext cx="38427" cy="31810"/>
            </a:xfrm>
            <a:custGeom>
              <a:avLst/>
              <a:gdLst/>
              <a:ahLst/>
              <a:cxnLst/>
              <a:rect l="l" t="t" r="r" b="b"/>
              <a:pathLst>
                <a:path w="1144" h="947" extrusionOk="0">
                  <a:moveTo>
                    <a:pt x="49" y="0"/>
                  </a:moveTo>
                  <a:cubicBezTo>
                    <a:pt x="1" y="0"/>
                    <a:pt x="1" y="24"/>
                    <a:pt x="1" y="48"/>
                  </a:cubicBezTo>
                  <a:lnTo>
                    <a:pt x="430" y="857"/>
                  </a:lnTo>
                  <a:cubicBezTo>
                    <a:pt x="465" y="917"/>
                    <a:pt x="531" y="947"/>
                    <a:pt x="596" y="947"/>
                  </a:cubicBezTo>
                  <a:cubicBezTo>
                    <a:pt x="662" y="947"/>
                    <a:pt x="727" y="917"/>
                    <a:pt x="763" y="857"/>
                  </a:cubicBezTo>
                  <a:lnTo>
                    <a:pt x="1073" y="429"/>
                  </a:lnTo>
                  <a:cubicBezTo>
                    <a:pt x="1144" y="310"/>
                    <a:pt x="1073" y="143"/>
                    <a:pt x="930" y="11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6817983" y="2872624"/>
              <a:ext cx="38427" cy="31944"/>
            </a:xfrm>
            <a:custGeom>
              <a:avLst/>
              <a:gdLst/>
              <a:ahLst/>
              <a:cxnLst/>
              <a:rect l="l" t="t" r="r" b="b"/>
              <a:pathLst>
                <a:path w="1144" h="951" extrusionOk="0">
                  <a:moveTo>
                    <a:pt x="539" y="0"/>
                  </a:moveTo>
                  <a:cubicBezTo>
                    <a:pt x="477" y="0"/>
                    <a:pt x="415" y="30"/>
                    <a:pt x="381" y="87"/>
                  </a:cubicBezTo>
                  <a:lnTo>
                    <a:pt x="72" y="515"/>
                  </a:lnTo>
                  <a:cubicBezTo>
                    <a:pt x="0" y="634"/>
                    <a:pt x="72" y="801"/>
                    <a:pt x="215" y="825"/>
                  </a:cubicBezTo>
                  <a:lnTo>
                    <a:pt x="1096" y="944"/>
                  </a:lnTo>
                  <a:cubicBezTo>
                    <a:pt x="1100" y="948"/>
                    <a:pt x="1105" y="950"/>
                    <a:pt x="1109" y="950"/>
                  </a:cubicBezTo>
                  <a:cubicBezTo>
                    <a:pt x="1128" y="950"/>
                    <a:pt x="1143" y="916"/>
                    <a:pt x="1143" y="896"/>
                  </a:cubicBezTo>
                  <a:lnTo>
                    <a:pt x="715" y="110"/>
                  </a:lnTo>
                  <a:cubicBezTo>
                    <a:pt x="677" y="36"/>
                    <a:pt x="607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6854764" y="2902721"/>
              <a:ext cx="39233" cy="32515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72" y="0"/>
                  </a:moveTo>
                  <a:cubicBezTo>
                    <a:pt x="24" y="0"/>
                    <a:pt x="1" y="48"/>
                    <a:pt x="24" y="72"/>
                  </a:cubicBezTo>
                  <a:lnTo>
                    <a:pt x="453" y="858"/>
                  </a:lnTo>
                  <a:cubicBezTo>
                    <a:pt x="490" y="932"/>
                    <a:pt x="554" y="968"/>
                    <a:pt x="619" y="968"/>
                  </a:cubicBezTo>
                  <a:cubicBezTo>
                    <a:pt x="679" y="968"/>
                    <a:pt x="741" y="938"/>
                    <a:pt x="787" y="881"/>
                  </a:cubicBezTo>
                  <a:lnTo>
                    <a:pt x="1096" y="453"/>
                  </a:lnTo>
                  <a:cubicBezTo>
                    <a:pt x="1168" y="334"/>
                    <a:pt x="1096" y="167"/>
                    <a:pt x="953" y="14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6754767" y="2892509"/>
              <a:ext cx="38427" cy="31843"/>
            </a:xfrm>
            <a:custGeom>
              <a:avLst/>
              <a:gdLst/>
              <a:ahLst/>
              <a:cxnLst/>
              <a:rect l="l" t="t" r="r" b="b"/>
              <a:pathLst>
                <a:path w="1144" h="948" extrusionOk="0">
                  <a:moveTo>
                    <a:pt x="549" y="1"/>
                  </a:moveTo>
                  <a:cubicBezTo>
                    <a:pt x="483" y="1"/>
                    <a:pt x="418" y="30"/>
                    <a:pt x="382" y="90"/>
                  </a:cubicBezTo>
                  <a:lnTo>
                    <a:pt x="72" y="519"/>
                  </a:lnTo>
                  <a:cubicBezTo>
                    <a:pt x="1" y="638"/>
                    <a:pt x="72" y="804"/>
                    <a:pt x="215" y="828"/>
                  </a:cubicBezTo>
                  <a:lnTo>
                    <a:pt x="1096" y="947"/>
                  </a:lnTo>
                  <a:cubicBezTo>
                    <a:pt x="1120" y="947"/>
                    <a:pt x="1144" y="923"/>
                    <a:pt x="1144" y="900"/>
                  </a:cubicBezTo>
                  <a:lnTo>
                    <a:pt x="715" y="90"/>
                  </a:lnTo>
                  <a:cubicBezTo>
                    <a:pt x="680" y="30"/>
                    <a:pt x="614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6791581" y="2922707"/>
              <a:ext cx="39233" cy="32549"/>
            </a:xfrm>
            <a:custGeom>
              <a:avLst/>
              <a:gdLst/>
              <a:ahLst/>
              <a:cxnLst/>
              <a:rect l="l" t="t" r="r" b="b"/>
              <a:pathLst>
                <a:path w="1168" h="969" extrusionOk="0">
                  <a:moveTo>
                    <a:pt x="72" y="1"/>
                  </a:moveTo>
                  <a:cubicBezTo>
                    <a:pt x="24" y="1"/>
                    <a:pt x="0" y="48"/>
                    <a:pt x="24" y="72"/>
                  </a:cubicBezTo>
                  <a:lnTo>
                    <a:pt x="453" y="858"/>
                  </a:lnTo>
                  <a:cubicBezTo>
                    <a:pt x="490" y="933"/>
                    <a:pt x="554" y="968"/>
                    <a:pt x="619" y="968"/>
                  </a:cubicBezTo>
                  <a:cubicBezTo>
                    <a:pt x="679" y="968"/>
                    <a:pt x="741" y="939"/>
                    <a:pt x="786" y="882"/>
                  </a:cubicBezTo>
                  <a:lnTo>
                    <a:pt x="1096" y="453"/>
                  </a:lnTo>
                  <a:cubicBezTo>
                    <a:pt x="1167" y="334"/>
                    <a:pt x="1096" y="167"/>
                    <a:pt x="953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6961144" y="2813136"/>
              <a:ext cx="101643" cy="62410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2954" y="0"/>
                  </a:moveTo>
                  <a:cubicBezTo>
                    <a:pt x="1882" y="143"/>
                    <a:pt x="858" y="595"/>
                    <a:pt x="1" y="1286"/>
                  </a:cubicBezTo>
                  <a:cubicBezTo>
                    <a:pt x="311" y="1429"/>
                    <a:pt x="620" y="1596"/>
                    <a:pt x="858" y="1858"/>
                  </a:cubicBezTo>
                  <a:cubicBezTo>
                    <a:pt x="1335" y="1500"/>
                    <a:pt x="1859" y="1238"/>
                    <a:pt x="2454" y="1096"/>
                  </a:cubicBezTo>
                  <a:cubicBezTo>
                    <a:pt x="2644" y="1048"/>
                    <a:pt x="2811" y="1000"/>
                    <a:pt x="3002" y="976"/>
                  </a:cubicBezTo>
                  <a:cubicBezTo>
                    <a:pt x="3025" y="643"/>
                    <a:pt x="3002" y="333"/>
                    <a:pt x="2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6957147" y="2850723"/>
              <a:ext cx="40039" cy="27241"/>
            </a:xfrm>
            <a:custGeom>
              <a:avLst/>
              <a:gdLst/>
              <a:ahLst/>
              <a:cxnLst/>
              <a:rect l="l" t="t" r="r" b="b"/>
              <a:pathLst>
                <a:path w="1192" h="811" extrusionOk="0">
                  <a:moveTo>
                    <a:pt x="334" y="0"/>
                  </a:moveTo>
                  <a:cubicBezTo>
                    <a:pt x="215" y="96"/>
                    <a:pt x="120" y="167"/>
                    <a:pt x="1" y="262"/>
                  </a:cubicBezTo>
                  <a:cubicBezTo>
                    <a:pt x="310" y="405"/>
                    <a:pt x="596" y="596"/>
                    <a:pt x="858" y="810"/>
                  </a:cubicBezTo>
                  <a:cubicBezTo>
                    <a:pt x="977" y="739"/>
                    <a:pt x="1073" y="643"/>
                    <a:pt x="1192" y="572"/>
                  </a:cubicBezTo>
                  <a:cubicBezTo>
                    <a:pt x="930" y="358"/>
                    <a:pt x="644" y="167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6847576" y="2709142"/>
              <a:ext cx="45615" cy="103222"/>
            </a:xfrm>
            <a:custGeom>
              <a:avLst/>
              <a:gdLst/>
              <a:ahLst/>
              <a:cxnLst/>
              <a:rect l="l" t="t" r="r" b="b"/>
              <a:pathLst>
                <a:path w="1358" h="3073" extrusionOk="0">
                  <a:moveTo>
                    <a:pt x="858" y="0"/>
                  </a:moveTo>
                  <a:cubicBezTo>
                    <a:pt x="572" y="167"/>
                    <a:pt x="286" y="310"/>
                    <a:pt x="0" y="453"/>
                  </a:cubicBezTo>
                  <a:cubicBezTo>
                    <a:pt x="48" y="596"/>
                    <a:pt x="96" y="738"/>
                    <a:pt x="119" y="881"/>
                  </a:cubicBezTo>
                  <a:cubicBezTo>
                    <a:pt x="286" y="1453"/>
                    <a:pt x="334" y="2048"/>
                    <a:pt x="286" y="2620"/>
                  </a:cubicBezTo>
                  <a:cubicBezTo>
                    <a:pt x="596" y="2715"/>
                    <a:pt x="905" y="2882"/>
                    <a:pt x="1191" y="3072"/>
                  </a:cubicBezTo>
                  <a:cubicBezTo>
                    <a:pt x="1358" y="2024"/>
                    <a:pt x="1239" y="977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6936354" y="2688349"/>
              <a:ext cx="48840" cy="44809"/>
            </a:xfrm>
            <a:custGeom>
              <a:avLst/>
              <a:gdLst/>
              <a:ahLst/>
              <a:cxnLst/>
              <a:rect l="l" t="t" r="r" b="b"/>
              <a:pathLst>
                <a:path w="1454" h="1334" extrusionOk="0">
                  <a:moveTo>
                    <a:pt x="334" y="0"/>
                  </a:moveTo>
                  <a:lnTo>
                    <a:pt x="1" y="691"/>
                  </a:lnTo>
                  <a:lnTo>
                    <a:pt x="25" y="1262"/>
                  </a:lnTo>
                  <a:lnTo>
                    <a:pt x="620" y="1334"/>
                  </a:lnTo>
                  <a:lnTo>
                    <a:pt x="1453" y="1215"/>
                  </a:lnTo>
                  <a:cubicBezTo>
                    <a:pt x="953" y="929"/>
                    <a:pt x="572" y="50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6937160" y="2729128"/>
              <a:ext cx="48034" cy="28048"/>
            </a:xfrm>
            <a:custGeom>
              <a:avLst/>
              <a:gdLst/>
              <a:ahLst/>
              <a:cxnLst/>
              <a:rect l="l" t="t" r="r" b="b"/>
              <a:pathLst>
                <a:path w="1430" h="835" extrusionOk="0">
                  <a:moveTo>
                    <a:pt x="1429" y="1"/>
                  </a:moveTo>
                  <a:lnTo>
                    <a:pt x="1" y="48"/>
                  </a:lnTo>
                  <a:cubicBezTo>
                    <a:pt x="262" y="358"/>
                    <a:pt x="596" y="620"/>
                    <a:pt x="953" y="834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6985161" y="2729128"/>
              <a:ext cx="54416" cy="42424"/>
            </a:xfrm>
            <a:custGeom>
              <a:avLst/>
              <a:gdLst/>
              <a:ahLst/>
              <a:cxnLst/>
              <a:rect l="l" t="t" r="r" b="b"/>
              <a:pathLst>
                <a:path w="1620" h="1263" extrusionOk="0">
                  <a:moveTo>
                    <a:pt x="0" y="1"/>
                  </a:moveTo>
                  <a:lnTo>
                    <a:pt x="119" y="667"/>
                  </a:lnTo>
                  <a:lnTo>
                    <a:pt x="691" y="1263"/>
                  </a:lnTo>
                  <a:lnTo>
                    <a:pt x="1191" y="953"/>
                  </a:lnTo>
                  <a:lnTo>
                    <a:pt x="1620" y="358"/>
                  </a:lnTo>
                  <a:lnTo>
                    <a:pt x="1620" y="358"/>
                  </a:lnTo>
                  <a:cubicBezTo>
                    <a:pt x="1542" y="365"/>
                    <a:pt x="1463" y="368"/>
                    <a:pt x="1385" y="368"/>
                  </a:cubicBezTo>
                  <a:cubicBezTo>
                    <a:pt x="916" y="368"/>
                    <a:pt x="449" y="2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6969172" y="2729128"/>
              <a:ext cx="39233" cy="42424"/>
            </a:xfrm>
            <a:custGeom>
              <a:avLst/>
              <a:gdLst/>
              <a:ahLst/>
              <a:cxnLst/>
              <a:rect l="l" t="t" r="r" b="b"/>
              <a:pathLst>
                <a:path w="1168" h="1263" extrusionOk="0">
                  <a:moveTo>
                    <a:pt x="476" y="1"/>
                  </a:moveTo>
                  <a:lnTo>
                    <a:pt x="0" y="834"/>
                  </a:lnTo>
                  <a:cubicBezTo>
                    <a:pt x="381" y="1048"/>
                    <a:pt x="762" y="1191"/>
                    <a:pt x="1167" y="1263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7008371" y="2741119"/>
              <a:ext cx="43197" cy="33086"/>
            </a:xfrm>
            <a:custGeom>
              <a:avLst/>
              <a:gdLst/>
              <a:ahLst/>
              <a:cxnLst/>
              <a:rect l="l" t="t" r="r" b="b"/>
              <a:pathLst>
                <a:path w="1286" h="985" extrusionOk="0">
                  <a:moveTo>
                    <a:pt x="929" y="1"/>
                  </a:moveTo>
                  <a:lnTo>
                    <a:pt x="0" y="906"/>
                  </a:lnTo>
                  <a:cubicBezTo>
                    <a:pt x="251" y="962"/>
                    <a:pt x="510" y="985"/>
                    <a:pt x="763" y="985"/>
                  </a:cubicBezTo>
                  <a:cubicBezTo>
                    <a:pt x="942" y="985"/>
                    <a:pt x="1118" y="973"/>
                    <a:pt x="1286" y="953"/>
                  </a:cubicBezTo>
                  <a:cubicBezTo>
                    <a:pt x="1191" y="620"/>
                    <a:pt x="1072" y="310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6916368" y="2690734"/>
              <a:ext cx="30433" cy="40039"/>
            </a:xfrm>
            <a:custGeom>
              <a:avLst/>
              <a:gdLst/>
              <a:ahLst/>
              <a:cxnLst/>
              <a:rect l="l" t="t" r="r" b="b"/>
              <a:pathLst>
                <a:path w="906" h="1192" extrusionOk="0">
                  <a:moveTo>
                    <a:pt x="905" y="0"/>
                  </a:moveTo>
                  <a:cubicBezTo>
                    <a:pt x="620" y="72"/>
                    <a:pt x="310" y="143"/>
                    <a:pt x="0" y="239"/>
                  </a:cubicBezTo>
                  <a:cubicBezTo>
                    <a:pt x="167" y="572"/>
                    <a:pt x="358" y="905"/>
                    <a:pt x="620" y="119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6748778" y="2682391"/>
              <a:ext cx="319206" cy="332709"/>
            </a:xfrm>
            <a:custGeom>
              <a:avLst/>
              <a:gdLst/>
              <a:ahLst/>
              <a:cxnLst/>
              <a:rect l="l" t="t" r="r" b="b"/>
              <a:pathLst>
                <a:path w="9503" h="9905" extrusionOk="0">
                  <a:moveTo>
                    <a:pt x="5716" y="331"/>
                  </a:moveTo>
                  <a:lnTo>
                    <a:pt x="5525" y="1117"/>
                  </a:lnTo>
                  <a:cubicBezTo>
                    <a:pt x="5358" y="902"/>
                    <a:pt x="5239" y="664"/>
                    <a:pt x="5120" y="426"/>
                  </a:cubicBezTo>
                  <a:cubicBezTo>
                    <a:pt x="5311" y="378"/>
                    <a:pt x="5525" y="355"/>
                    <a:pt x="5716" y="331"/>
                  </a:cubicBezTo>
                  <a:close/>
                  <a:moveTo>
                    <a:pt x="6469" y="298"/>
                  </a:moveTo>
                  <a:cubicBezTo>
                    <a:pt x="6798" y="298"/>
                    <a:pt x="7133" y="325"/>
                    <a:pt x="7454" y="378"/>
                  </a:cubicBezTo>
                  <a:lnTo>
                    <a:pt x="6978" y="1164"/>
                  </a:lnTo>
                  <a:cubicBezTo>
                    <a:pt x="6644" y="950"/>
                    <a:pt x="6359" y="640"/>
                    <a:pt x="6144" y="307"/>
                  </a:cubicBezTo>
                  <a:cubicBezTo>
                    <a:pt x="6251" y="301"/>
                    <a:pt x="6360" y="298"/>
                    <a:pt x="6469" y="298"/>
                  </a:cubicBezTo>
                  <a:close/>
                  <a:moveTo>
                    <a:pt x="5954" y="545"/>
                  </a:moveTo>
                  <a:cubicBezTo>
                    <a:pt x="6144" y="831"/>
                    <a:pt x="6335" y="1045"/>
                    <a:pt x="6597" y="1260"/>
                  </a:cubicBezTo>
                  <a:lnTo>
                    <a:pt x="5787" y="1283"/>
                  </a:lnTo>
                  <a:lnTo>
                    <a:pt x="5787" y="1283"/>
                  </a:lnTo>
                  <a:lnTo>
                    <a:pt x="5954" y="545"/>
                  </a:lnTo>
                  <a:close/>
                  <a:moveTo>
                    <a:pt x="7692" y="521"/>
                  </a:moveTo>
                  <a:cubicBezTo>
                    <a:pt x="7978" y="855"/>
                    <a:pt x="8216" y="1236"/>
                    <a:pt x="8407" y="1617"/>
                  </a:cubicBezTo>
                  <a:cubicBezTo>
                    <a:pt x="8002" y="1593"/>
                    <a:pt x="7597" y="1498"/>
                    <a:pt x="7240" y="1307"/>
                  </a:cubicBezTo>
                  <a:lnTo>
                    <a:pt x="7692" y="521"/>
                  </a:lnTo>
                  <a:close/>
                  <a:moveTo>
                    <a:pt x="6787" y="1521"/>
                  </a:moveTo>
                  <a:lnTo>
                    <a:pt x="6501" y="2022"/>
                  </a:lnTo>
                  <a:cubicBezTo>
                    <a:pt x="6287" y="1879"/>
                    <a:pt x="6097" y="1736"/>
                    <a:pt x="5930" y="1569"/>
                  </a:cubicBezTo>
                  <a:lnTo>
                    <a:pt x="6787" y="1521"/>
                  </a:lnTo>
                  <a:close/>
                  <a:moveTo>
                    <a:pt x="7359" y="1688"/>
                  </a:moveTo>
                  <a:lnTo>
                    <a:pt x="7359" y="1688"/>
                  </a:lnTo>
                  <a:cubicBezTo>
                    <a:pt x="7668" y="1807"/>
                    <a:pt x="7978" y="1879"/>
                    <a:pt x="8288" y="1903"/>
                  </a:cubicBezTo>
                  <a:lnTo>
                    <a:pt x="7740" y="2403"/>
                  </a:lnTo>
                  <a:lnTo>
                    <a:pt x="7359" y="1688"/>
                  </a:lnTo>
                  <a:close/>
                  <a:moveTo>
                    <a:pt x="7025" y="1688"/>
                  </a:moveTo>
                  <a:lnTo>
                    <a:pt x="7430" y="2426"/>
                  </a:lnTo>
                  <a:cubicBezTo>
                    <a:pt x="7192" y="2355"/>
                    <a:pt x="6978" y="2284"/>
                    <a:pt x="6763" y="2164"/>
                  </a:cubicBezTo>
                  <a:lnTo>
                    <a:pt x="7025" y="1688"/>
                  </a:lnTo>
                  <a:close/>
                  <a:moveTo>
                    <a:pt x="8597" y="1998"/>
                  </a:moveTo>
                  <a:cubicBezTo>
                    <a:pt x="8692" y="2164"/>
                    <a:pt x="8764" y="2355"/>
                    <a:pt x="8811" y="2545"/>
                  </a:cubicBezTo>
                  <a:cubicBezTo>
                    <a:pt x="8701" y="2566"/>
                    <a:pt x="8590" y="2573"/>
                    <a:pt x="8479" y="2573"/>
                  </a:cubicBezTo>
                  <a:cubicBezTo>
                    <a:pt x="8328" y="2573"/>
                    <a:pt x="8177" y="2559"/>
                    <a:pt x="8026" y="2545"/>
                  </a:cubicBezTo>
                  <a:lnTo>
                    <a:pt x="8597" y="1998"/>
                  </a:lnTo>
                  <a:close/>
                  <a:moveTo>
                    <a:pt x="3668" y="902"/>
                  </a:moveTo>
                  <a:cubicBezTo>
                    <a:pt x="4025" y="1831"/>
                    <a:pt x="4144" y="2831"/>
                    <a:pt x="3977" y="3808"/>
                  </a:cubicBezTo>
                  <a:cubicBezTo>
                    <a:pt x="3763" y="3689"/>
                    <a:pt x="3572" y="3570"/>
                    <a:pt x="3334" y="3474"/>
                  </a:cubicBezTo>
                  <a:cubicBezTo>
                    <a:pt x="3406" y="2855"/>
                    <a:pt x="3358" y="2236"/>
                    <a:pt x="3191" y="1641"/>
                  </a:cubicBezTo>
                  <a:cubicBezTo>
                    <a:pt x="3167" y="1498"/>
                    <a:pt x="3120" y="1355"/>
                    <a:pt x="3072" y="1212"/>
                  </a:cubicBezTo>
                  <a:cubicBezTo>
                    <a:pt x="3263" y="1093"/>
                    <a:pt x="3453" y="974"/>
                    <a:pt x="3668" y="902"/>
                  </a:cubicBezTo>
                  <a:close/>
                  <a:moveTo>
                    <a:pt x="3906" y="4736"/>
                  </a:moveTo>
                  <a:cubicBezTo>
                    <a:pt x="3906" y="4736"/>
                    <a:pt x="3930" y="4736"/>
                    <a:pt x="3953" y="4760"/>
                  </a:cubicBezTo>
                  <a:lnTo>
                    <a:pt x="4263" y="5356"/>
                  </a:lnTo>
                  <a:lnTo>
                    <a:pt x="4263" y="5356"/>
                  </a:lnTo>
                  <a:lnTo>
                    <a:pt x="3596" y="5260"/>
                  </a:lnTo>
                  <a:cubicBezTo>
                    <a:pt x="3572" y="5260"/>
                    <a:pt x="3548" y="5237"/>
                    <a:pt x="3548" y="5237"/>
                  </a:cubicBezTo>
                  <a:cubicBezTo>
                    <a:pt x="3548" y="5237"/>
                    <a:pt x="3548" y="5213"/>
                    <a:pt x="3572" y="5189"/>
                  </a:cubicBezTo>
                  <a:lnTo>
                    <a:pt x="3858" y="4760"/>
                  </a:lnTo>
                  <a:cubicBezTo>
                    <a:pt x="3882" y="4736"/>
                    <a:pt x="3906" y="4736"/>
                    <a:pt x="3906" y="4736"/>
                  </a:cubicBezTo>
                  <a:close/>
                  <a:moveTo>
                    <a:pt x="4834" y="474"/>
                  </a:moveTo>
                  <a:cubicBezTo>
                    <a:pt x="5144" y="1212"/>
                    <a:pt x="5668" y="1831"/>
                    <a:pt x="6359" y="2260"/>
                  </a:cubicBezTo>
                  <a:lnTo>
                    <a:pt x="5906" y="3046"/>
                  </a:lnTo>
                  <a:cubicBezTo>
                    <a:pt x="5858" y="3117"/>
                    <a:pt x="5882" y="3212"/>
                    <a:pt x="5954" y="3236"/>
                  </a:cubicBezTo>
                  <a:cubicBezTo>
                    <a:pt x="5979" y="3253"/>
                    <a:pt x="6007" y="3261"/>
                    <a:pt x="6034" y="3261"/>
                  </a:cubicBezTo>
                  <a:cubicBezTo>
                    <a:pt x="6084" y="3261"/>
                    <a:pt x="6129" y="3235"/>
                    <a:pt x="6144" y="3188"/>
                  </a:cubicBezTo>
                  <a:lnTo>
                    <a:pt x="6597" y="2403"/>
                  </a:lnTo>
                  <a:cubicBezTo>
                    <a:pt x="7168" y="2707"/>
                    <a:pt x="7801" y="2860"/>
                    <a:pt x="8433" y="2860"/>
                  </a:cubicBezTo>
                  <a:cubicBezTo>
                    <a:pt x="8591" y="2860"/>
                    <a:pt x="8750" y="2850"/>
                    <a:pt x="8907" y="2831"/>
                  </a:cubicBezTo>
                  <a:cubicBezTo>
                    <a:pt x="9002" y="3141"/>
                    <a:pt x="9073" y="3450"/>
                    <a:pt x="9097" y="3760"/>
                  </a:cubicBezTo>
                  <a:cubicBezTo>
                    <a:pt x="8716" y="3808"/>
                    <a:pt x="8335" y="3903"/>
                    <a:pt x="7978" y="4046"/>
                  </a:cubicBezTo>
                  <a:cubicBezTo>
                    <a:pt x="7907" y="4070"/>
                    <a:pt x="7859" y="4165"/>
                    <a:pt x="7907" y="4236"/>
                  </a:cubicBezTo>
                  <a:cubicBezTo>
                    <a:pt x="7907" y="4284"/>
                    <a:pt x="7978" y="4332"/>
                    <a:pt x="8026" y="4332"/>
                  </a:cubicBezTo>
                  <a:cubicBezTo>
                    <a:pt x="8049" y="4332"/>
                    <a:pt x="8073" y="4332"/>
                    <a:pt x="8073" y="4308"/>
                  </a:cubicBezTo>
                  <a:cubicBezTo>
                    <a:pt x="8430" y="4189"/>
                    <a:pt x="8788" y="4093"/>
                    <a:pt x="9145" y="4046"/>
                  </a:cubicBezTo>
                  <a:cubicBezTo>
                    <a:pt x="9169" y="4260"/>
                    <a:pt x="9169" y="4498"/>
                    <a:pt x="9169" y="4736"/>
                  </a:cubicBezTo>
                  <a:cubicBezTo>
                    <a:pt x="9026" y="4760"/>
                    <a:pt x="8883" y="4784"/>
                    <a:pt x="8740" y="4832"/>
                  </a:cubicBezTo>
                  <a:cubicBezTo>
                    <a:pt x="8121" y="4998"/>
                    <a:pt x="7549" y="5260"/>
                    <a:pt x="7049" y="5618"/>
                  </a:cubicBezTo>
                  <a:cubicBezTo>
                    <a:pt x="6859" y="5475"/>
                    <a:pt x="6668" y="5356"/>
                    <a:pt x="6454" y="5237"/>
                  </a:cubicBezTo>
                  <a:cubicBezTo>
                    <a:pt x="6763" y="4998"/>
                    <a:pt x="7097" y="4760"/>
                    <a:pt x="7454" y="4594"/>
                  </a:cubicBezTo>
                  <a:cubicBezTo>
                    <a:pt x="7526" y="4546"/>
                    <a:pt x="7549" y="4474"/>
                    <a:pt x="7526" y="4403"/>
                  </a:cubicBezTo>
                  <a:cubicBezTo>
                    <a:pt x="7491" y="4352"/>
                    <a:pt x="7444" y="4312"/>
                    <a:pt x="7394" y="4312"/>
                  </a:cubicBezTo>
                  <a:cubicBezTo>
                    <a:pt x="7375" y="4312"/>
                    <a:pt x="7355" y="4318"/>
                    <a:pt x="7335" y="4332"/>
                  </a:cubicBezTo>
                  <a:cubicBezTo>
                    <a:pt x="6906" y="4546"/>
                    <a:pt x="6525" y="4784"/>
                    <a:pt x="6168" y="5094"/>
                  </a:cubicBezTo>
                  <a:cubicBezTo>
                    <a:pt x="5882" y="4951"/>
                    <a:pt x="5573" y="4832"/>
                    <a:pt x="5239" y="4760"/>
                  </a:cubicBezTo>
                  <a:lnTo>
                    <a:pt x="5811" y="3784"/>
                  </a:lnTo>
                  <a:cubicBezTo>
                    <a:pt x="5858" y="3712"/>
                    <a:pt x="5835" y="3617"/>
                    <a:pt x="5763" y="3570"/>
                  </a:cubicBezTo>
                  <a:cubicBezTo>
                    <a:pt x="5745" y="3564"/>
                    <a:pt x="5726" y="3561"/>
                    <a:pt x="5706" y="3561"/>
                  </a:cubicBezTo>
                  <a:cubicBezTo>
                    <a:pt x="5647" y="3561"/>
                    <a:pt x="5585" y="3587"/>
                    <a:pt x="5549" y="3641"/>
                  </a:cubicBezTo>
                  <a:lnTo>
                    <a:pt x="4977" y="4617"/>
                  </a:lnTo>
                  <a:cubicBezTo>
                    <a:pt x="4763" y="4379"/>
                    <a:pt x="4525" y="4165"/>
                    <a:pt x="4239" y="3974"/>
                  </a:cubicBezTo>
                  <a:cubicBezTo>
                    <a:pt x="4430" y="2903"/>
                    <a:pt x="4334" y="1783"/>
                    <a:pt x="3930" y="759"/>
                  </a:cubicBezTo>
                  <a:cubicBezTo>
                    <a:pt x="4215" y="640"/>
                    <a:pt x="4525" y="545"/>
                    <a:pt x="4834" y="474"/>
                  </a:cubicBezTo>
                  <a:close/>
                  <a:moveTo>
                    <a:pt x="2548" y="5760"/>
                  </a:moveTo>
                  <a:cubicBezTo>
                    <a:pt x="2548" y="5760"/>
                    <a:pt x="2572" y="5760"/>
                    <a:pt x="2572" y="5784"/>
                  </a:cubicBezTo>
                  <a:lnTo>
                    <a:pt x="2906" y="6380"/>
                  </a:lnTo>
                  <a:lnTo>
                    <a:pt x="2239" y="6284"/>
                  </a:lnTo>
                  <a:cubicBezTo>
                    <a:pt x="2215" y="6284"/>
                    <a:pt x="2191" y="6284"/>
                    <a:pt x="2191" y="6261"/>
                  </a:cubicBezTo>
                  <a:cubicBezTo>
                    <a:pt x="2191" y="6261"/>
                    <a:pt x="2191" y="6237"/>
                    <a:pt x="2191" y="6213"/>
                  </a:cubicBezTo>
                  <a:lnTo>
                    <a:pt x="2501" y="5784"/>
                  </a:lnTo>
                  <a:cubicBezTo>
                    <a:pt x="2501" y="5760"/>
                    <a:pt x="2524" y="5760"/>
                    <a:pt x="2548" y="5760"/>
                  </a:cubicBezTo>
                  <a:close/>
                  <a:moveTo>
                    <a:pt x="4811" y="5737"/>
                  </a:moveTo>
                  <a:lnTo>
                    <a:pt x="5477" y="5832"/>
                  </a:lnTo>
                  <a:cubicBezTo>
                    <a:pt x="5501" y="5856"/>
                    <a:pt x="5525" y="5856"/>
                    <a:pt x="5525" y="5880"/>
                  </a:cubicBezTo>
                  <a:cubicBezTo>
                    <a:pt x="5525" y="5880"/>
                    <a:pt x="5525" y="5903"/>
                    <a:pt x="5525" y="5927"/>
                  </a:cubicBezTo>
                  <a:lnTo>
                    <a:pt x="5216" y="6356"/>
                  </a:lnTo>
                  <a:cubicBezTo>
                    <a:pt x="5192" y="6356"/>
                    <a:pt x="5168" y="6380"/>
                    <a:pt x="5168" y="6380"/>
                  </a:cubicBezTo>
                  <a:cubicBezTo>
                    <a:pt x="5168" y="6380"/>
                    <a:pt x="5144" y="6356"/>
                    <a:pt x="5120" y="6356"/>
                  </a:cubicBezTo>
                  <a:lnTo>
                    <a:pt x="4811" y="5737"/>
                  </a:lnTo>
                  <a:close/>
                  <a:moveTo>
                    <a:pt x="667" y="6356"/>
                  </a:moveTo>
                  <a:cubicBezTo>
                    <a:pt x="667" y="6356"/>
                    <a:pt x="691" y="6356"/>
                    <a:pt x="691" y="6380"/>
                  </a:cubicBezTo>
                  <a:lnTo>
                    <a:pt x="1024" y="6975"/>
                  </a:lnTo>
                  <a:lnTo>
                    <a:pt x="1024" y="6975"/>
                  </a:lnTo>
                  <a:lnTo>
                    <a:pt x="357" y="6880"/>
                  </a:lnTo>
                  <a:cubicBezTo>
                    <a:pt x="334" y="6880"/>
                    <a:pt x="310" y="6880"/>
                    <a:pt x="310" y="6856"/>
                  </a:cubicBezTo>
                  <a:cubicBezTo>
                    <a:pt x="310" y="6856"/>
                    <a:pt x="310" y="6832"/>
                    <a:pt x="310" y="6808"/>
                  </a:cubicBezTo>
                  <a:lnTo>
                    <a:pt x="619" y="6380"/>
                  </a:lnTo>
                  <a:cubicBezTo>
                    <a:pt x="619" y="6356"/>
                    <a:pt x="643" y="6356"/>
                    <a:pt x="667" y="6356"/>
                  </a:cubicBezTo>
                  <a:close/>
                  <a:moveTo>
                    <a:pt x="3453" y="6761"/>
                  </a:moveTo>
                  <a:lnTo>
                    <a:pt x="4120" y="6856"/>
                  </a:lnTo>
                  <a:cubicBezTo>
                    <a:pt x="4144" y="6880"/>
                    <a:pt x="4144" y="6880"/>
                    <a:pt x="4168" y="6904"/>
                  </a:cubicBezTo>
                  <a:cubicBezTo>
                    <a:pt x="4168" y="6904"/>
                    <a:pt x="4168" y="6927"/>
                    <a:pt x="4144" y="6951"/>
                  </a:cubicBezTo>
                  <a:lnTo>
                    <a:pt x="3858" y="7380"/>
                  </a:lnTo>
                  <a:cubicBezTo>
                    <a:pt x="3834" y="7404"/>
                    <a:pt x="3810" y="7404"/>
                    <a:pt x="3810" y="7404"/>
                  </a:cubicBezTo>
                  <a:cubicBezTo>
                    <a:pt x="3810" y="7404"/>
                    <a:pt x="3787" y="7380"/>
                    <a:pt x="3763" y="7380"/>
                  </a:cubicBezTo>
                  <a:lnTo>
                    <a:pt x="3453" y="6761"/>
                  </a:lnTo>
                  <a:close/>
                  <a:moveTo>
                    <a:pt x="1548" y="7356"/>
                  </a:moveTo>
                  <a:lnTo>
                    <a:pt x="2239" y="7475"/>
                  </a:lnTo>
                  <a:cubicBezTo>
                    <a:pt x="2263" y="7475"/>
                    <a:pt x="2263" y="7475"/>
                    <a:pt x="2286" y="7499"/>
                  </a:cubicBezTo>
                  <a:cubicBezTo>
                    <a:pt x="2286" y="7499"/>
                    <a:pt x="2286" y="7523"/>
                    <a:pt x="2263" y="7547"/>
                  </a:cubicBezTo>
                  <a:lnTo>
                    <a:pt x="1977" y="7975"/>
                  </a:lnTo>
                  <a:cubicBezTo>
                    <a:pt x="1953" y="7999"/>
                    <a:pt x="1929" y="7999"/>
                    <a:pt x="1929" y="7999"/>
                  </a:cubicBezTo>
                  <a:cubicBezTo>
                    <a:pt x="1905" y="7999"/>
                    <a:pt x="1905" y="7975"/>
                    <a:pt x="1881" y="7975"/>
                  </a:cubicBezTo>
                  <a:lnTo>
                    <a:pt x="1548" y="7356"/>
                  </a:lnTo>
                  <a:close/>
                  <a:moveTo>
                    <a:pt x="6447" y="1"/>
                  </a:moveTo>
                  <a:cubicBezTo>
                    <a:pt x="4913" y="1"/>
                    <a:pt x="3379" y="499"/>
                    <a:pt x="2167" y="1450"/>
                  </a:cubicBezTo>
                  <a:cubicBezTo>
                    <a:pt x="2096" y="1498"/>
                    <a:pt x="2096" y="1593"/>
                    <a:pt x="2143" y="1664"/>
                  </a:cubicBezTo>
                  <a:cubicBezTo>
                    <a:pt x="2167" y="1688"/>
                    <a:pt x="2215" y="1712"/>
                    <a:pt x="2263" y="1712"/>
                  </a:cubicBezTo>
                  <a:cubicBezTo>
                    <a:pt x="2286" y="1712"/>
                    <a:pt x="2310" y="1712"/>
                    <a:pt x="2334" y="1688"/>
                  </a:cubicBezTo>
                  <a:cubicBezTo>
                    <a:pt x="2501" y="1569"/>
                    <a:pt x="2644" y="1450"/>
                    <a:pt x="2810" y="1355"/>
                  </a:cubicBezTo>
                  <a:cubicBezTo>
                    <a:pt x="2858" y="1474"/>
                    <a:pt x="2882" y="1593"/>
                    <a:pt x="2929" y="1712"/>
                  </a:cubicBezTo>
                  <a:cubicBezTo>
                    <a:pt x="3072" y="2260"/>
                    <a:pt x="3120" y="2807"/>
                    <a:pt x="3072" y="3379"/>
                  </a:cubicBezTo>
                  <a:cubicBezTo>
                    <a:pt x="2763" y="3260"/>
                    <a:pt x="2429" y="3188"/>
                    <a:pt x="2096" y="3165"/>
                  </a:cubicBezTo>
                  <a:lnTo>
                    <a:pt x="1024" y="3022"/>
                  </a:lnTo>
                  <a:lnTo>
                    <a:pt x="1215" y="2784"/>
                  </a:lnTo>
                  <a:cubicBezTo>
                    <a:pt x="1405" y="2545"/>
                    <a:pt x="1620" y="2331"/>
                    <a:pt x="1834" y="2117"/>
                  </a:cubicBezTo>
                  <a:cubicBezTo>
                    <a:pt x="1905" y="2069"/>
                    <a:pt x="1905" y="1974"/>
                    <a:pt x="1834" y="1926"/>
                  </a:cubicBezTo>
                  <a:cubicBezTo>
                    <a:pt x="1808" y="1887"/>
                    <a:pt x="1767" y="1869"/>
                    <a:pt x="1728" y="1869"/>
                  </a:cubicBezTo>
                  <a:cubicBezTo>
                    <a:pt x="1696" y="1869"/>
                    <a:pt x="1665" y="1881"/>
                    <a:pt x="1643" y="1903"/>
                  </a:cubicBezTo>
                  <a:cubicBezTo>
                    <a:pt x="1405" y="2117"/>
                    <a:pt x="1191" y="2355"/>
                    <a:pt x="1000" y="2617"/>
                  </a:cubicBezTo>
                  <a:lnTo>
                    <a:pt x="643" y="3046"/>
                  </a:lnTo>
                  <a:cubicBezTo>
                    <a:pt x="619" y="3093"/>
                    <a:pt x="595" y="3141"/>
                    <a:pt x="619" y="3188"/>
                  </a:cubicBezTo>
                  <a:cubicBezTo>
                    <a:pt x="643" y="3236"/>
                    <a:pt x="691" y="3284"/>
                    <a:pt x="738" y="3284"/>
                  </a:cubicBezTo>
                  <a:lnTo>
                    <a:pt x="2072" y="3450"/>
                  </a:lnTo>
                  <a:cubicBezTo>
                    <a:pt x="2763" y="3522"/>
                    <a:pt x="3429" y="3784"/>
                    <a:pt x="4025" y="4165"/>
                  </a:cubicBezTo>
                  <a:cubicBezTo>
                    <a:pt x="4311" y="4379"/>
                    <a:pt x="4596" y="4617"/>
                    <a:pt x="4834" y="4903"/>
                  </a:cubicBezTo>
                  <a:cubicBezTo>
                    <a:pt x="4739" y="5046"/>
                    <a:pt x="4668" y="5165"/>
                    <a:pt x="4573" y="5284"/>
                  </a:cubicBezTo>
                  <a:lnTo>
                    <a:pt x="4191" y="4617"/>
                  </a:lnTo>
                  <a:cubicBezTo>
                    <a:pt x="4144" y="4522"/>
                    <a:pt x="4049" y="4451"/>
                    <a:pt x="3930" y="4451"/>
                  </a:cubicBezTo>
                  <a:cubicBezTo>
                    <a:pt x="3810" y="4451"/>
                    <a:pt x="3691" y="4498"/>
                    <a:pt x="3620" y="4594"/>
                  </a:cubicBezTo>
                  <a:lnTo>
                    <a:pt x="3310" y="5022"/>
                  </a:lnTo>
                  <a:cubicBezTo>
                    <a:pt x="3263" y="5117"/>
                    <a:pt x="3239" y="5237"/>
                    <a:pt x="3287" y="5356"/>
                  </a:cubicBezTo>
                  <a:cubicBezTo>
                    <a:pt x="3334" y="5451"/>
                    <a:pt x="3429" y="5522"/>
                    <a:pt x="3548" y="5546"/>
                  </a:cubicBezTo>
                  <a:lnTo>
                    <a:pt x="4239" y="5665"/>
                  </a:lnTo>
                  <a:cubicBezTo>
                    <a:pt x="3906" y="5999"/>
                    <a:pt x="3548" y="6237"/>
                    <a:pt x="3239" y="6380"/>
                  </a:cubicBezTo>
                  <a:lnTo>
                    <a:pt x="2834" y="5641"/>
                  </a:lnTo>
                  <a:cubicBezTo>
                    <a:pt x="2786" y="5546"/>
                    <a:pt x="2667" y="5475"/>
                    <a:pt x="2548" y="5475"/>
                  </a:cubicBezTo>
                  <a:cubicBezTo>
                    <a:pt x="2429" y="5475"/>
                    <a:pt x="2334" y="5522"/>
                    <a:pt x="2263" y="5618"/>
                  </a:cubicBezTo>
                  <a:lnTo>
                    <a:pt x="1953" y="6046"/>
                  </a:lnTo>
                  <a:cubicBezTo>
                    <a:pt x="1881" y="6141"/>
                    <a:pt x="1881" y="6261"/>
                    <a:pt x="1929" y="6380"/>
                  </a:cubicBezTo>
                  <a:cubicBezTo>
                    <a:pt x="1977" y="6475"/>
                    <a:pt x="2072" y="6570"/>
                    <a:pt x="2191" y="6570"/>
                  </a:cubicBezTo>
                  <a:lnTo>
                    <a:pt x="2620" y="6642"/>
                  </a:lnTo>
                  <a:cubicBezTo>
                    <a:pt x="2405" y="6713"/>
                    <a:pt x="2191" y="6761"/>
                    <a:pt x="2001" y="6808"/>
                  </a:cubicBezTo>
                  <a:cubicBezTo>
                    <a:pt x="1762" y="6856"/>
                    <a:pt x="1548" y="6904"/>
                    <a:pt x="1358" y="6975"/>
                  </a:cubicBezTo>
                  <a:lnTo>
                    <a:pt x="953" y="6237"/>
                  </a:lnTo>
                  <a:cubicBezTo>
                    <a:pt x="905" y="6141"/>
                    <a:pt x="786" y="6070"/>
                    <a:pt x="667" y="6070"/>
                  </a:cubicBezTo>
                  <a:cubicBezTo>
                    <a:pt x="548" y="6070"/>
                    <a:pt x="453" y="6118"/>
                    <a:pt x="381" y="6213"/>
                  </a:cubicBezTo>
                  <a:lnTo>
                    <a:pt x="72" y="6642"/>
                  </a:lnTo>
                  <a:cubicBezTo>
                    <a:pt x="0" y="6737"/>
                    <a:pt x="0" y="6856"/>
                    <a:pt x="48" y="6975"/>
                  </a:cubicBezTo>
                  <a:cubicBezTo>
                    <a:pt x="95" y="7094"/>
                    <a:pt x="191" y="7165"/>
                    <a:pt x="310" y="7165"/>
                  </a:cubicBezTo>
                  <a:lnTo>
                    <a:pt x="905" y="7261"/>
                  </a:lnTo>
                  <a:cubicBezTo>
                    <a:pt x="834" y="7332"/>
                    <a:pt x="762" y="7427"/>
                    <a:pt x="715" y="7523"/>
                  </a:cubicBezTo>
                  <a:cubicBezTo>
                    <a:pt x="476" y="7928"/>
                    <a:pt x="453" y="8475"/>
                    <a:pt x="667" y="8880"/>
                  </a:cubicBezTo>
                  <a:cubicBezTo>
                    <a:pt x="953" y="9404"/>
                    <a:pt x="1620" y="9666"/>
                    <a:pt x="2167" y="9690"/>
                  </a:cubicBezTo>
                  <a:cubicBezTo>
                    <a:pt x="2183" y="9690"/>
                    <a:pt x="2199" y="9690"/>
                    <a:pt x="2214" y="9690"/>
                  </a:cubicBezTo>
                  <a:cubicBezTo>
                    <a:pt x="3095" y="9690"/>
                    <a:pt x="3726" y="9036"/>
                    <a:pt x="4311" y="8404"/>
                  </a:cubicBezTo>
                  <a:cubicBezTo>
                    <a:pt x="4861" y="7831"/>
                    <a:pt x="5388" y="7258"/>
                    <a:pt x="6128" y="7258"/>
                  </a:cubicBezTo>
                  <a:cubicBezTo>
                    <a:pt x="6157" y="7258"/>
                    <a:pt x="6186" y="7259"/>
                    <a:pt x="6216" y="7261"/>
                  </a:cubicBezTo>
                  <a:cubicBezTo>
                    <a:pt x="6668" y="7308"/>
                    <a:pt x="7025" y="7451"/>
                    <a:pt x="7240" y="7737"/>
                  </a:cubicBezTo>
                  <a:cubicBezTo>
                    <a:pt x="7240" y="7737"/>
                    <a:pt x="7526" y="8094"/>
                    <a:pt x="7454" y="8523"/>
                  </a:cubicBezTo>
                  <a:cubicBezTo>
                    <a:pt x="7430" y="8785"/>
                    <a:pt x="7264" y="9047"/>
                    <a:pt x="7002" y="9237"/>
                  </a:cubicBezTo>
                  <a:cubicBezTo>
                    <a:pt x="6740" y="9452"/>
                    <a:pt x="6382" y="9595"/>
                    <a:pt x="6001" y="9618"/>
                  </a:cubicBezTo>
                  <a:cubicBezTo>
                    <a:pt x="5906" y="9618"/>
                    <a:pt x="5858" y="9690"/>
                    <a:pt x="5858" y="9785"/>
                  </a:cubicBezTo>
                  <a:cubicBezTo>
                    <a:pt x="5858" y="9857"/>
                    <a:pt x="5930" y="9904"/>
                    <a:pt x="6001" y="9904"/>
                  </a:cubicBezTo>
                  <a:cubicBezTo>
                    <a:pt x="6906" y="9857"/>
                    <a:pt x="7645" y="9285"/>
                    <a:pt x="7740" y="8571"/>
                  </a:cubicBezTo>
                  <a:cubicBezTo>
                    <a:pt x="7811" y="8023"/>
                    <a:pt x="7502" y="7594"/>
                    <a:pt x="7454" y="7547"/>
                  </a:cubicBezTo>
                  <a:cubicBezTo>
                    <a:pt x="7192" y="7213"/>
                    <a:pt x="6763" y="7023"/>
                    <a:pt x="6216" y="6975"/>
                  </a:cubicBezTo>
                  <a:cubicBezTo>
                    <a:pt x="6184" y="6973"/>
                    <a:pt x="6153" y="6972"/>
                    <a:pt x="6121" y="6972"/>
                  </a:cubicBezTo>
                  <a:cubicBezTo>
                    <a:pt x="5267" y="6972"/>
                    <a:pt x="4671" y="7593"/>
                    <a:pt x="4096" y="8213"/>
                  </a:cubicBezTo>
                  <a:cubicBezTo>
                    <a:pt x="3546" y="8809"/>
                    <a:pt x="2996" y="9383"/>
                    <a:pt x="2255" y="9383"/>
                  </a:cubicBezTo>
                  <a:cubicBezTo>
                    <a:pt x="2226" y="9383"/>
                    <a:pt x="2197" y="9382"/>
                    <a:pt x="2167" y="9380"/>
                  </a:cubicBezTo>
                  <a:cubicBezTo>
                    <a:pt x="1715" y="9380"/>
                    <a:pt x="1167" y="9166"/>
                    <a:pt x="929" y="8737"/>
                  </a:cubicBezTo>
                  <a:cubicBezTo>
                    <a:pt x="762" y="8404"/>
                    <a:pt x="786" y="7975"/>
                    <a:pt x="977" y="7642"/>
                  </a:cubicBezTo>
                  <a:cubicBezTo>
                    <a:pt x="1048" y="7523"/>
                    <a:pt x="1119" y="7427"/>
                    <a:pt x="1238" y="7356"/>
                  </a:cubicBezTo>
                  <a:lnTo>
                    <a:pt x="1643" y="8094"/>
                  </a:lnTo>
                  <a:cubicBezTo>
                    <a:pt x="1691" y="8189"/>
                    <a:pt x="1786" y="8261"/>
                    <a:pt x="1905" y="8261"/>
                  </a:cubicBezTo>
                  <a:cubicBezTo>
                    <a:pt x="1921" y="8265"/>
                    <a:pt x="1938" y="8267"/>
                    <a:pt x="1956" y="8267"/>
                  </a:cubicBezTo>
                  <a:cubicBezTo>
                    <a:pt x="2046" y="8267"/>
                    <a:pt x="2155" y="8217"/>
                    <a:pt x="2215" y="8118"/>
                  </a:cubicBezTo>
                  <a:lnTo>
                    <a:pt x="2524" y="7689"/>
                  </a:lnTo>
                  <a:cubicBezTo>
                    <a:pt x="2572" y="7594"/>
                    <a:pt x="2596" y="7475"/>
                    <a:pt x="2548" y="7380"/>
                  </a:cubicBezTo>
                  <a:cubicBezTo>
                    <a:pt x="2501" y="7261"/>
                    <a:pt x="2405" y="7189"/>
                    <a:pt x="2286" y="7165"/>
                  </a:cubicBezTo>
                  <a:lnTo>
                    <a:pt x="1929" y="7118"/>
                  </a:lnTo>
                  <a:cubicBezTo>
                    <a:pt x="1977" y="7094"/>
                    <a:pt x="2024" y="7094"/>
                    <a:pt x="2072" y="7070"/>
                  </a:cubicBezTo>
                  <a:cubicBezTo>
                    <a:pt x="2382" y="6999"/>
                    <a:pt x="2739" y="6927"/>
                    <a:pt x="3120" y="6761"/>
                  </a:cubicBezTo>
                  <a:lnTo>
                    <a:pt x="3525" y="7499"/>
                  </a:lnTo>
                  <a:cubicBezTo>
                    <a:pt x="3572" y="7594"/>
                    <a:pt x="3668" y="7666"/>
                    <a:pt x="3787" y="7666"/>
                  </a:cubicBezTo>
                  <a:cubicBezTo>
                    <a:pt x="3803" y="7670"/>
                    <a:pt x="3820" y="7672"/>
                    <a:pt x="3838" y="7672"/>
                  </a:cubicBezTo>
                  <a:cubicBezTo>
                    <a:pt x="3928" y="7672"/>
                    <a:pt x="4037" y="7622"/>
                    <a:pt x="4096" y="7523"/>
                  </a:cubicBezTo>
                  <a:lnTo>
                    <a:pt x="4406" y="7094"/>
                  </a:lnTo>
                  <a:cubicBezTo>
                    <a:pt x="4477" y="6999"/>
                    <a:pt x="4477" y="6880"/>
                    <a:pt x="4430" y="6784"/>
                  </a:cubicBezTo>
                  <a:cubicBezTo>
                    <a:pt x="4382" y="6665"/>
                    <a:pt x="4287" y="6594"/>
                    <a:pt x="4168" y="6570"/>
                  </a:cubicBezTo>
                  <a:lnTo>
                    <a:pt x="3644" y="6499"/>
                  </a:lnTo>
                  <a:cubicBezTo>
                    <a:pt x="3930" y="6332"/>
                    <a:pt x="4215" y="6118"/>
                    <a:pt x="4525" y="5808"/>
                  </a:cubicBezTo>
                  <a:lnTo>
                    <a:pt x="4882" y="6475"/>
                  </a:lnTo>
                  <a:cubicBezTo>
                    <a:pt x="4930" y="6570"/>
                    <a:pt x="5049" y="6642"/>
                    <a:pt x="5168" y="6642"/>
                  </a:cubicBezTo>
                  <a:cubicBezTo>
                    <a:pt x="5184" y="6646"/>
                    <a:pt x="5200" y="6648"/>
                    <a:pt x="5217" y="6648"/>
                  </a:cubicBezTo>
                  <a:cubicBezTo>
                    <a:pt x="5302" y="6648"/>
                    <a:pt x="5394" y="6598"/>
                    <a:pt x="5454" y="6499"/>
                  </a:cubicBezTo>
                  <a:lnTo>
                    <a:pt x="5763" y="6070"/>
                  </a:lnTo>
                  <a:cubicBezTo>
                    <a:pt x="5835" y="5975"/>
                    <a:pt x="5835" y="5856"/>
                    <a:pt x="5787" y="5737"/>
                  </a:cubicBezTo>
                  <a:cubicBezTo>
                    <a:pt x="5739" y="5641"/>
                    <a:pt x="5644" y="5570"/>
                    <a:pt x="5525" y="5546"/>
                  </a:cubicBezTo>
                  <a:lnTo>
                    <a:pt x="4811" y="5427"/>
                  </a:lnTo>
                  <a:cubicBezTo>
                    <a:pt x="4906" y="5308"/>
                    <a:pt x="5001" y="5189"/>
                    <a:pt x="5096" y="5022"/>
                  </a:cubicBezTo>
                  <a:cubicBezTo>
                    <a:pt x="6073" y="5237"/>
                    <a:pt x="6954" y="5760"/>
                    <a:pt x="7597" y="6522"/>
                  </a:cubicBezTo>
                  <a:cubicBezTo>
                    <a:pt x="7621" y="6570"/>
                    <a:pt x="7668" y="6570"/>
                    <a:pt x="7692" y="6570"/>
                  </a:cubicBezTo>
                  <a:cubicBezTo>
                    <a:pt x="7740" y="6570"/>
                    <a:pt x="7764" y="6570"/>
                    <a:pt x="7787" y="6546"/>
                  </a:cubicBezTo>
                  <a:cubicBezTo>
                    <a:pt x="7859" y="6499"/>
                    <a:pt x="7859" y="6403"/>
                    <a:pt x="7811" y="6332"/>
                  </a:cubicBezTo>
                  <a:cubicBezTo>
                    <a:pt x="7645" y="6141"/>
                    <a:pt x="7478" y="5975"/>
                    <a:pt x="7287" y="5808"/>
                  </a:cubicBezTo>
                  <a:cubicBezTo>
                    <a:pt x="7859" y="5427"/>
                    <a:pt x="8502" y="5141"/>
                    <a:pt x="9169" y="5022"/>
                  </a:cubicBezTo>
                  <a:lnTo>
                    <a:pt x="9169" y="5022"/>
                  </a:lnTo>
                  <a:cubicBezTo>
                    <a:pt x="9145" y="5737"/>
                    <a:pt x="8978" y="6427"/>
                    <a:pt x="8716" y="7118"/>
                  </a:cubicBezTo>
                  <a:lnTo>
                    <a:pt x="8621" y="7404"/>
                  </a:lnTo>
                  <a:lnTo>
                    <a:pt x="8240" y="6880"/>
                  </a:lnTo>
                  <a:cubicBezTo>
                    <a:pt x="8211" y="6850"/>
                    <a:pt x="8163" y="6830"/>
                    <a:pt x="8114" y="6830"/>
                  </a:cubicBezTo>
                  <a:cubicBezTo>
                    <a:pt x="8084" y="6830"/>
                    <a:pt x="8053" y="6838"/>
                    <a:pt x="8026" y="6856"/>
                  </a:cubicBezTo>
                  <a:cubicBezTo>
                    <a:pt x="7954" y="6904"/>
                    <a:pt x="7954" y="6999"/>
                    <a:pt x="8002" y="7070"/>
                  </a:cubicBezTo>
                  <a:lnTo>
                    <a:pt x="8526" y="7785"/>
                  </a:lnTo>
                  <a:cubicBezTo>
                    <a:pt x="8550" y="7808"/>
                    <a:pt x="8597" y="7832"/>
                    <a:pt x="8645" y="7832"/>
                  </a:cubicBezTo>
                  <a:lnTo>
                    <a:pt x="8669" y="7832"/>
                  </a:lnTo>
                  <a:cubicBezTo>
                    <a:pt x="8716" y="7832"/>
                    <a:pt x="8764" y="7808"/>
                    <a:pt x="8788" y="7737"/>
                  </a:cubicBezTo>
                  <a:cubicBezTo>
                    <a:pt x="9169" y="6832"/>
                    <a:pt x="9454" y="5856"/>
                    <a:pt x="9454" y="4855"/>
                  </a:cubicBezTo>
                  <a:cubicBezTo>
                    <a:pt x="9502" y="3165"/>
                    <a:pt x="8907" y="1450"/>
                    <a:pt x="7787" y="164"/>
                  </a:cubicBezTo>
                  <a:cubicBezTo>
                    <a:pt x="7764" y="140"/>
                    <a:pt x="7764" y="140"/>
                    <a:pt x="7716" y="116"/>
                  </a:cubicBezTo>
                  <a:cubicBezTo>
                    <a:pt x="7297" y="39"/>
                    <a:pt x="6872" y="1"/>
                    <a:pt x="6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37"/>
          <p:cNvGrpSpPr/>
          <p:nvPr/>
        </p:nvGrpSpPr>
        <p:grpSpPr>
          <a:xfrm>
            <a:off x="1144066" y="1564388"/>
            <a:ext cx="557372" cy="538136"/>
            <a:chOff x="4746152" y="3985797"/>
            <a:chExt cx="333616" cy="327234"/>
          </a:xfrm>
        </p:grpSpPr>
        <p:sp>
          <p:nvSpPr>
            <p:cNvPr id="3335" name="Google Shape;3335;p37"/>
            <p:cNvSpPr/>
            <p:nvPr/>
          </p:nvSpPr>
          <p:spPr>
            <a:xfrm>
              <a:off x="4963748" y="4164999"/>
              <a:ext cx="101610" cy="80011"/>
            </a:xfrm>
            <a:custGeom>
              <a:avLst/>
              <a:gdLst/>
              <a:ahLst/>
              <a:cxnLst/>
              <a:rect l="l" t="t" r="r" b="b"/>
              <a:pathLst>
                <a:path w="3025" h="2382" extrusionOk="0">
                  <a:moveTo>
                    <a:pt x="0" y="0"/>
                  </a:moveTo>
                  <a:lnTo>
                    <a:pt x="48" y="2144"/>
                  </a:lnTo>
                  <a:lnTo>
                    <a:pt x="3025" y="2382"/>
                  </a:lnTo>
                  <a:cubicBezTo>
                    <a:pt x="2310" y="1382"/>
                    <a:pt x="1429" y="5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758950" y="4164999"/>
              <a:ext cx="102416" cy="80011"/>
            </a:xfrm>
            <a:custGeom>
              <a:avLst/>
              <a:gdLst/>
              <a:ahLst/>
              <a:cxnLst/>
              <a:rect l="l" t="t" r="r" b="b"/>
              <a:pathLst>
                <a:path w="3049" h="2382" extrusionOk="0">
                  <a:moveTo>
                    <a:pt x="3049" y="0"/>
                  </a:moveTo>
                  <a:lnTo>
                    <a:pt x="3049" y="0"/>
                  </a:lnTo>
                  <a:cubicBezTo>
                    <a:pt x="1620" y="524"/>
                    <a:pt x="715" y="1382"/>
                    <a:pt x="1" y="2382"/>
                  </a:cubicBezTo>
                  <a:lnTo>
                    <a:pt x="2978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782967" y="4210581"/>
              <a:ext cx="76820" cy="32045"/>
            </a:xfrm>
            <a:custGeom>
              <a:avLst/>
              <a:gdLst/>
              <a:ahLst/>
              <a:cxnLst/>
              <a:rect l="l" t="t" r="r" b="b"/>
              <a:pathLst>
                <a:path w="2287" h="954" extrusionOk="0">
                  <a:moveTo>
                    <a:pt x="2143" y="1"/>
                  </a:moveTo>
                  <a:lnTo>
                    <a:pt x="143" y="382"/>
                  </a:lnTo>
                  <a:lnTo>
                    <a:pt x="0" y="953"/>
                  </a:lnTo>
                  <a:lnTo>
                    <a:pt x="2263" y="787"/>
                  </a:lnTo>
                  <a:lnTo>
                    <a:pt x="2286" y="2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784545" y="4225797"/>
              <a:ext cx="93649" cy="75208"/>
            </a:xfrm>
            <a:custGeom>
              <a:avLst/>
              <a:gdLst/>
              <a:ahLst/>
              <a:cxnLst/>
              <a:rect l="l" t="t" r="r" b="b"/>
              <a:pathLst>
                <a:path w="2788" h="2239" extrusionOk="0">
                  <a:moveTo>
                    <a:pt x="1882" y="0"/>
                  </a:moveTo>
                  <a:lnTo>
                    <a:pt x="406" y="262"/>
                  </a:lnTo>
                  <a:lnTo>
                    <a:pt x="1" y="2239"/>
                  </a:lnTo>
                  <a:cubicBezTo>
                    <a:pt x="953" y="2144"/>
                    <a:pt x="1882" y="1953"/>
                    <a:pt x="2787" y="1763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965327" y="4211387"/>
              <a:ext cx="76854" cy="32045"/>
            </a:xfrm>
            <a:custGeom>
              <a:avLst/>
              <a:gdLst/>
              <a:ahLst/>
              <a:cxnLst/>
              <a:rect l="l" t="t" r="r" b="b"/>
              <a:pathLst>
                <a:path w="2288" h="954" extrusionOk="0">
                  <a:moveTo>
                    <a:pt x="263" y="1"/>
                  </a:moveTo>
                  <a:lnTo>
                    <a:pt x="1" y="453"/>
                  </a:lnTo>
                  <a:lnTo>
                    <a:pt x="1" y="763"/>
                  </a:lnTo>
                  <a:lnTo>
                    <a:pt x="2287" y="953"/>
                  </a:lnTo>
                  <a:lnTo>
                    <a:pt x="2168" y="35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946147" y="4225797"/>
              <a:ext cx="95228" cy="77626"/>
            </a:xfrm>
            <a:custGeom>
              <a:avLst/>
              <a:gdLst/>
              <a:ahLst/>
              <a:cxnLst/>
              <a:rect l="l" t="t" r="r" b="b"/>
              <a:pathLst>
                <a:path w="2835" h="2311" extrusionOk="0">
                  <a:moveTo>
                    <a:pt x="1024" y="0"/>
                  </a:moveTo>
                  <a:lnTo>
                    <a:pt x="0" y="1810"/>
                  </a:lnTo>
                  <a:cubicBezTo>
                    <a:pt x="953" y="1977"/>
                    <a:pt x="1882" y="2167"/>
                    <a:pt x="2834" y="2310"/>
                  </a:cubicBezTo>
                  <a:lnTo>
                    <a:pt x="2429" y="26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84545" y="4277795"/>
              <a:ext cx="97646" cy="29626"/>
            </a:xfrm>
            <a:custGeom>
              <a:avLst/>
              <a:gdLst/>
              <a:ahLst/>
              <a:cxnLst/>
              <a:rect l="l" t="t" r="r" b="b"/>
              <a:pathLst>
                <a:path w="2907" h="882" extrusionOk="0">
                  <a:moveTo>
                    <a:pt x="2692" y="0"/>
                  </a:moveTo>
                  <a:lnTo>
                    <a:pt x="48" y="405"/>
                  </a:lnTo>
                  <a:lnTo>
                    <a:pt x="1" y="881"/>
                  </a:lnTo>
                  <a:lnTo>
                    <a:pt x="2906" y="453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942956" y="4278601"/>
              <a:ext cx="97613" cy="28820"/>
            </a:xfrm>
            <a:custGeom>
              <a:avLst/>
              <a:gdLst/>
              <a:ahLst/>
              <a:cxnLst/>
              <a:rect l="l" t="t" r="r" b="b"/>
              <a:pathLst>
                <a:path w="2906" h="858" extrusionOk="0">
                  <a:moveTo>
                    <a:pt x="238" y="0"/>
                  </a:moveTo>
                  <a:lnTo>
                    <a:pt x="0" y="405"/>
                  </a:lnTo>
                  <a:lnTo>
                    <a:pt x="2905" y="857"/>
                  </a:lnTo>
                  <a:lnTo>
                    <a:pt x="2858" y="4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789349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191" y="1"/>
                  </a:moveTo>
                  <a:cubicBezTo>
                    <a:pt x="620" y="1"/>
                    <a:pt x="144" y="382"/>
                    <a:pt x="1" y="906"/>
                  </a:cubicBezTo>
                  <a:cubicBezTo>
                    <a:pt x="1" y="906"/>
                    <a:pt x="24" y="1120"/>
                    <a:pt x="24" y="1215"/>
                  </a:cubicBezTo>
                  <a:cubicBezTo>
                    <a:pt x="24" y="1882"/>
                    <a:pt x="525" y="2335"/>
                    <a:pt x="1191" y="2335"/>
                  </a:cubicBezTo>
                  <a:cubicBezTo>
                    <a:pt x="1858" y="2335"/>
                    <a:pt x="2382" y="1882"/>
                    <a:pt x="2382" y="1215"/>
                  </a:cubicBezTo>
                  <a:cubicBezTo>
                    <a:pt x="2382" y="977"/>
                    <a:pt x="2239" y="763"/>
                    <a:pt x="2120" y="572"/>
                  </a:cubicBezTo>
                  <a:cubicBezTo>
                    <a:pt x="2073" y="501"/>
                    <a:pt x="2025" y="334"/>
                    <a:pt x="2025" y="334"/>
                  </a:cubicBezTo>
                  <a:cubicBezTo>
                    <a:pt x="1811" y="144"/>
                    <a:pt x="150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788543" y="4001819"/>
              <a:ext cx="80851" cy="70405"/>
            </a:xfrm>
            <a:custGeom>
              <a:avLst/>
              <a:gdLst/>
              <a:ahLst/>
              <a:cxnLst/>
              <a:rect l="l" t="t" r="r" b="b"/>
              <a:pathLst>
                <a:path w="2407" h="2096" extrusionOk="0">
                  <a:moveTo>
                    <a:pt x="2049" y="0"/>
                  </a:moveTo>
                  <a:cubicBezTo>
                    <a:pt x="1906" y="95"/>
                    <a:pt x="1787" y="191"/>
                    <a:pt x="1668" y="310"/>
                  </a:cubicBezTo>
                  <a:cubicBezTo>
                    <a:pt x="1311" y="619"/>
                    <a:pt x="1049" y="1000"/>
                    <a:pt x="882" y="1405"/>
                  </a:cubicBezTo>
                  <a:cubicBezTo>
                    <a:pt x="865" y="1440"/>
                    <a:pt x="834" y="1462"/>
                    <a:pt x="810" y="1462"/>
                  </a:cubicBezTo>
                  <a:cubicBezTo>
                    <a:pt x="801" y="1462"/>
                    <a:pt x="793" y="1459"/>
                    <a:pt x="787" y="1453"/>
                  </a:cubicBezTo>
                  <a:cubicBezTo>
                    <a:pt x="406" y="1310"/>
                    <a:pt x="120" y="977"/>
                    <a:pt x="25" y="572"/>
                  </a:cubicBezTo>
                  <a:cubicBezTo>
                    <a:pt x="1" y="667"/>
                    <a:pt x="1" y="762"/>
                    <a:pt x="1" y="881"/>
                  </a:cubicBezTo>
                  <a:cubicBezTo>
                    <a:pt x="1" y="1548"/>
                    <a:pt x="525" y="2096"/>
                    <a:pt x="1192" y="2096"/>
                  </a:cubicBezTo>
                  <a:cubicBezTo>
                    <a:pt x="1882" y="2096"/>
                    <a:pt x="2406" y="1548"/>
                    <a:pt x="2406" y="881"/>
                  </a:cubicBezTo>
                  <a:cubicBezTo>
                    <a:pt x="2406" y="810"/>
                    <a:pt x="2406" y="643"/>
                    <a:pt x="2358" y="524"/>
                  </a:cubicBezTo>
                  <a:cubicBezTo>
                    <a:pt x="2287" y="334"/>
                    <a:pt x="2192" y="143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810141" y="4012198"/>
              <a:ext cx="37654" cy="38427"/>
            </a:xfrm>
            <a:custGeom>
              <a:avLst/>
              <a:gdLst/>
              <a:ahLst/>
              <a:cxnLst/>
              <a:rect l="l" t="t" r="r" b="b"/>
              <a:pathLst>
                <a:path w="1121" h="1144" extrusionOk="0">
                  <a:moveTo>
                    <a:pt x="572" y="1"/>
                  </a:moveTo>
                  <a:cubicBezTo>
                    <a:pt x="239" y="1"/>
                    <a:pt x="1" y="263"/>
                    <a:pt x="1" y="572"/>
                  </a:cubicBezTo>
                  <a:cubicBezTo>
                    <a:pt x="1" y="882"/>
                    <a:pt x="239" y="1144"/>
                    <a:pt x="572" y="1144"/>
                  </a:cubicBezTo>
                  <a:cubicBezTo>
                    <a:pt x="882" y="1144"/>
                    <a:pt x="1120" y="882"/>
                    <a:pt x="1120" y="572"/>
                  </a:cubicBezTo>
                  <a:cubicBezTo>
                    <a:pt x="1120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5015745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8" y="382"/>
                  </a:cubicBezTo>
                  <a:cubicBezTo>
                    <a:pt x="24" y="644"/>
                    <a:pt x="0" y="1049"/>
                    <a:pt x="0" y="1525"/>
                  </a:cubicBezTo>
                  <a:cubicBezTo>
                    <a:pt x="0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1" y="2644"/>
                  </a:cubicBezTo>
                  <a:cubicBezTo>
                    <a:pt x="1429" y="2597"/>
                    <a:pt x="1548" y="2454"/>
                    <a:pt x="1548" y="2454"/>
                  </a:cubicBezTo>
                  <a:cubicBezTo>
                    <a:pt x="1667" y="2216"/>
                    <a:pt x="1762" y="1882"/>
                    <a:pt x="1762" y="1525"/>
                  </a:cubicBezTo>
                  <a:cubicBezTo>
                    <a:pt x="1762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5010942" y="4209775"/>
              <a:ext cx="56834" cy="98452"/>
            </a:xfrm>
            <a:custGeom>
              <a:avLst/>
              <a:gdLst/>
              <a:ahLst/>
              <a:cxnLst/>
              <a:rect l="l" t="t" r="r" b="b"/>
              <a:pathLst>
                <a:path w="1692" h="2931" extrusionOk="0">
                  <a:moveTo>
                    <a:pt x="596" y="1"/>
                  </a:moveTo>
                  <a:cubicBezTo>
                    <a:pt x="262" y="215"/>
                    <a:pt x="0" y="763"/>
                    <a:pt x="0" y="1406"/>
                  </a:cubicBezTo>
                  <a:cubicBezTo>
                    <a:pt x="0" y="2240"/>
                    <a:pt x="429" y="2930"/>
                    <a:pt x="953" y="2930"/>
                  </a:cubicBezTo>
                  <a:cubicBezTo>
                    <a:pt x="1239" y="2930"/>
                    <a:pt x="1524" y="2692"/>
                    <a:pt x="1691" y="2335"/>
                  </a:cubicBezTo>
                  <a:lnTo>
                    <a:pt x="1691" y="2335"/>
                  </a:lnTo>
                  <a:cubicBezTo>
                    <a:pt x="1572" y="2406"/>
                    <a:pt x="1453" y="2454"/>
                    <a:pt x="1334" y="2454"/>
                  </a:cubicBezTo>
                  <a:cubicBezTo>
                    <a:pt x="810" y="2454"/>
                    <a:pt x="405" y="1763"/>
                    <a:pt x="405" y="930"/>
                  </a:cubicBezTo>
                  <a:cubicBezTo>
                    <a:pt x="405" y="573"/>
                    <a:pt x="477" y="263"/>
                    <a:pt x="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754953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9" y="382"/>
                  </a:cubicBezTo>
                  <a:cubicBezTo>
                    <a:pt x="24" y="644"/>
                    <a:pt x="1" y="1049"/>
                    <a:pt x="1" y="1525"/>
                  </a:cubicBezTo>
                  <a:cubicBezTo>
                    <a:pt x="1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2" y="2644"/>
                  </a:cubicBezTo>
                  <a:cubicBezTo>
                    <a:pt x="1429" y="2597"/>
                    <a:pt x="1549" y="2454"/>
                    <a:pt x="1549" y="2454"/>
                  </a:cubicBezTo>
                  <a:cubicBezTo>
                    <a:pt x="1691" y="2216"/>
                    <a:pt x="1763" y="1882"/>
                    <a:pt x="1763" y="1525"/>
                  </a:cubicBezTo>
                  <a:cubicBezTo>
                    <a:pt x="1763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750955" y="4209775"/>
              <a:ext cx="56028" cy="98452"/>
            </a:xfrm>
            <a:custGeom>
              <a:avLst/>
              <a:gdLst/>
              <a:ahLst/>
              <a:cxnLst/>
              <a:rect l="l" t="t" r="r" b="b"/>
              <a:pathLst>
                <a:path w="1668" h="2931" extrusionOk="0">
                  <a:moveTo>
                    <a:pt x="572" y="1"/>
                  </a:moveTo>
                  <a:lnTo>
                    <a:pt x="572" y="1"/>
                  </a:lnTo>
                  <a:cubicBezTo>
                    <a:pt x="239" y="215"/>
                    <a:pt x="1" y="763"/>
                    <a:pt x="1" y="1406"/>
                  </a:cubicBezTo>
                  <a:cubicBezTo>
                    <a:pt x="1" y="2240"/>
                    <a:pt x="405" y="2930"/>
                    <a:pt x="929" y="2930"/>
                  </a:cubicBezTo>
                  <a:cubicBezTo>
                    <a:pt x="1239" y="2930"/>
                    <a:pt x="1501" y="2692"/>
                    <a:pt x="1668" y="2335"/>
                  </a:cubicBezTo>
                  <a:lnTo>
                    <a:pt x="1668" y="2335"/>
                  </a:lnTo>
                  <a:cubicBezTo>
                    <a:pt x="1572" y="2406"/>
                    <a:pt x="1453" y="2454"/>
                    <a:pt x="1310" y="2454"/>
                  </a:cubicBezTo>
                  <a:cubicBezTo>
                    <a:pt x="810" y="2454"/>
                    <a:pt x="382" y="1763"/>
                    <a:pt x="382" y="930"/>
                  </a:cubicBezTo>
                  <a:cubicBezTo>
                    <a:pt x="382" y="573"/>
                    <a:pt x="453" y="263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834964" y="4140210"/>
              <a:ext cx="156798" cy="157604"/>
            </a:xfrm>
            <a:custGeom>
              <a:avLst/>
              <a:gdLst/>
              <a:ahLst/>
              <a:cxnLst/>
              <a:rect l="l" t="t" r="r" b="b"/>
              <a:pathLst>
                <a:path w="4668" h="4692" extrusionOk="0">
                  <a:moveTo>
                    <a:pt x="2310" y="0"/>
                  </a:moveTo>
                  <a:cubicBezTo>
                    <a:pt x="1072" y="0"/>
                    <a:pt x="333" y="1167"/>
                    <a:pt x="191" y="2477"/>
                  </a:cubicBezTo>
                  <a:cubicBezTo>
                    <a:pt x="0" y="3977"/>
                    <a:pt x="738" y="4692"/>
                    <a:pt x="2310" y="4692"/>
                  </a:cubicBezTo>
                  <a:cubicBezTo>
                    <a:pt x="3072" y="4692"/>
                    <a:pt x="3668" y="4572"/>
                    <a:pt x="4072" y="4215"/>
                  </a:cubicBezTo>
                  <a:cubicBezTo>
                    <a:pt x="4120" y="4168"/>
                    <a:pt x="4215" y="4072"/>
                    <a:pt x="4215" y="4072"/>
                  </a:cubicBezTo>
                  <a:cubicBezTo>
                    <a:pt x="4525" y="3691"/>
                    <a:pt x="4668" y="3144"/>
                    <a:pt x="4596" y="2477"/>
                  </a:cubicBezTo>
                  <a:cubicBezTo>
                    <a:pt x="4525" y="1953"/>
                    <a:pt x="4358" y="1477"/>
                    <a:pt x="4096" y="1072"/>
                  </a:cubicBezTo>
                  <a:cubicBezTo>
                    <a:pt x="4096" y="1072"/>
                    <a:pt x="3882" y="953"/>
                    <a:pt x="3858" y="905"/>
                  </a:cubicBezTo>
                  <a:cubicBezTo>
                    <a:pt x="3453" y="357"/>
                    <a:pt x="300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957332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215" y="1"/>
                  </a:moveTo>
                  <a:cubicBezTo>
                    <a:pt x="882" y="1"/>
                    <a:pt x="572" y="144"/>
                    <a:pt x="358" y="334"/>
                  </a:cubicBezTo>
                  <a:cubicBezTo>
                    <a:pt x="358" y="334"/>
                    <a:pt x="310" y="501"/>
                    <a:pt x="263" y="572"/>
                  </a:cubicBezTo>
                  <a:cubicBezTo>
                    <a:pt x="144" y="763"/>
                    <a:pt x="1" y="977"/>
                    <a:pt x="1" y="1215"/>
                  </a:cubicBezTo>
                  <a:cubicBezTo>
                    <a:pt x="1" y="1882"/>
                    <a:pt x="525" y="2335"/>
                    <a:pt x="1191" y="2335"/>
                  </a:cubicBezTo>
                  <a:cubicBezTo>
                    <a:pt x="1858" y="2335"/>
                    <a:pt x="2358" y="1882"/>
                    <a:pt x="2358" y="1215"/>
                  </a:cubicBezTo>
                  <a:cubicBezTo>
                    <a:pt x="2358" y="1120"/>
                    <a:pt x="2382" y="906"/>
                    <a:pt x="2382" y="906"/>
                  </a:cubicBezTo>
                  <a:cubicBezTo>
                    <a:pt x="2239" y="382"/>
                    <a:pt x="176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957332" y="4001819"/>
              <a:ext cx="81624" cy="70405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358" y="0"/>
                  </a:moveTo>
                  <a:cubicBezTo>
                    <a:pt x="215" y="143"/>
                    <a:pt x="120" y="334"/>
                    <a:pt x="48" y="524"/>
                  </a:cubicBezTo>
                  <a:cubicBezTo>
                    <a:pt x="25" y="643"/>
                    <a:pt x="1" y="810"/>
                    <a:pt x="1" y="881"/>
                  </a:cubicBezTo>
                  <a:cubicBezTo>
                    <a:pt x="1" y="1548"/>
                    <a:pt x="548" y="2096"/>
                    <a:pt x="1215" y="2096"/>
                  </a:cubicBezTo>
                  <a:cubicBezTo>
                    <a:pt x="1882" y="2096"/>
                    <a:pt x="2430" y="1548"/>
                    <a:pt x="2430" y="881"/>
                  </a:cubicBezTo>
                  <a:cubicBezTo>
                    <a:pt x="2430" y="762"/>
                    <a:pt x="2406" y="667"/>
                    <a:pt x="2382" y="572"/>
                  </a:cubicBezTo>
                  <a:cubicBezTo>
                    <a:pt x="2287" y="977"/>
                    <a:pt x="2001" y="1310"/>
                    <a:pt x="1620" y="1453"/>
                  </a:cubicBezTo>
                  <a:cubicBezTo>
                    <a:pt x="1614" y="1459"/>
                    <a:pt x="1606" y="1462"/>
                    <a:pt x="1597" y="1462"/>
                  </a:cubicBezTo>
                  <a:cubicBezTo>
                    <a:pt x="1572" y="1462"/>
                    <a:pt x="1542" y="1440"/>
                    <a:pt x="1525" y="1405"/>
                  </a:cubicBezTo>
                  <a:cubicBezTo>
                    <a:pt x="1358" y="1000"/>
                    <a:pt x="1096" y="619"/>
                    <a:pt x="763" y="310"/>
                  </a:cubicBezTo>
                  <a:cubicBezTo>
                    <a:pt x="620" y="191"/>
                    <a:pt x="501" y="95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978931" y="4012198"/>
              <a:ext cx="38427" cy="3842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44"/>
                    <a:pt x="572" y="1144"/>
                  </a:cubicBezTo>
                  <a:cubicBezTo>
                    <a:pt x="882" y="1144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830161" y="4140210"/>
              <a:ext cx="146419" cy="160795"/>
            </a:xfrm>
            <a:custGeom>
              <a:avLst/>
              <a:gdLst/>
              <a:ahLst/>
              <a:cxnLst/>
              <a:rect l="l" t="t" r="r" b="b"/>
              <a:pathLst>
                <a:path w="4359" h="4787" extrusionOk="0">
                  <a:moveTo>
                    <a:pt x="2453" y="0"/>
                  </a:moveTo>
                  <a:cubicBezTo>
                    <a:pt x="1691" y="0"/>
                    <a:pt x="1072" y="429"/>
                    <a:pt x="667" y="1048"/>
                  </a:cubicBezTo>
                  <a:cubicBezTo>
                    <a:pt x="405" y="1453"/>
                    <a:pt x="238" y="1953"/>
                    <a:pt x="167" y="2477"/>
                  </a:cubicBezTo>
                  <a:cubicBezTo>
                    <a:pt x="0" y="3977"/>
                    <a:pt x="881" y="4787"/>
                    <a:pt x="2453" y="4787"/>
                  </a:cubicBezTo>
                  <a:cubicBezTo>
                    <a:pt x="3310" y="4787"/>
                    <a:pt x="3977" y="4525"/>
                    <a:pt x="4358" y="4072"/>
                  </a:cubicBezTo>
                  <a:lnTo>
                    <a:pt x="4358" y="4072"/>
                  </a:lnTo>
                  <a:cubicBezTo>
                    <a:pt x="3977" y="4287"/>
                    <a:pt x="3477" y="4406"/>
                    <a:pt x="2882" y="4406"/>
                  </a:cubicBezTo>
                  <a:cubicBezTo>
                    <a:pt x="1310" y="4406"/>
                    <a:pt x="429" y="3620"/>
                    <a:pt x="596" y="2120"/>
                  </a:cubicBezTo>
                  <a:cubicBezTo>
                    <a:pt x="643" y="1810"/>
                    <a:pt x="715" y="1548"/>
                    <a:pt x="810" y="1262"/>
                  </a:cubicBezTo>
                  <a:cubicBezTo>
                    <a:pt x="827" y="1227"/>
                    <a:pt x="870" y="1205"/>
                    <a:pt x="911" y="1205"/>
                  </a:cubicBezTo>
                  <a:cubicBezTo>
                    <a:pt x="926" y="1205"/>
                    <a:pt x="940" y="1208"/>
                    <a:pt x="953" y="1215"/>
                  </a:cubicBezTo>
                  <a:cubicBezTo>
                    <a:pt x="1334" y="1429"/>
                    <a:pt x="1786" y="1572"/>
                    <a:pt x="2239" y="1596"/>
                  </a:cubicBezTo>
                  <a:lnTo>
                    <a:pt x="2453" y="1596"/>
                  </a:lnTo>
                  <a:cubicBezTo>
                    <a:pt x="3096" y="1596"/>
                    <a:pt x="3715" y="1405"/>
                    <a:pt x="4215" y="1048"/>
                  </a:cubicBezTo>
                  <a:cubicBezTo>
                    <a:pt x="3811" y="429"/>
                    <a:pt x="3191" y="0"/>
                    <a:pt x="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822939" y="4004204"/>
              <a:ext cx="184678" cy="177053"/>
            </a:xfrm>
            <a:custGeom>
              <a:avLst/>
              <a:gdLst/>
              <a:ahLst/>
              <a:cxnLst/>
              <a:rect l="l" t="t" r="r" b="b"/>
              <a:pathLst>
                <a:path w="5498" h="5271" extrusionOk="0">
                  <a:moveTo>
                    <a:pt x="2478" y="1"/>
                  </a:moveTo>
                  <a:lnTo>
                    <a:pt x="1596" y="48"/>
                  </a:lnTo>
                  <a:cubicBezTo>
                    <a:pt x="1215" y="215"/>
                    <a:pt x="882" y="453"/>
                    <a:pt x="620" y="763"/>
                  </a:cubicBezTo>
                  <a:cubicBezTo>
                    <a:pt x="620" y="763"/>
                    <a:pt x="572" y="858"/>
                    <a:pt x="525" y="882"/>
                  </a:cubicBezTo>
                  <a:cubicBezTo>
                    <a:pt x="215" y="1310"/>
                    <a:pt x="96" y="1811"/>
                    <a:pt x="72" y="2358"/>
                  </a:cubicBezTo>
                  <a:cubicBezTo>
                    <a:pt x="1" y="3311"/>
                    <a:pt x="549" y="4144"/>
                    <a:pt x="1239" y="4692"/>
                  </a:cubicBezTo>
                  <a:cubicBezTo>
                    <a:pt x="1620" y="5002"/>
                    <a:pt x="1930" y="5216"/>
                    <a:pt x="2478" y="5264"/>
                  </a:cubicBezTo>
                  <a:cubicBezTo>
                    <a:pt x="2546" y="5268"/>
                    <a:pt x="2613" y="5271"/>
                    <a:pt x="2680" y="5271"/>
                  </a:cubicBezTo>
                  <a:cubicBezTo>
                    <a:pt x="4274" y="5271"/>
                    <a:pt x="5497" y="3934"/>
                    <a:pt x="5383" y="2334"/>
                  </a:cubicBezTo>
                  <a:cubicBezTo>
                    <a:pt x="5288" y="1263"/>
                    <a:pt x="4621" y="429"/>
                    <a:pt x="3740" y="48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818135" y="4029800"/>
              <a:ext cx="102450" cy="151222"/>
            </a:xfrm>
            <a:custGeom>
              <a:avLst/>
              <a:gdLst/>
              <a:ahLst/>
              <a:cxnLst/>
              <a:rect l="l" t="t" r="r" b="b"/>
              <a:pathLst>
                <a:path w="3050" h="4502" extrusionOk="0">
                  <a:moveTo>
                    <a:pt x="763" y="1"/>
                  </a:moveTo>
                  <a:lnTo>
                    <a:pt x="763" y="1"/>
                  </a:lnTo>
                  <a:cubicBezTo>
                    <a:pt x="382" y="429"/>
                    <a:pt x="144" y="1001"/>
                    <a:pt x="96" y="1596"/>
                  </a:cubicBezTo>
                  <a:cubicBezTo>
                    <a:pt x="1" y="3049"/>
                    <a:pt x="1073" y="4406"/>
                    <a:pt x="2621" y="4502"/>
                  </a:cubicBezTo>
                  <a:lnTo>
                    <a:pt x="2787" y="4502"/>
                  </a:lnTo>
                  <a:cubicBezTo>
                    <a:pt x="2787" y="4502"/>
                    <a:pt x="3049" y="4240"/>
                    <a:pt x="3025" y="4240"/>
                  </a:cubicBezTo>
                  <a:cubicBezTo>
                    <a:pt x="1477" y="4144"/>
                    <a:pt x="406" y="2668"/>
                    <a:pt x="501" y="1072"/>
                  </a:cubicBezTo>
                  <a:cubicBezTo>
                    <a:pt x="525" y="691"/>
                    <a:pt x="620" y="334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866942" y="4091404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8"/>
                    <a:pt x="1334" y="2668"/>
                  </a:cubicBezTo>
                  <a:cubicBezTo>
                    <a:pt x="2073" y="2668"/>
                    <a:pt x="2692" y="2072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860560" y="4079412"/>
              <a:ext cx="21632" cy="30433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334" y="0"/>
                  </a:moveTo>
                  <a:cubicBezTo>
                    <a:pt x="143" y="0"/>
                    <a:pt x="0" y="215"/>
                    <a:pt x="0" y="453"/>
                  </a:cubicBezTo>
                  <a:cubicBezTo>
                    <a:pt x="0" y="715"/>
                    <a:pt x="143" y="905"/>
                    <a:pt x="334" y="905"/>
                  </a:cubicBezTo>
                  <a:cubicBezTo>
                    <a:pt x="500" y="905"/>
                    <a:pt x="643" y="715"/>
                    <a:pt x="643" y="453"/>
                  </a:cubicBezTo>
                  <a:cubicBezTo>
                    <a:pt x="643" y="215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942150" y="4080218"/>
              <a:ext cx="22438" cy="30399"/>
            </a:xfrm>
            <a:custGeom>
              <a:avLst/>
              <a:gdLst/>
              <a:ahLst/>
              <a:cxnLst/>
              <a:rect l="l" t="t" r="r" b="b"/>
              <a:pathLst>
                <a:path w="668" h="905" extrusionOk="0">
                  <a:moveTo>
                    <a:pt x="334" y="0"/>
                  </a:moveTo>
                  <a:cubicBezTo>
                    <a:pt x="143" y="0"/>
                    <a:pt x="0" y="214"/>
                    <a:pt x="0" y="453"/>
                  </a:cubicBezTo>
                  <a:cubicBezTo>
                    <a:pt x="0" y="714"/>
                    <a:pt x="143" y="905"/>
                    <a:pt x="334" y="905"/>
                  </a:cubicBezTo>
                  <a:cubicBezTo>
                    <a:pt x="500" y="905"/>
                    <a:pt x="667" y="714"/>
                    <a:pt x="667" y="453"/>
                  </a:cubicBezTo>
                  <a:cubicBezTo>
                    <a:pt x="667" y="214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73357" y="4201680"/>
              <a:ext cx="80818" cy="64929"/>
            </a:xfrm>
            <a:custGeom>
              <a:avLst/>
              <a:gdLst/>
              <a:ahLst/>
              <a:cxnLst/>
              <a:rect l="l" t="t" r="r" b="b"/>
              <a:pathLst>
                <a:path w="2406" h="1933" extrusionOk="0">
                  <a:moveTo>
                    <a:pt x="1727" y="1"/>
                  </a:moveTo>
                  <a:cubicBezTo>
                    <a:pt x="1568" y="1"/>
                    <a:pt x="1408" y="61"/>
                    <a:pt x="1286" y="171"/>
                  </a:cubicBezTo>
                  <a:lnTo>
                    <a:pt x="1215" y="266"/>
                  </a:lnTo>
                  <a:cubicBezTo>
                    <a:pt x="1203" y="278"/>
                    <a:pt x="1191" y="284"/>
                    <a:pt x="1179" y="284"/>
                  </a:cubicBezTo>
                  <a:cubicBezTo>
                    <a:pt x="1167" y="284"/>
                    <a:pt x="1155" y="278"/>
                    <a:pt x="1143" y="266"/>
                  </a:cubicBezTo>
                  <a:lnTo>
                    <a:pt x="1096" y="218"/>
                  </a:lnTo>
                  <a:cubicBezTo>
                    <a:pt x="986" y="96"/>
                    <a:pt x="832" y="36"/>
                    <a:pt x="673" y="36"/>
                  </a:cubicBezTo>
                  <a:cubicBezTo>
                    <a:pt x="522" y="36"/>
                    <a:pt x="366" y="90"/>
                    <a:pt x="238" y="194"/>
                  </a:cubicBezTo>
                  <a:cubicBezTo>
                    <a:pt x="0" y="432"/>
                    <a:pt x="0" y="837"/>
                    <a:pt x="238" y="1075"/>
                  </a:cubicBezTo>
                  <a:lnTo>
                    <a:pt x="1048" y="1861"/>
                  </a:lnTo>
                  <a:cubicBezTo>
                    <a:pt x="1084" y="1909"/>
                    <a:pt x="1131" y="1933"/>
                    <a:pt x="1182" y="1933"/>
                  </a:cubicBezTo>
                  <a:cubicBezTo>
                    <a:pt x="1233" y="1933"/>
                    <a:pt x="1286" y="1909"/>
                    <a:pt x="1334" y="1861"/>
                  </a:cubicBezTo>
                  <a:lnTo>
                    <a:pt x="2167" y="1028"/>
                  </a:lnTo>
                  <a:cubicBezTo>
                    <a:pt x="2405" y="790"/>
                    <a:pt x="2405" y="385"/>
                    <a:pt x="2143" y="171"/>
                  </a:cubicBezTo>
                  <a:cubicBezTo>
                    <a:pt x="2028" y="55"/>
                    <a:pt x="187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76548" y="3998191"/>
              <a:ext cx="72017" cy="49243"/>
            </a:xfrm>
            <a:custGeom>
              <a:avLst/>
              <a:gdLst/>
              <a:ahLst/>
              <a:cxnLst/>
              <a:rect l="l" t="t" r="r" b="b"/>
              <a:pathLst>
                <a:path w="2144" h="1466" extrusionOk="0">
                  <a:moveTo>
                    <a:pt x="1116" y="1"/>
                  </a:moveTo>
                  <a:cubicBezTo>
                    <a:pt x="1039" y="1"/>
                    <a:pt x="960" y="5"/>
                    <a:pt x="882" y="13"/>
                  </a:cubicBezTo>
                  <a:cubicBezTo>
                    <a:pt x="572" y="37"/>
                    <a:pt x="262" y="108"/>
                    <a:pt x="0" y="227"/>
                  </a:cubicBezTo>
                  <a:lnTo>
                    <a:pt x="0" y="370"/>
                  </a:lnTo>
                  <a:cubicBezTo>
                    <a:pt x="0" y="966"/>
                    <a:pt x="477" y="1466"/>
                    <a:pt x="1072" y="1466"/>
                  </a:cubicBezTo>
                  <a:cubicBezTo>
                    <a:pt x="1667" y="1466"/>
                    <a:pt x="2144" y="966"/>
                    <a:pt x="2144" y="370"/>
                  </a:cubicBezTo>
                  <a:lnTo>
                    <a:pt x="2144" y="227"/>
                  </a:lnTo>
                  <a:cubicBezTo>
                    <a:pt x="1829" y="90"/>
                    <a:pt x="1482" y="1"/>
                    <a:pt x="1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99759" y="4114010"/>
              <a:ext cx="25629" cy="18206"/>
            </a:xfrm>
            <a:custGeom>
              <a:avLst/>
              <a:gdLst/>
              <a:ahLst/>
              <a:cxnLst/>
              <a:rect l="l" t="t" r="r" b="b"/>
              <a:pathLst>
                <a:path w="763" h="542" extrusionOk="0">
                  <a:moveTo>
                    <a:pt x="381" y="0"/>
                  </a:moveTo>
                  <a:cubicBezTo>
                    <a:pt x="191" y="0"/>
                    <a:pt x="0" y="54"/>
                    <a:pt x="0" y="161"/>
                  </a:cubicBezTo>
                  <a:cubicBezTo>
                    <a:pt x="0" y="375"/>
                    <a:pt x="167" y="542"/>
                    <a:pt x="381" y="542"/>
                  </a:cubicBezTo>
                  <a:cubicBezTo>
                    <a:pt x="595" y="542"/>
                    <a:pt x="762" y="375"/>
                    <a:pt x="762" y="161"/>
                  </a:cubicBezTo>
                  <a:cubicBezTo>
                    <a:pt x="762" y="54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3" name="Google Shape;3363;p37"/>
            <p:cNvGrpSpPr/>
            <p:nvPr/>
          </p:nvGrpSpPr>
          <p:grpSpPr>
            <a:xfrm>
              <a:off x="4746152" y="3985797"/>
              <a:ext cx="333616" cy="327234"/>
              <a:chOff x="4746152" y="3985797"/>
              <a:chExt cx="333616" cy="327234"/>
            </a:xfrm>
          </p:grpSpPr>
          <p:sp>
            <p:nvSpPr>
              <p:cNvPr id="3364" name="Google Shape;3364;p37"/>
              <p:cNvSpPr/>
              <p:nvPr/>
            </p:nvSpPr>
            <p:spPr>
              <a:xfrm>
                <a:off x="4746152" y="3985797"/>
                <a:ext cx="333616" cy="327234"/>
              </a:xfrm>
              <a:custGeom>
                <a:avLst/>
                <a:gdLst/>
                <a:ahLst/>
                <a:cxnLst/>
                <a:rect l="l" t="t" r="r" b="b"/>
                <a:pathLst>
                  <a:path w="9932" h="9742" extrusionOk="0">
                    <a:moveTo>
                      <a:pt x="4973" y="519"/>
                    </a:moveTo>
                    <a:cubicBezTo>
                      <a:pt x="5291" y="519"/>
                      <a:pt x="5604" y="572"/>
                      <a:pt x="5883" y="692"/>
                    </a:cubicBezTo>
                    <a:lnTo>
                      <a:pt x="5883" y="739"/>
                    </a:lnTo>
                    <a:cubicBezTo>
                      <a:pt x="5883" y="1263"/>
                      <a:pt x="5478" y="1692"/>
                      <a:pt x="4954" y="1692"/>
                    </a:cubicBezTo>
                    <a:cubicBezTo>
                      <a:pt x="4430" y="1692"/>
                      <a:pt x="4025" y="1263"/>
                      <a:pt x="4025" y="739"/>
                    </a:cubicBezTo>
                    <a:lnTo>
                      <a:pt x="4025" y="692"/>
                    </a:lnTo>
                    <a:cubicBezTo>
                      <a:pt x="4263" y="596"/>
                      <a:pt x="4502" y="549"/>
                      <a:pt x="4787" y="525"/>
                    </a:cubicBezTo>
                    <a:cubicBezTo>
                      <a:pt x="4849" y="521"/>
                      <a:pt x="4911" y="519"/>
                      <a:pt x="4973" y="519"/>
                    </a:cubicBezTo>
                    <a:close/>
                    <a:moveTo>
                      <a:pt x="2477" y="930"/>
                    </a:moveTo>
                    <a:cubicBezTo>
                      <a:pt x="2620" y="930"/>
                      <a:pt x="2763" y="1025"/>
                      <a:pt x="2835" y="1168"/>
                    </a:cubicBezTo>
                    <a:cubicBezTo>
                      <a:pt x="2668" y="1358"/>
                      <a:pt x="2525" y="1549"/>
                      <a:pt x="2406" y="1787"/>
                    </a:cubicBezTo>
                    <a:cubicBezTo>
                      <a:pt x="2192" y="1763"/>
                      <a:pt x="2049" y="1573"/>
                      <a:pt x="2049" y="1358"/>
                    </a:cubicBezTo>
                    <a:cubicBezTo>
                      <a:pt x="2049" y="1120"/>
                      <a:pt x="2239" y="930"/>
                      <a:pt x="2477" y="930"/>
                    </a:cubicBezTo>
                    <a:close/>
                    <a:moveTo>
                      <a:pt x="7502" y="930"/>
                    </a:moveTo>
                    <a:cubicBezTo>
                      <a:pt x="7740" y="930"/>
                      <a:pt x="7907" y="1120"/>
                      <a:pt x="7907" y="1358"/>
                    </a:cubicBezTo>
                    <a:cubicBezTo>
                      <a:pt x="7907" y="1597"/>
                      <a:pt x="7740" y="1787"/>
                      <a:pt x="7502" y="1787"/>
                    </a:cubicBezTo>
                    <a:cubicBezTo>
                      <a:pt x="7407" y="1573"/>
                      <a:pt x="7264" y="1382"/>
                      <a:pt x="7121" y="1192"/>
                    </a:cubicBezTo>
                    <a:cubicBezTo>
                      <a:pt x="7169" y="1049"/>
                      <a:pt x="7336" y="930"/>
                      <a:pt x="7502" y="930"/>
                    </a:cubicBezTo>
                    <a:close/>
                    <a:moveTo>
                      <a:pt x="7502" y="287"/>
                    </a:moveTo>
                    <a:cubicBezTo>
                      <a:pt x="8074" y="287"/>
                      <a:pt x="8574" y="763"/>
                      <a:pt x="8574" y="1358"/>
                    </a:cubicBezTo>
                    <a:cubicBezTo>
                      <a:pt x="8574" y="1858"/>
                      <a:pt x="8217" y="2287"/>
                      <a:pt x="7740" y="2406"/>
                    </a:cubicBezTo>
                    <a:cubicBezTo>
                      <a:pt x="7717" y="2287"/>
                      <a:pt x="7669" y="2168"/>
                      <a:pt x="7621" y="2073"/>
                    </a:cubicBezTo>
                    <a:cubicBezTo>
                      <a:pt x="7955" y="2001"/>
                      <a:pt x="8217" y="1716"/>
                      <a:pt x="8217" y="1358"/>
                    </a:cubicBezTo>
                    <a:cubicBezTo>
                      <a:pt x="8217" y="977"/>
                      <a:pt x="7883" y="644"/>
                      <a:pt x="7502" y="644"/>
                    </a:cubicBezTo>
                    <a:cubicBezTo>
                      <a:pt x="7240" y="644"/>
                      <a:pt x="7026" y="787"/>
                      <a:pt x="6907" y="977"/>
                    </a:cubicBezTo>
                    <a:cubicBezTo>
                      <a:pt x="6859" y="954"/>
                      <a:pt x="6835" y="930"/>
                      <a:pt x="6812" y="906"/>
                    </a:cubicBezTo>
                    <a:cubicBezTo>
                      <a:pt x="6740" y="858"/>
                      <a:pt x="6693" y="811"/>
                      <a:pt x="6621" y="763"/>
                    </a:cubicBezTo>
                    <a:cubicBezTo>
                      <a:pt x="6812" y="477"/>
                      <a:pt x="7145" y="287"/>
                      <a:pt x="7502" y="287"/>
                    </a:cubicBezTo>
                    <a:close/>
                    <a:moveTo>
                      <a:pt x="3740" y="2954"/>
                    </a:moveTo>
                    <a:cubicBezTo>
                      <a:pt x="3811" y="2954"/>
                      <a:pt x="3906" y="3073"/>
                      <a:pt x="3906" y="3240"/>
                    </a:cubicBezTo>
                    <a:cubicBezTo>
                      <a:pt x="3906" y="3406"/>
                      <a:pt x="3811" y="3549"/>
                      <a:pt x="3740" y="3549"/>
                    </a:cubicBezTo>
                    <a:cubicBezTo>
                      <a:pt x="3644" y="3549"/>
                      <a:pt x="3549" y="3430"/>
                      <a:pt x="3549" y="3240"/>
                    </a:cubicBezTo>
                    <a:cubicBezTo>
                      <a:pt x="3549" y="3073"/>
                      <a:pt x="3644" y="2954"/>
                      <a:pt x="3740" y="2954"/>
                    </a:cubicBezTo>
                    <a:close/>
                    <a:moveTo>
                      <a:pt x="6169" y="2954"/>
                    </a:moveTo>
                    <a:cubicBezTo>
                      <a:pt x="6240" y="2954"/>
                      <a:pt x="6359" y="3073"/>
                      <a:pt x="6359" y="3240"/>
                    </a:cubicBezTo>
                    <a:cubicBezTo>
                      <a:pt x="6359" y="3430"/>
                      <a:pt x="6240" y="3549"/>
                      <a:pt x="6169" y="3549"/>
                    </a:cubicBezTo>
                    <a:cubicBezTo>
                      <a:pt x="6097" y="3549"/>
                      <a:pt x="5978" y="3430"/>
                      <a:pt x="5978" y="3240"/>
                    </a:cubicBezTo>
                    <a:cubicBezTo>
                      <a:pt x="6002" y="3073"/>
                      <a:pt x="6097" y="2954"/>
                      <a:pt x="6169" y="2954"/>
                    </a:cubicBezTo>
                    <a:close/>
                    <a:moveTo>
                      <a:pt x="4930" y="3287"/>
                    </a:moveTo>
                    <a:cubicBezTo>
                      <a:pt x="5597" y="3287"/>
                      <a:pt x="6121" y="3811"/>
                      <a:pt x="6121" y="4478"/>
                    </a:cubicBezTo>
                    <a:cubicBezTo>
                      <a:pt x="6121" y="5121"/>
                      <a:pt x="5597" y="5669"/>
                      <a:pt x="4930" y="5669"/>
                    </a:cubicBezTo>
                    <a:cubicBezTo>
                      <a:pt x="4287" y="5669"/>
                      <a:pt x="3740" y="5121"/>
                      <a:pt x="3740" y="4478"/>
                    </a:cubicBezTo>
                    <a:cubicBezTo>
                      <a:pt x="3740" y="4192"/>
                      <a:pt x="3859" y="3954"/>
                      <a:pt x="4002" y="3740"/>
                    </a:cubicBezTo>
                    <a:cubicBezTo>
                      <a:pt x="4216" y="3478"/>
                      <a:pt x="4573" y="3287"/>
                      <a:pt x="4930" y="3287"/>
                    </a:cubicBezTo>
                    <a:close/>
                    <a:moveTo>
                      <a:pt x="3001" y="5669"/>
                    </a:moveTo>
                    <a:lnTo>
                      <a:pt x="3001" y="5669"/>
                    </a:lnTo>
                    <a:cubicBezTo>
                      <a:pt x="2763" y="6050"/>
                      <a:pt x="2596" y="6574"/>
                      <a:pt x="2525" y="7074"/>
                    </a:cubicBezTo>
                    <a:lnTo>
                      <a:pt x="2001" y="7169"/>
                    </a:lnTo>
                    <a:cubicBezTo>
                      <a:pt x="1953" y="7098"/>
                      <a:pt x="1906" y="7002"/>
                      <a:pt x="1858" y="6931"/>
                    </a:cubicBezTo>
                    <a:cubicBezTo>
                      <a:pt x="1787" y="6788"/>
                      <a:pt x="1691" y="6669"/>
                      <a:pt x="1572" y="6598"/>
                    </a:cubicBezTo>
                    <a:cubicBezTo>
                      <a:pt x="2001" y="6216"/>
                      <a:pt x="2477" y="5907"/>
                      <a:pt x="3001" y="5669"/>
                    </a:cubicBezTo>
                    <a:close/>
                    <a:moveTo>
                      <a:pt x="6454" y="5550"/>
                    </a:moveTo>
                    <a:cubicBezTo>
                      <a:pt x="6788" y="5955"/>
                      <a:pt x="7026" y="6502"/>
                      <a:pt x="7097" y="7098"/>
                    </a:cubicBezTo>
                    <a:cubicBezTo>
                      <a:pt x="7169" y="7741"/>
                      <a:pt x="7050" y="8265"/>
                      <a:pt x="6716" y="8622"/>
                    </a:cubicBezTo>
                    <a:cubicBezTo>
                      <a:pt x="6359" y="9027"/>
                      <a:pt x="5740" y="9241"/>
                      <a:pt x="4954" y="9241"/>
                    </a:cubicBezTo>
                    <a:cubicBezTo>
                      <a:pt x="4168" y="9241"/>
                      <a:pt x="3549" y="9027"/>
                      <a:pt x="3192" y="8622"/>
                    </a:cubicBezTo>
                    <a:cubicBezTo>
                      <a:pt x="2882" y="8265"/>
                      <a:pt x="2739" y="7741"/>
                      <a:pt x="2835" y="7098"/>
                    </a:cubicBezTo>
                    <a:cubicBezTo>
                      <a:pt x="2906" y="6502"/>
                      <a:pt x="3120" y="5955"/>
                      <a:pt x="3454" y="5550"/>
                    </a:cubicBezTo>
                    <a:cubicBezTo>
                      <a:pt x="3882" y="5812"/>
                      <a:pt x="4430" y="5955"/>
                      <a:pt x="4954" y="5955"/>
                    </a:cubicBezTo>
                    <a:cubicBezTo>
                      <a:pt x="4987" y="5956"/>
                      <a:pt x="5021" y="5957"/>
                      <a:pt x="5054" y="5957"/>
                    </a:cubicBezTo>
                    <a:cubicBezTo>
                      <a:pt x="5547" y="5957"/>
                      <a:pt x="6053" y="5795"/>
                      <a:pt x="6454" y="5550"/>
                    </a:cubicBezTo>
                    <a:close/>
                    <a:moveTo>
                      <a:pt x="2525" y="7383"/>
                    </a:moveTo>
                    <a:cubicBezTo>
                      <a:pt x="2501" y="7955"/>
                      <a:pt x="2668" y="8455"/>
                      <a:pt x="2977" y="8812"/>
                    </a:cubicBezTo>
                    <a:cubicBezTo>
                      <a:pt x="3073" y="8908"/>
                      <a:pt x="3192" y="9003"/>
                      <a:pt x="3311" y="9098"/>
                    </a:cubicBezTo>
                    <a:lnTo>
                      <a:pt x="1787" y="9336"/>
                    </a:lnTo>
                    <a:cubicBezTo>
                      <a:pt x="1811" y="9289"/>
                      <a:pt x="1834" y="9265"/>
                      <a:pt x="1858" y="9217"/>
                    </a:cubicBezTo>
                    <a:cubicBezTo>
                      <a:pt x="2049" y="8908"/>
                      <a:pt x="2168" y="8503"/>
                      <a:pt x="2168" y="8074"/>
                    </a:cubicBezTo>
                    <a:cubicBezTo>
                      <a:pt x="2168" y="7860"/>
                      <a:pt x="2144" y="7645"/>
                      <a:pt x="2096" y="7455"/>
                    </a:cubicBezTo>
                    <a:lnTo>
                      <a:pt x="2525" y="7383"/>
                    </a:lnTo>
                    <a:close/>
                    <a:moveTo>
                      <a:pt x="7407" y="7383"/>
                    </a:moveTo>
                    <a:lnTo>
                      <a:pt x="7812" y="7455"/>
                    </a:lnTo>
                    <a:cubicBezTo>
                      <a:pt x="7764" y="7645"/>
                      <a:pt x="7740" y="7860"/>
                      <a:pt x="7740" y="8074"/>
                    </a:cubicBezTo>
                    <a:cubicBezTo>
                      <a:pt x="7740" y="8503"/>
                      <a:pt x="7859" y="8908"/>
                      <a:pt x="8050" y="9217"/>
                    </a:cubicBezTo>
                    <a:cubicBezTo>
                      <a:pt x="8074" y="9265"/>
                      <a:pt x="8098" y="9312"/>
                      <a:pt x="8121" y="9336"/>
                    </a:cubicBezTo>
                    <a:lnTo>
                      <a:pt x="6597" y="9098"/>
                    </a:lnTo>
                    <a:cubicBezTo>
                      <a:pt x="6716" y="9003"/>
                      <a:pt x="6835" y="8908"/>
                      <a:pt x="6931" y="8812"/>
                    </a:cubicBezTo>
                    <a:cubicBezTo>
                      <a:pt x="7264" y="8455"/>
                      <a:pt x="7407" y="7979"/>
                      <a:pt x="7407" y="7383"/>
                    </a:cubicBezTo>
                    <a:close/>
                    <a:moveTo>
                      <a:pt x="8836" y="6693"/>
                    </a:moveTo>
                    <a:cubicBezTo>
                      <a:pt x="9265" y="6693"/>
                      <a:pt x="9622" y="7336"/>
                      <a:pt x="9622" y="8074"/>
                    </a:cubicBezTo>
                    <a:cubicBezTo>
                      <a:pt x="9622" y="8812"/>
                      <a:pt x="9265" y="9431"/>
                      <a:pt x="8836" y="9431"/>
                    </a:cubicBezTo>
                    <a:cubicBezTo>
                      <a:pt x="8360" y="9431"/>
                      <a:pt x="8050" y="8788"/>
                      <a:pt x="8026" y="8074"/>
                    </a:cubicBezTo>
                    <a:cubicBezTo>
                      <a:pt x="8026" y="7336"/>
                      <a:pt x="8407" y="6693"/>
                      <a:pt x="8836" y="6693"/>
                    </a:cubicBezTo>
                    <a:close/>
                    <a:moveTo>
                      <a:pt x="2454" y="1"/>
                    </a:moveTo>
                    <a:cubicBezTo>
                      <a:pt x="2168" y="1"/>
                      <a:pt x="1858" y="120"/>
                      <a:pt x="1620" y="311"/>
                    </a:cubicBezTo>
                    <a:cubicBezTo>
                      <a:pt x="1549" y="358"/>
                      <a:pt x="1549" y="430"/>
                      <a:pt x="1572" y="501"/>
                    </a:cubicBezTo>
                    <a:cubicBezTo>
                      <a:pt x="1600" y="543"/>
                      <a:pt x="1652" y="568"/>
                      <a:pt x="1700" y="568"/>
                    </a:cubicBezTo>
                    <a:cubicBezTo>
                      <a:pt x="1734" y="568"/>
                      <a:pt x="1767" y="555"/>
                      <a:pt x="1787" y="525"/>
                    </a:cubicBezTo>
                    <a:cubicBezTo>
                      <a:pt x="1977" y="382"/>
                      <a:pt x="2215" y="287"/>
                      <a:pt x="2454" y="287"/>
                    </a:cubicBezTo>
                    <a:cubicBezTo>
                      <a:pt x="2811" y="287"/>
                      <a:pt x="3120" y="453"/>
                      <a:pt x="3335" y="739"/>
                    </a:cubicBezTo>
                    <a:cubicBezTo>
                      <a:pt x="3216" y="811"/>
                      <a:pt x="3144" y="882"/>
                      <a:pt x="3049" y="954"/>
                    </a:cubicBezTo>
                    <a:cubicBezTo>
                      <a:pt x="2906" y="763"/>
                      <a:pt x="2692" y="644"/>
                      <a:pt x="2454" y="644"/>
                    </a:cubicBezTo>
                    <a:cubicBezTo>
                      <a:pt x="2073" y="644"/>
                      <a:pt x="1739" y="977"/>
                      <a:pt x="1739" y="1382"/>
                    </a:cubicBezTo>
                    <a:cubicBezTo>
                      <a:pt x="1739" y="1692"/>
                      <a:pt x="1977" y="1978"/>
                      <a:pt x="2287" y="2073"/>
                    </a:cubicBezTo>
                    <a:cubicBezTo>
                      <a:pt x="2239" y="2168"/>
                      <a:pt x="2192" y="2287"/>
                      <a:pt x="2168" y="2406"/>
                    </a:cubicBezTo>
                    <a:cubicBezTo>
                      <a:pt x="1715" y="2263"/>
                      <a:pt x="1406" y="1858"/>
                      <a:pt x="1406" y="1382"/>
                    </a:cubicBezTo>
                    <a:cubicBezTo>
                      <a:pt x="1406" y="1263"/>
                      <a:pt x="1406" y="1144"/>
                      <a:pt x="1453" y="1025"/>
                    </a:cubicBezTo>
                    <a:cubicBezTo>
                      <a:pt x="1477" y="954"/>
                      <a:pt x="1430" y="882"/>
                      <a:pt x="1358" y="858"/>
                    </a:cubicBezTo>
                    <a:cubicBezTo>
                      <a:pt x="1338" y="845"/>
                      <a:pt x="1316" y="839"/>
                      <a:pt x="1295" y="839"/>
                    </a:cubicBezTo>
                    <a:cubicBezTo>
                      <a:pt x="1239" y="839"/>
                      <a:pt x="1185" y="878"/>
                      <a:pt x="1168" y="930"/>
                    </a:cubicBezTo>
                    <a:cubicBezTo>
                      <a:pt x="1120" y="1073"/>
                      <a:pt x="1096" y="1215"/>
                      <a:pt x="1096" y="1382"/>
                    </a:cubicBezTo>
                    <a:cubicBezTo>
                      <a:pt x="1096" y="1692"/>
                      <a:pt x="1215" y="2025"/>
                      <a:pt x="1430" y="2263"/>
                    </a:cubicBezTo>
                    <a:cubicBezTo>
                      <a:pt x="1620" y="2478"/>
                      <a:pt x="1834" y="2621"/>
                      <a:pt x="2096" y="2692"/>
                    </a:cubicBezTo>
                    <a:cubicBezTo>
                      <a:pt x="2096" y="2763"/>
                      <a:pt x="2096" y="2835"/>
                      <a:pt x="2073" y="2906"/>
                    </a:cubicBezTo>
                    <a:cubicBezTo>
                      <a:pt x="2025" y="3668"/>
                      <a:pt x="2287" y="4407"/>
                      <a:pt x="2763" y="4978"/>
                    </a:cubicBezTo>
                    <a:cubicBezTo>
                      <a:pt x="2882" y="5097"/>
                      <a:pt x="2977" y="5216"/>
                      <a:pt x="3120" y="5312"/>
                    </a:cubicBezTo>
                    <a:cubicBezTo>
                      <a:pt x="2430" y="5597"/>
                      <a:pt x="1834" y="5955"/>
                      <a:pt x="1287" y="6455"/>
                    </a:cubicBezTo>
                    <a:cubicBezTo>
                      <a:pt x="1215" y="6431"/>
                      <a:pt x="1144" y="6431"/>
                      <a:pt x="1072" y="6431"/>
                    </a:cubicBezTo>
                    <a:cubicBezTo>
                      <a:pt x="548" y="6431"/>
                      <a:pt x="120" y="6955"/>
                      <a:pt x="1" y="7717"/>
                    </a:cubicBezTo>
                    <a:cubicBezTo>
                      <a:pt x="1" y="7812"/>
                      <a:pt x="48" y="7884"/>
                      <a:pt x="120" y="7884"/>
                    </a:cubicBezTo>
                    <a:cubicBezTo>
                      <a:pt x="133" y="7887"/>
                      <a:pt x="145" y="7888"/>
                      <a:pt x="157" y="7888"/>
                    </a:cubicBezTo>
                    <a:cubicBezTo>
                      <a:pt x="233" y="7888"/>
                      <a:pt x="286" y="7826"/>
                      <a:pt x="286" y="7764"/>
                    </a:cubicBezTo>
                    <a:cubicBezTo>
                      <a:pt x="382" y="7145"/>
                      <a:pt x="715" y="6717"/>
                      <a:pt x="1072" y="6717"/>
                    </a:cubicBezTo>
                    <a:cubicBezTo>
                      <a:pt x="1501" y="6717"/>
                      <a:pt x="1858" y="7336"/>
                      <a:pt x="1858" y="8098"/>
                    </a:cubicBezTo>
                    <a:cubicBezTo>
                      <a:pt x="1858" y="8717"/>
                      <a:pt x="1596" y="9265"/>
                      <a:pt x="1263" y="9408"/>
                    </a:cubicBezTo>
                    <a:cubicBezTo>
                      <a:pt x="1239" y="9431"/>
                      <a:pt x="1144" y="9455"/>
                      <a:pt x="1072" y="9455"/>
                    </a:cubicBezTo>
                    <a:cubicBezTo>
                      <a:pt x="715" y="9455"/>
                      <a:pt x="382" y="9003"/>
                      <a:pt x="286" y="8407"/>
                    </a:cubicBezTo>
                    <a:cubicBezTo>
                      <a:pt x="286" y="8346"/>
                      <a:pt x="233" y="8284"/>
                      <a:pt x="157" y="8284"/>
                    </a:cubicBezTo>
                    <a:cubicBezTo>
                      <a:pt x="145" y="8284"/>
                      <a:pt x="133" y="8285"/>
                      <a:pt x="120" y="8288"/>
                    </a:cubicBezTo>
                    <a:cubicBezTo>
                      <a:pt x="48" y="8288"/>
                      <a:pt x="1" y="8360"/>
                      <a:pt x="1" y="8455"/>
                    </a:cubicBezTo>
                    <a:cubicBezTo>
                      <a:pt x="120" y="9217"/>
                      <a:pt x="548" y="9741"/>
                      <a:pt x="1072" y="9741"/>
                    </a:cubicBezTo>
                    <a:cubicBezTo>
                      <a:pt x="1168" y="9741"/>
                      <a:pt x="3668" y="9360"/>
                      <a:pt x="3740" y="9336"/>
                    </a:cubicBezTo>
                    <a:cubicBezTo>
                      <a:pt x="4097" y="9479"/>
                      <a:pt x="4502" y="9551"/>
                      <a:pt x="4954" y="9551"/>
                    </a:cubicBezTo>
                    <a:cubicBezTo>
                      <a:pt x="5407" y="9551"/>
                      <a:pt x="5811" y="9479"/>
                      <a:pt x="6169" y="9336"/>
                    </a:cubicBezTo>
                    <a:cubicBezTo>
                      <a:pt x="6169" y="9336"/>
                      <a:pt x="8669" y="9741"/>
                      <a:pt x="8836" y="9741"/>
                    </a:cubicBezTo>
                    <a:cubicBezTo>
                      <a:pt x="9145" y="9741"/>
                      <a:pt x="9407" y="9574"/>
                      <a:pt x="9622" y="9241"/>
                    </a:cubicBezTo>
                    <a:cubicBezTo>
                      <a:pt x="9812" y="8931"/>
                      <a:pt x="9907" y="8526"/>
                      <a:pt x="9907" y="8098"/>
                    </a:cubicBezTo>
                    <a:cubicBezTo>
                      <a:pt x="9931" y="7645"/>
                      <a:pt x="9812" y="7241"/>
                      <a:pt x="9622" y="6931"/>
                    </a:cubicBezTo>
                    <a:cubicBezTo>
                      <a:pt x="9407" y="6598"/>
                      <a:pt x="9145" y="6407"/>
                      <a:pt x="8836" y="6407"/>
                    </a:cubicBezTo>
                    <a:cubicBezTo>
                      <a:pt x="8764" y="6407"/>
                      <a:pt x="8669" y="6431"/>
                      <a:pt x="8598" y="6455"/>
                    </a:cubicBezTo>
                    <a:cubicBezTo>
                      <a:pt x="8455" y="6312"/>
                      <a:pt x="8312" y="6193"/>
                      <a:pt x="8169" y="6074"/>
                    </a:cubicBezTo>
                    <a:cubicBezTo>
                      <a:pt x="8137" y="6052"/>
                      <a:pt x="8105" y="6040"/>
                      <a:pt x="8075" y="6040"/>
                    </a:cubicBezTo>
                    <a:cubicBezTo>
                      <a:pt x="8038" y="6040"/>
                      <a:pt x="8005" y="6058"/>
                      <a:pt x="7979" y="6097"/>
                    </a:cubicBezTo>
                    <a:cubicBezTo>
                      <a:pt x="7907" y="6145"/>
                      <a:pt x="7907" y="6264"/>
                      <a:pt x="7979" y="6312"/>
                    </a:cubicBezTo>
                    <a:cubicBezTo>
                      <a:pt x="8098" y="6383"/>
                      <a:pt x="8217" y="6478"/>
                      <a:pt x="8336" y="6598"/>
                    </a:cubicBezTo>
                    <a:cubicBezTo>
                      <a:pt x="8217" y="6669"/>
                      <a:pt x="8121" y="6788"/>
                      <a:pt x="8026" y="6931"/>
                    </a:cubicBezTo>
                    <a:cubicBezTo>
                      <a:pt x="7979" y="7002"/>
                      <a:pt x="7955" y="7098"/>
                      <a:pt x="7907" y="7169"/>
                    </a:cubicBezTo>
                    <a:lnTo>
                      <a:pt x="7359" y="7074"/>
                    </a:lnTo>
                    <a:cubicBezTo>
                      <a:pt x="7312" y="6598"/>
                      <a:pt x="7145" y="6074"/>
                      <a:pt x="6907" y="5669"/>
                    </a:cubicBezTo>
                    <a:lnTo>
                      <a:pt x="6907" y="5669"/>
                    </a:lnTo>
                    <a:cubicBezTo>
                      <a:pt x="7074" y="5740"/>
                      <a:pt x="7264" y="5835"/>
                      <a:pt x="7431" y="5931"/>
                    </a:cubicBezTo>
                    <a:cubicBezTo>
                      <a:pt x="7455" y="5955"/>
                      <a:pt x="7478" y="5955"/>
                      <a:pt x="7502" y="5955"/>
                    </a:cubicBezTo>
                    <a:cubicBezTo>
                      <a:pt x="7550" y="5955"/>
                      <a:pt x="7597" y="5931"/>
                      <a:pt x="7645" y="5859"/>
                    </a:cubicBezTo>
                    <a:cubicBezTo>
                      <a:pt x="7669" y="5812"/>
                      <a:pt x="7645" y="5716"/>
                      <a:pt x="7574" y="5693"/>
                    </a:cubicBezTo>
                    <a:cubicBezTo>
                      <a:pt x="7336" y="5550"/>
                      <a:pt x="7074" y="5407"/>
                      <a:pt x="6788" y="5312"/>
                    </a:cubicBezTo>
                    <a:cubicBezTo>
                      <a:pt x="7121" y="5026"/>
                      <a:pt x="7383" y="4692"/>
                      <a:pt x="7574" y="4288"/>
                    </a:cubicBezTo>
                    <a:cubicBezTo>
                      <a:pt x="7597" y="4216"/>
                      <a:pt x="7574" y="4145"/>
                      <a:pt x="7502" y="4097"/>
                    </a:cubicBezTo>
                    <a:cubicBezTo>
                      <a:pt x="7482" y="4084"/>
                      <a:pt x="7460" y="4078"/>
                      <a:pt x="7439" y="4078"/>
                    </a:cubicBezTo>
                    <a:cubicBezTo>
                      <a:pt x="7383" y="4078"/>
                      <a:pt x="7329" y="4117"/>
                      <a:pt x="7312" y="4168"/>
                    </a:cubicBezTo>
                    <a:cubicBezTo>
                      <a:pt x="7050" y="4740"/>
                      <a:pt x="6621" y="5145"/>
                      <a:pt x="6073" y="5431"/>
                    </a:cubicBezTo>
                    <a:cubicBezTo>
                      <a:pt x="6288" y="5169"/>
                      <a:pt x="6431" y="4835"/>
                      <a:pt x="6431" y="4478"/>
                    </a:cubicBezTo>
                    <a:cubicBezTo>
                      <a:pt x="6431" y="4264"/>
                      <a:pt x="6359" y="4026"/>
                      <a:pt x="6288" y="3835"/>
                    </a:cubicBezTo>
                    <a:cubicBezTo>
                      <a:pt x="6478" y="3787"/>
                      <a:pt x="6645" y="3549"/>
                      <a:pt x="6645" y="3264"/>
                    </a:cubicBezTo>
                    <a:cubicBezTo>
                      <a:pt x="6645" y="2930"/>
                      <a:pt x="6431" y="2668"/>
                      <a:pt x="6169" y="2668"/>
                    </a:cubicBezTo>
                    <a:cubicBezTo>
                      <a:pt x="5930" y="2668"/>
                      <a:pt x="5716" y="2906"/>
                      <a:pt x="5716" y="3216"/>
                    </a:cubicBezTo>
                    <a:cubicBezTo>
                      <a:pt x="5478" y="3073"/>
                      <a:pt x="5216" y="3002"/>
                      <a:pt x="4954" y="3002"/>
                    </a:cubicBezTo>
                    <a:cubicBezTo>
                      <a:pt x="4668" y="3002"/>
                      <a:pt x="4430" y="3073"/>
                      <a:pt x="4192" y="3192"/>
                    </a:cubicBezTo>
                    <a:cubicBezTo>
                      <a:pt x="4192" y="2882"/>
                      <a:pt x="3978" y="2668"/>
                      <a:pt x="3740" y="2668"/>
                    </a:cubicBezTo>
                    <a:cubicBezTo>
                      <a:pt x="3478" y="2668"/>
                      <a:pt x="3263" y="2930"/>
                      <a:pt x="3263" y="3264"/>
                    </a:cubicBezTo>
                    <a:cubicBezTo>
                      <a:pt x="3263" y="3525"/>
                      <a:pt x="3406" y="3764"/>
                      <a:pt x="3620" y="3835"/>
                    </a:cubicBezTo>
                    <a:cubicBezTo>
                      <a:pt x="3525" y="4026"/>
                      <a:pt x="3454" y="4240"/>
                      <a:pt x="3454" y="4478"/>
                    </a:cubicBezTo>
                    <a:cubicBezTo>
                      <a:pt x="3454" y="4835"/>
                      <a:pt x="3573" y="5145"/>
                      <a:pt x="3763" y="5383"/>
                    </a:cubicBezTo>
                    <a:cubicBezTo>
                      <a:pt x="2882" y="4931"/>
                      <a:pt x="2311" y="3978"/>
                      <a:pt x="2382" y="2930"/>
                    </a:cubicBezTo>
                    <a:cubicBezTo>
                      <a:pt x="2430" y="2073"/>
                      <a:pt x="2954" y="1239"/>
                      <a:pt x="3740" y="834"/>
                    </a:cubicBezTo>
                    <a:cubicBezTo>
                      <a:pt x="3763" y="1477"/>
                      <a:pt x="4311" y="1978"/>
                      <a:pt x="4954" y="1978"/>
                    </a:cubicBezTo>
                    <a:cubicBezTo>
                      <a:pt x="5597" y="1978"/>
                      <a:pt x="6145" y="1477"/>
                      <a:pt x="6169" y="834"/>
                    </a:cubicBezTo>
                    <a:cubicBezTo>
                      <a:pt x="6907" y="1239"/>
                      <a:pt x="7455" y="2025"/>
                      <a:pt x="7526" y="2906"/>
                    </a:cubicBezTo>
                    <a:cubicBezTo>
                      <a:pt x="7550" y="3121"/>
                      <a:pt x="7526" y="3335"/>
                      <a:pt x="7502" y="3549"/>
                    </a:cubicBezTo>
                    <a:cubicBezTo>
                      <a:pt x="7478" y="3621"/>
                      <a:pt x="7526" y="3692"/>
                      <a:pt x="7597" y="3716"/>
                    </a:cubicBezTo>
                    <a:cubicBezTo>
                      <a:pt x="7610" y="3720"/>
                      <a:pt x="7624" y="3722"/>
                      <a:pt x="7637" y="3722"/>
                    </a:cubicBezTo>
                    <a:cubicBezTo>
                      <a:pt x="7700" y="3722"/>
                      <a:pt x="7768" y="3680"/>
                      <a:pt x="7788" y="3621"/>
                    </a:cubicBezTo>
                    <a:cubicBezTo>
                      <a:pt x="7812" y="3383"/>
                      <a:pt x="7836" y="3121"/>
                      <a:pt x="7812" y="2882"/>
                    </a:cubicBezTo>
                    <a:cubicBezTo>
                      <a:pt x="7812" y="2835"/>
                      <a:pt x="7788" y="2763"/>
                      <a:pt x="7788" y="2692"/>
                    </a:cubicBezTo>
                    <a:cubicBezTo>
                      <a:pt x="8407" y="2573"/>
                      <a:pt x="8860" y="2025"/>
                      <a:pt x="8860" y="1382"/>
                    </a:cubicBezTo>
                    <a:cubicBezTo>
                      <a:pt x="8860" y="620"/>
                      <a:pt x="8240" y="1"/>
                      <a:pt x="7502" y="1"/>
                    </a:cubicBezTo>
                    <a:cubicBezTo>
                      <a:pt x="7050" y="1"/>
                      <a:pt x="6621" y="239"/>
                      <a:pt x="6359" y="620"/>
                    </a:cubicBezTo>
                    <a:cubicBezTo>
                      <a:pt x="5943" y="371"/>
                      <a:pt x="5473" y="230"/>
                      <a:pt x="4980" y="230"/>
                    </a:cubicBezTo>
                    <a:cubicBezTo>
                      <a:pt x="4908" y="230"/>
                      <a:pt x="4836" y="233"/>
                      <a:pt x="4764" y="239"/>
                    </a:cubicBezTo>
                    <a:cubicBezTo>
                      <a:pt x="4359" y="263"/>
                      <a:pt x="3954" y="382"/>
                      <a:pt x="3573" y="596"/>
                    </a:cubicBezTo>
                    <a:cubicBezTo>
                      <a:pt x="3311" y="215"/>
                      <a:pt x="2906" y="1"/>
                      <a:pt x="2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4885349" y="4109811"/>
                <a:ext cx="53610" cy="5041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01" extrusionOk="0">
                    <a:moveTo>
                      <a:pt x="810" y="286"/>
                    </a:moveTo>
                    <a:cubicBezTo>
                      <a:pt x="929" y="286"/>
                      <a:pt x="1001" y="310"/>
                      <a:pt x="1048" y="310"/>
                    </a:cubicBezTo>
                    <a:cubicBezTo>
                      <a:pt x="1024" y="429"/>
                      <a:pt x="929" y="524"/>
                      <a:pt x="810" y="524"/>
                    </a:cubicBezTo>
                    <a:cubicBezTo>
                      <a:pt x="691" y="524"/>
                      <a:pt x="572" y="429"/>
                      <a:pt x="572" y="310"/>
                    </a:cubicBezTo>
                    <a:cubicBezTo>
                      <a:pt x="596" y="310"/>
                      <a:pt x="691" y="286"/>
                      <a:pt x="810" y="286"/>
                    </a:cubicBezTo>
                    <a:close/>
                    <a:moveTo>
                      <a:pt x="810" y="0"/>
                    </a:moveTo>
                    <a:cubicBezTo>
                      <a:pt x="477" y="0"/>
                      <a:pt x="286" y="119"/>
                      <a:pt x="286" y="286"/>
                    </a:cubicBezTo>
                    <a:cubicBezTo>
                      <a:pt x="286" y="548"/>
                      <a:pt x="429" y="738"/>
                      <a:pt x="643" y="810"/>
                    </a:cubicBezTo>
                    <a:lnTo>
                      <a:pt x="643" y="1048"/>
                    </a:lnTo>
                    <a:cubicBezTo>
                      <a:pt x="643" y="1072"/>
                      <a:pt x="596" y="1167"/>
                      <a:pt x="500" y="1191"/>
                    </a:cubicBezTo>
                    <a:cubicBezTo>
                      <a:pt x="475" y="1197"/>
                      <a:pt x="451" y="1200"/>
                      <a:pt x="429" y="1200"/>
                    </a:cubicBezTo>
                    <a:cubicBezTo>
                      <a:pt x="367" y="1200"/>
                      <a:pt x="315" y="1178"/>
                      <a:pt x="262" y="1143"/>
                    </a:cubicBezTo>
                    <a:cubicBezTo>
                      <a:pt x="239" y="1108"/>
                      <a:pt x="203" y="1090"/>
                      <a:pt x="164" y="1090"/>
                    </a:cubicBezTo>
                    <a:cubicBezTo>
                      <a:pt x="125" y="1090"/>
                      <a:pt x="84" y="1108"/>
                      <a:pt x="48" y="1143"/>
                    </a:cubicBezTo>
                    <a:cubicBezTo>
                      <a:pt x="0" y="1191"/>
                      <a:pt x="0" y="1286"/>
                      <a:pt x="48" y="1334"/>
                    </a:cubicBezTo>
                    <a:cubicBezTo>
                      <a:pt x="167" y="1429"/>
                      <a:pt x="286" y="1500"/>
                      <a:pt x="429" y="1500"/>
                    </a:cubicBezTo>
                    <a:cubicBezTo>
                      <a:pt x="548" y="1500"/>
                      <a:pt x="715" y="1429"/>
                      <a:pt x="786" y="1334"/>
                    </a:cubicBezTo>
                    <a:cubicBezTo>
                      <a:pt x="858" y="1405"/>
                      <a:pt x="1001" y="1500"/>
                      <a:pt x="1167" y="1500"/>
                    </a:cubicBezTo>
                    <a:cubicBezTo>
                      <a:pt x="1286" y="1500"/>
                      <a:pt x="1429" y="1429"/>
                      <a:pt x="1525" y="1334"/>
                    </a:cubicBezTo>
                    <a:cubicBezTo>
                      <a:pt x="1596" y="1286"/>
                      <a:pt x="1596" y="1191"/>
                      <a:pt x="1525" y="1143"/>
                    </a:cubicBezTo>
                    <a:cubicBezTo>
                      <a:pt x="1501" y="1108"/>
                      <a:pt x="1465" y="1090"/>
                      <a:pt x="1429" y="1090"/>
                    </a:cubicBezTo>
                    <a:cubicBezTo>
                      <a:pt x="1394" y="1090"/>
                      <a:pt x="1358" y="1108"/>
                      <a:pt x="1334" y="1143"/>
                    </a:cubicBezTo>
                    <a:cubicBezTo>
                      <a:pt x="1282" y="1178"/>
                      <a:pt x="1217" y="1200"/>
                      <a:pt x="1157" y="1200"/>
                    </a:cubicBezTo>
                    <a:cubicBezTo>
                      <a:pt x="1136" y="1200"/>
                      <a:pt x="1115" y="1197"/>
                      <a:pt x="1096" y="1191"/>
                    </a:cubicBezTo>
                    <a:cubicBezTo>
                      <a:pt x="1001" y="1167"/>
                      <a:pt x="953" y="1096"/>
                      <a:pt x="953" y="1048"/>
                    </a:cubicBezTo>
                    <a:lnTo>
                      <a:pt x="953" y="810"/>
                    </a:lnTo>
                    <a:cubicBezTo>
                      <a:pt x="1167" y="738"/>
                      <a:pt x="1334" y="548"/>
                      <a:pt x="1334" y="286"/>
                    </a:cubicBezTo>
                    <a:cubicBezTo>
                      <a:pt x="1334" y="119"/>
                      <a:pt x="112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4870133" y="4196675"/>
                <a:ext cx="87233" cy="7473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225" extrusionOk="0">
                    <a:moveTo>
                      <a:pt x="1843" y="293"/>
                    </a:moveTo>
                    <a:cubicBezTo>
                      <a:pt x="1955" y="293"/>
                      <a:pt x="2064" y="334"/>
                      <a:pt x="2144" y="415"/>
                    </a:cubicBezTo>
                    <a:cubicBezTo>
                      <a:pt x="2239" y="510"/>
                      <a:pt x="2287" y="629"/>
                      <a:pt x="2311" y="748"/>
                    </a:cubicBezTo>
                    <a:cubicBezTo>
                      <a:pt x="2287" y="867"/>
                      <a:pt x="2239" y="986"/>
                      <a:pt x="2168" y="1082"/>
                    </a:cubicBezTo>
                    <a:lnTo>
                      <a:pt x="1311" y="1915"/>
                    </a:lnTo>
                    <a:cubicBezTo>
                      <a:pt x="1311" y="1939"/>
                      <a:pt x="1287" y="1939"/>
                      <a:pt x="1287" y="1939"/>
                    </a:cubicBezTo>
                    <a:cubicBezTo>
                      <a:pt x="1263" y="1939"/>
                      <a:pt x="1263" y="1939"/>
                      <a:pt x="1239" y="1915"/>
                    </a:cubicBezTo>
                    <a:lnTo>
                      <a:pt x="430" y="1105"/>
                    </a:lnTo>
                    <a:cubicBezTo>
                      <a:pt x="358" y="1034"/>
                      <a:pt x="311" y="915"/>
                      <a:pt x="311" y="772"/>
                    </a:cubicBezTo>
                    <a:cubicBezTo>
                      <a:pt x="311" y="653"/>
                      <a:pt x="358" y="534"/>
                      <a:pt x="453" y="462"/>
                    </a:cubicBezTo>
                    <a:cubicBezTo>
                      <a:pt x="525" y="367"/>
                      <a:pt x="644" y="320"/>
                      <a:pt x="763" y="320"/>
                    </a:cubicBezTo>
                    <a:cubicBezTo>
                      <a:pt x="882" y="320"/>
                      <a:pt x="1001" y="367"/>
                      <a:pt x="1096" y="462"/>
                    </a:cubicBezTo>
                    <a:lnTo>
                      <a:pt x="1168" y="558"/>
                    </a:lnTo>
                    <a:cubicBezTo>
                      <a:pt x="1204" y="581"/>
                      <a:pt x="1245" y="593"/>
                      <a:pt x="1284" y="593"/>
                    </a:cubicBezTo>
                    <a:cubicBezTo>
                      <a:pt x="1323" y="593"/>
                      <a:pt x="1358" y="581"/>
                      <a:pt x="1382" y="558"/>
                    </a:cubicBezTo>
                    <a:lnTo>
                      <a:pt x="1501" y="439"/>
                    </a:lnTo>
                    <a:cubicBezTo>
                      <a:pt x="1600" y="340"/>
                      <a:pt x="1724" y="293"/>
                      <a:pt x="1843" y="293"/>
                    </a:cubicBezTo>
                    <a:close/>
                    <a:moveTo>
                      <a:pt x="1849" y="0"/>
                    </a:moveTo>
                    <a:cubicBezTo>
                      <a:pt x="1643" y="0"/>
                      <a:pt x="1438" y="84"/>
                      <a:pt x="1287" y="248"/>
                    </a:cubicBezTo>
                    <a:cubicBezTo>
                      <a:pt x="1129" y="114"/>
                      <a:pt x="933" y="43"/>
                      <a:pt x="742" y="43"/>
                    </a:cubicBezTo>
                    <a:cubicBezTo>
                      <a:pt x="559" y="43"/>
                      <a:pt x="379" y="108"/>
                      <a:pt x="239" y="248"/>
                    </a:cubicBezTo>
                    <a:cubicBezTo>
                      <a:pt x="96" y="391"/>
                      <a:pt x="1" y="581"/>
                      <a:pt x="1" y="772"/>
                    </a:cubicBezTo>
                    <a:cubicBezTo>
                      <a:pt x="1" y="986"/>
                      <a:pt x="72" y="1177"/>
                      <a:pt x="215" y="1320"/>
                    </a:cubicBezTo>
                    <a:lnTo>
                      <a:pt x="1025" y="2129"/>
                    </a:lnTo>
                    <a:cubicBezTo>
                      <a:pt x="1096" y="2201"/>
                      <a:pt x="1192" y="2225"/>
                      <a:pt x="1287" y="2225"/>
                    </a:cubicBezTo>
                    <a:cubicBezTo>
                      <a:pt x="1358" y="2225"/>
                      <a:pt x="1454" y="2177"/>
                      <a:pt x="1525" y="2129"/>
                    </a:cubicBezTo>
                    <a:lnTo>
                      <a:pt x="2359" y="1272"/>
                    </a:lnTo>
                    <a:cubicBezTo>
                      <a:pt x="2525" y="1129"/>
                      <a:pt x="2597" y="939"/>
                      <a:pt x="2597" y="748"/>
                    </a:cubicBezTo>
                    <a:cubicBezTo>
                      <a:pt x="2573" y="534"/>
                      <a:pt x="2501" y="343"/>
                      <a:pt x="2359" y="200"/>
                    </a:cubicBezTo>
                    <a:cubicBezTo>
                      <a:pt x="2213" y="66"/>
                      <a:pt x="2031" y="0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Hộp Văn bản 3">
            <a:extLst>
              <a:ext uri="{FF2B5EF4-FFF2-40B4-BE49-F238E27FC236}">
                <a16:creationId xmlns:a16="http://schemas.microsoft.com/office/drawing/2014/main" id="{6759A64C-A931-1D4D-ABB8-96AB58B1792C}"/>
              </a:ext>
            </a:extLst>
          </p:cNvPr>
          <p:cNvSpPr txBox="1"/>
          <p:nvPr/>
        </p:nvSpPr>
        <p:spPr>
          <a:xfrm>
            <a:off x="2125562" y="3082962"/>
            <a:ext cx="415596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BaseDecorator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// "is a" relationship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private: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wrappee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 //"has a" relationship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BaseDecorator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E36209"/>
                </a:solidFill>
                <a:latin typeface="Consolas" panose="020B0609020204030204" pitchFamily="49" charset="0"/>
              </a:rPr>
              <a:t>Wrappee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2922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37"/>
          <p:cNvSpPr/>
          <p:nvPr/>
        </p:nvSpPr>
        <p:spPr>
          <a:xfrm>
            <a:off x="973713" y="2667047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8" name="Google Shape;3198;p37"/>
          <p:cNvSpPr/>
          <p:nvPr/>
        </p:nvSpPr>
        <p:spPr>
          <a:xfrm>
            <a:off x="973713" y="1355461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9" name="Google Shape;3199;p37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sp>
        <p:nvSpPr>
          <p:cNvPr id="3200" name="Google Shape;3200;p37"/>
          <p:cNvSpPr txBox="1">
            <a:spLocks noGrp="1"/>
          </p:cNvSpPr>
          <p:nvPr>
            <p:ph type="title"/>
          </p:nvPr>
        </p:nvSpPr>
        <p:spPr>
          <a:xfrm>
            <a:off x="2125563" y="1366037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beside</a:t>
            </a:r>
            <a:endParaRPr dirty="0"/>
          </a:p>
        </p:txBody>
      </p:sp>
      <p:sp>
        <p:nvSpPr>
          <p:cNvPr id="3201" name="Google Shape;3201;p37"/>
          <p:cNvSpPr txBox="1">
            <a:spLocks noGrp="1"/>
          </p:cNvSpPr>
          <p:nvPr>
            <p:ph type="subTitle" idx="1"/>
          </p:nvPr>
        </p:nvSpPr>
        <p:spPr>
          <a:xfrm>
            <a:off x="2125562" y="1823249"/>
            <a:ext cx="4155967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Create concrete decorators by extending them from the base decorator</a:t>
            </a:r>
          </a:p>
        </p:txBody>
      </p:sp>
      <p:sp>
        <p:nvSpPr>
          <p:cNvPr id="3204" name="Google Shape;3204;p37"/>
          <p:cNvSpPr txBox="1">
            <a:spLocks noGrp="1"/>
          </p:cNvSpPr>
          <p:nvPr>
            <p:ph type="title" idx="4"/>
          </p:nvPr>
        </p:nvSpPr>
        <p:spPr>
          <a:xfrm>
            <a:off x="2125563" y="2643923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grpSp>
        <p:nvGrpSpPr>
          <p:cNvPr id="3206" name="Google Shape;3206;p37"/>
          <p:cNvGrpSpPr/>
          <p:nvPr/>
        </p:nvGrpSpPr>
        <p:grpSpPr>
          <a:xfrm>
            <a:off x="6748140" y="2054213"/>
            <a:ext cx="2007848" cy="2629105"/>
            <a:chOff x="6748140" y="2054213"/>
            <a:chExt cx="2007848" cy="2629105"/>
          </a:xfrm>
        </p:grpSpPr>
        <p:grpSp>
          <p:nvGrpSpPr>
            <p:cNvPr id="3207" name="Google Shape;3207;p37"/>
            <p:cNvGrpSpPr/>
            <p:nvPr/>
          </p:nvGrpSpPr>
          <p:grpSpPr>
            <a:xfrm>
              <a:off x="6748152" y="2122974"/>
              <a:ext cx="1811153" cy="2560343"/>
              <a:chOff x="4634666" y="717836"/>
              <a:chExt cx="1375107" cy="1933794"/>
            </a:xfrm>
          </p:grpSpPr>
          <p:sp>
            <p:nvSpPr>
              <p:cNvPr id="3208" name="Google Shape;3208;p37"/>
              <p:cNvSpPr/>
              <p:nvPr/>
            </p:nvSpPr>
            <p:spPr>
              <a:xfrm>
                <a:off x="4634666" y="717836"/>
                <a:ext cx="1375107" cy="1933794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61293" extrusionOk="0">
                    <a:moveTo>
                      <a:pt x="19336" y="1"/>
                    </a:moveTo>
                    <a:cubicBezTo>
                      <a:pt x="18378" y="1"/>
                      <a:pt x="17341" y="261"/>
                      <a:pt x="15962" y="1236"/>
                    </a:cubicBezTo>
                    <a:cubicBezTo>
                      <a:pt x="13973" y="1236"/>
                      <a:pt x="12211" y="2021"/>
                      <a:pt x="10937" y="3438"/>
                    </a:cubicBezTo>
                    <a:cubicBezTo>
                      <a:pt x="8651" y="4045"/>
                      <a:pt x="6913" y="6248"/>
                      <a:pt x="6698" y="8582"/>
                    </a:cubicBezTo>
                    <a:cubicBezTo>
                      <a:pt x="3591" y="11404"/>
                      <a:pt x="4734" y="15833"/>
                      <a:pt x="4567" y="19512"/>
                    </a:cubicBezTo>
                    <a:cubicBezTo>
                      <a:pt x="2067" y="19881"/>
                      <a:pt x="1222" y="22226"/>
                      <a:pt x="1698" y="24727"/>
                    </a:cubicBezTo>
                    <a:cubicBezTo>
                      <a:pt x="1" y="29885"/>
                      <a:pt x="3675" y="37389"/>
                      <a:pt x="9560" y="37389"/>
                    </a:cubicBezTo>
                    <a:cubicBezTo>
                      <a:pt x="9950" y="37389"/>
                      <a:pt x="10350" y="37357"/>
                      <a:pt x="10759" y="37288"/>
                    </a:cubicBezTo>
                    <a:cubicBezTo>
                      <a:pt x="11401" y="40098"/>
                      <a:pt x="11473" y="43860"/>
                      <a:pt x="12235" y="45789"/>
                    </a:cubicBezTo>
                    <a:cubicBezTo>
                      <a:pt x="11687" y="48360"/>
                      <a:pt x="11532" y="51908"/>
                      <a:pt x="12985" y="55861"/>
                    </a:cubicBezTo>
                    <a:cubicBezTo>
                      <a:pt x="12818" y="56242"/>
                      <a:pt x="12699" y="56683"/>
                      <a:pt x="12687" y="57171"/>
                    </a:cubicBezTo>
                    <a:cubicBezTo>
                      <a:pt x="12717" y="59910"/>
                      <a:pt x="15390" y="61289"/>
                      <a:pt x="18013" y="61289"/>
                    </a:cubicBezTo>
                    <a:cubicBezTo>
                      <a:pt x="19564" y="61289"/>
                      <a:pt x="21098" y="60807"/>
                      <a:pt x="22058" y="59838"/>
                    </a:cubicBezTo>
                    <a:cubicBezTo>
                      <a:pt x="23203" y="60778"/>
                      <a:pt x="24786" y="61292"/>
                      <a:pt x="26338" y="61292"/>
                    </a:cubicBezTo>
                    <a:cubicBezTo>
                      <a:pt x="27753" y="61292"/>
                      <a:pt x="29143" y="60865"/>
                      <a:pt x="30154" y="59945"/>
                    </a:cubicBezTo>
                    <a:lnTo>
                      <a:pt x="31666" y="59945"/>
                    </a:lnTo>
                    <a:lnTo>
                      <a:pt x="31642" y="58255"/>
                    </a:lnTo>
                    <a:cubicBezTo>
                      <a:pt x="32356" y="56552"/>
                      <a:pt x="31344" y="55242"/>
                      <a:pt x="31761" y="53325"/>
                    </a:cubicBezTo>
                    <a:lnTo>
                      <a:pt x="31761" y="53325"/>
                    </a:lnTo>
                    <a:cubicBezTo>
                      <a:pt x="32424" y="53503"/>
                      <a:pt x="33072" y="53586"/>
                      <a:pt x="33697" y="53586"/>
                    </a:cubicBezTo>
                    <a:cubicBezTo>
                      <a:pt x="38216" y="53586"/>
                      <a:pt x="41564" y="49259"/>
                      <a:pt x="40988" y="45253"/>
                    </a:cubicBezTo>
                    <a:cubicBezTo>
                      <a:pt x="42417" y="44122"/>
                      <a:pt x="43584" y="42562"/>
                      <a:pt x="43179" y="40669"/>
                    </a:cubicBezTo>
                    <a:cubicBezTo>
                      <a:pt x="43429" y="38704"/>
                      <a:pt x="41834" y="36168"/>
                      <a:pt x="39726" y="35454"/>
                    </a:cubicBezTo>
                    <a:cubicBezTo>
                      <a:pt x="40858" y="32335"/>
                      <a:pt x="41536" y="29037"/>
                      <a:pt x="37464" y="24286"/>
                    </a:cubicBezTo>
                    <a:cubicBezTo>
                      <a:pt x="38452" y="22953"/>
                      <a:pt x="38726" y="21083"/>
                      <a:pt x="38417" y="19583"/>
                    </a:cubicBezTo>
                    <a:cubicBezTo>
                      <a:pt x="39107" y="18738"/>
                      <a:pt x="39595" y="17690"/>
                      <a:pt x="39786" y="16535"/>
                    </a:cubicBezTo>
                    <a:cubicBezTo>
                      <a:pt x="40060" y="14368"/>
                      <a:pt x="39167" y="12785"/>
                      <a:pt x="39572" y="10665"/>
                    </a:cubicBezTo>
                    <a:cubicBezTo>
                      <a:pt x="39441" y="7308"/>
                      <a:pt x="36738" y="3569"/>
                      <a:pt x="33190" y="3510"/>
                    </a:cubicBezTo>
                    <a:cubicBezTo>
                      <a:pt x="32116" y="2535"/>
                      <a:pt x="30640" y="1818"/>
                      <a:pt x="29156" y="1818"/>
                    </a:cubicBezTo>
                    <a:cubicBezTo>
                      <a:pt x="29044" y="1818"/>
                      <a:pt x="28932" y="1823"/>
                      <a:pt x="28820" y="1831"/>
                    </a:cubicBezTo>
                    <a:cubicBezTo>
                      <a:pt x="27713" y="843"/>
                      <a:pt x="26058" y="152"/>
                      <a:pt x="24475" y="128"/>
                    </a:cubicBezTo>
                    <a:cubicBezTo>
                      <a:pt x="23825" y="288"/>
                      <a:pt x="23251" y="344"/>
                      <a:pt x="22726" y="344"/>
                    </a:cubicBezTo>
                    <a:cubicBezTo>
                      <a:pt x="21433" y="344"/>
                      <a:pt x="20436" y="1"/>
                      <a:pt x="19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4728779" y="1468315"/>
                <a:ext cx="443656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0549" extrusionOk="0">
                    <a:moveTo>
                      <a:pt x="3858" y="1"/>
                    </a:moveTo>
                    <a:cubicBezTo>
                      <a:pt x="3603" y="1"/>
                      <a:pt x="3323" y="63"/>
                      <a:pt x="3013" y="201"/>
                    </a:cubicBezTo>
                    <a:cubicBezTo>
                      <a:pt x="1" y="1535"/>
                      <a:pt x="1310" y="8155"/>
                      <a:pt x="4549" y="10036"/>
                    </a:cubicBezTo>
                    <a:cubicBezTo>
                      <a:pt x="5173" y="10401"/>
                      <a:pt x="5910" y="10548"/>
                      <a:pt x="6693" y="10548"/>
                    </a:cubicBezTo>
                    <a:cubicBezTo>
                      <a:pt x="9973" y="10548"/>
                      <a:pt x="14062" y="7964"/>
                      <a:pt x="14062" y="7964"/>
                    </a:cubicBezTo>
                    <a:lnTo>
                      <a:pt x="13360" y="4011"/>
                    </a:lnTo>
                    <a:cubicBezTo>
                      <a:pt x="13360" y="4011"/>
                      <a:pt x="9556" y="5100"/>
                      <a:pt x="7895" y="5100"/>
                    </a:cubicBezTo>
                    <a:cubicBezTo>
                      <a:pt x="7693" y="5100"/>
                      <a:pt x="7522" y="5083"/>
                      <a:pt x="7395" y="5047"/>
                    </a:cubicBezTo>
                    <a:cubicBezTo>
                      <a:pt x="6348" y="4737"/>
                      <a:pt x="6077" y="1"/>
                      <a:pt x="3858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5330943" y="1430708"/>
                <a:ext cx="585663" cy="505273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6015" extrusionOk="0">
                    <a:moveTo>
                      <a:pt x="5599" y="0"/>
                    </a:moveTo>
                    <a:cubicBezTo>
                      <a:pt x="3417" y="0"/>
                      <a:pt x="2001" y="881"/>
                      <a:pt x="2001" y="881"/>
                    </a:cubicBezTo>
                    <a:cubicBezTo>
                      <a:pt x="0" y="7870"/>
                      <a:pt x="9597" y="16014"/>
                      <a:pt x="9597" y="16014"/>
                    </a:cubicBezTo>
                    <a:cubicBezTo>
                      <a:pt x="13824" y="15276"/>
                      <a:pt x="18562" y="8990"/>
                      <a:pt x="12812" y="3358"/>
                    </a:cubicBezTo>
                    <a:cubicBezTo>
                      <a:pt x="10105" y="702"/>
                      <a:pt x="7547" y="0"/>
                      <a:pt x="5599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5024403" y="1458503"/>
                <a:ext cx="863271" cy="1055568"/>
              </a:xfrm>
              <a:custGeom>
                <a:avLst/>
                <a:gdLst/>
                <a:ahLst/>
                <a:cxnLst/>
                <a:rect l="l" t="t" r="r" b="b"/>
                <a:pathLst>
                  <a:path w="27362" h="33457" extrusionOk="0">
                    <a:moveTo>
                      <a:pt x="11717" y="0"/>
                    </a:moveTo>
                    <a:lnTo>
                      <a:pt x="6061" y="524"/>
                    </a:lnTo>
                    <a:cubicBezTo>
                      <a:pt x="1" y="9859"/>
                      <a:pt x="1823" y="18634"/>
                      <a:pt x="3001" y="22206"/>
                    </a:cubicBezTo>
                    <a:cubicBezTo>
                      <a:pt x="2299" y="24908"/>
                      <a:pt x="2025" y="28956"/>
                      <a:pt x="4418" y="33457"/>
                    </a:cubicBezTo>
                    <a:lnTo>
                      <a:pt x="8252" y="33457"/>
                    </a:lnTo>
                    <a:cubicBezTo>
                      <a:pt x="8252" y="33457"/>
                      <a:pt x="8192" y="28159"/>
                      <a:pt x="9145" y="23730"/>
                    </a:cubicBezTo>
                    <a:lnTo>
                      <a:pt x="10705" y="23694"/>
                    </a:lnTo>
                    <a:lnTo>
                      <a:pt x="10705" y="23694"/>
                    </a:lnTo>
                    <a:cubicBezTo>
                      <a:pt x="10300" y="26289"/>
                      <a:pt x="10443" y="29718"/>
                      <a:pt x="12431" y="33457"/>
                    </a:cubicBezTo>
                    <a:lnTo>
                      <a:pt x="16265" y="33457"/>
                    </a:lnTo>
                    <a:cubicBezTo>
                      <a:pt x="16265" y="33457"/>
                      <a:pt x="16217" y="28730"/>
                      <a:pt x="17015" y="24468"/>
                    </a:cubicBezTo>
                    <a:cubicBezTo>
                      <a:pt x="17945" y="26039"/>
                      <a:pt x="19426" y="27054"/>
                      <a:pt x="21199" y="27054"/>
                    </a:cubicBezTo>
                    <a:cubicBezTo>
                      <a:pt x="21831" y="27054"/>
                      <a:pt x="22500" y="26925"/>
                      <a:pt x="23194" y="26647"/>
                    </a:cubicBezTo>
                    <a:cubicBezTo>
                      <a:pt x="27338" y="24992"/>
                      <a:pt x="24766" y="18729"/>
                      <a:pt x="25564" y="18515"/>
                    </a:cubicBezTo>
                    <a:cubicBezTo>
                      <a:pt x="27362" y="18022"/>
                      <a:pt x="26935" y="16208"/>
                      <a:pt x="25395" y="16208"/>
                    </a:cubicBezTo>
                    <a:cubicBezTo>
                      <a:pt x="25334" y="16208"/>
                      <a:pt x="25271" y="16211"/>
                      <a:pt x="25206" y="16217"/>
                    </a:cubicBezTo>
                    <a:cubicBezTo>
                      <a:pt x="21349" y="16586"/>
                      <a:pt x="26183" y="25277"/>
                      <a:pt x="22039" y="25301"/>
                    </a:cubicBezTo>
                    <a:cubicBezTo>
                      <a:pt x="22033" y="25301"/>
                      <a:pt x="22028" y="25301"/>
                      <a:pt x="22022" y="25301"/>
                    </a:cubicBezTo>
                    <a:cubicBezTo>
                      <a:pt x="19688" y="25301"/>
                      <a:pt x="18573" y="22962"/>
                      <a:pt x="18051" y="20932"/>
                    </a:cubicBezTo>
                    <a:cubicBezTo>
                      <a:pt x="24218" y="4608"/>
                      <a:pt x="11717" y="0"/>
                      <a:pt x="11717" y="0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5108515" y="1662159"/>
                <a:ext cx="383616" cy="482336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5288" extrusionOk="0">
                    <a:moveTo>
                      <a:pt x="6392" y="0"/>
                    </a:moveTo>
                    <a:cubicBezTo>
                      <a:pt x="1886" y="0"/>
                      <a:pt x="0" y="9632"/>
                      <a:pt x="3145" y="13298"/>
                    </a:cubicBezTo>
                    <a:cubicBezTo>
                      <a:pt x="4372" y="14732"/>
                      <a:pt x="5628" y="15288"/>
                      <a:pt x="6747" y="15288"/>
                    </a:cubicBezTo>
                    <a:cubicBezTo>
                      <a:pt x="8639" y="15288"/>
                      <a:pt x="10142" y="13703"/>
                      <a:pt x="10456" y="12095"/>
                    </a:cubicBezTo>
                    <a:cubicBezTo>
                      <a:pt x="10456" y="12095"/>
                      <a:pt x="12158" y="1189"/>
                      <a:pt x="7122" y="82"/>
                    </a:cubicBezTo>
                    <a:cubicBezTo>
                      <a:pt x="6872" y="27"/>
                      <a:pt x="6628" y="0"/>
                      <a:pt x="6392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5122082" y="2245739"/>
                <a:ext cx="12431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6" extrusionOk="0">
                    <a:moveTo>
                      <a:pt x="284" y="0"/>
                    </a:moveTo>
                    <a:cubicBezTo>
                      <a:pt x="255" y="0"/>
                      <a:pt x="229" y="12"/>
                      <a:pt x="215" y="40"/>
                    </a:cubicBezTo>
                    <a:cubicBezTo>
                      <a:pt x="48" y="242"/>
                      <a:pt x="1" y="897"/>
                      <a:pt x="1" y="968"/>
                    </a:cubicBezTo>
                    <a:cubicBezTo>
                      <a:pt x="1" y="1028"/>
                      <a:pt x="36" y="1064"/>
                      <a:pt x="84" y="1075"/>
                    </a:cubicBezTo>
                    <a:lnTo>
                      <a:pt x="96" y="1075"/>
                    </a:lnTo>
                    <a:cubicBezTo>
                      <a:pt x="143" y="1075"/>
                      <a:pt x="179" y="1028"/>
                      <a:pt x="191" y="980"/>
                    </a:cubicBezTo>
                    <a:cubicBezTo>
                      <a:pt x="203" y="718"/>
                      <a:pt x="263" y="266"/>
                      <a:pt x="358" y="147"/>
                    </a:cubicBezTo>
                    <a:cubicBezTo>
                      <a:pt x="393" y="111"/>
                      <a:pt x="382" y="52"/>
                      <a:pt x="346" y="16"/>
                    </a:cubicBezTo>
                    <a:cubicBezTo>
                      <a:pt x="326" y="6"/>
                      <a:pt x="304" y="0"/>
                      <a:pt x="28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5141990" y="2269591"/>
                <a:ext cx="12431" cy="3375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0" extrusionOk="0">
                    <a:moveTo>
                      <a:pt x="292" y="0"/>
                    </a:moveTo>
                    <a:cubicBezTo>
                      <a:pt x="264" y="0"/>
                      <a:pt x="236" y="13"/>
                      <a:pt x="215" y="34"/>
                    </a:cubicBezTo>
                    <a:cubicBezTo>
                      <a:pt x="60" y="236"/>
                      <a:pt x="13" y="903"/>
                      <a:pt x="13" y="974"/>
                    </a:cubicBezTo>
                    <a:cubicBezTo>
                      <a:pt x="1" y="1022"/>
                      <a:pt x="48" y="1070"/>
                      <a:pt x="96" y="1070"/>
                    </a:cubicBezTo>
                    <a:lnTo>
                      <a:pt x="108" y="1070"/>
                    </a:lnTo>
                    <a:cubicBezTo>
                      <a:pt x="155" y="1070"/>
                      <a:pt x="191" y="1034"/>
                      <a:pt x="191" y="986"/>
                    </a:cubicBezTo>
                    <a:cubicBezTo>
                      <a:pt x="215" y="724"/>
                      <a:pt x="274" y="272"/>
                      <a:pt x="370" y="153"/>
                    </a:cubicBezTo>
                    <a:cubicBezTo>
                      <a:pt x="394" y="117"/>
                      <a:pt x="394" y="57"/>
                      <a:pt x="346" y="22"/>
                    </a:cubicBezTo>
                    <a:cubicBezTo>
                      <a:pt x="331" y="7"/>
                      <a:pt x="312" y="0"/>
                      <a:pt x="29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5123217" y="2301141"/>
                <a:ext cx="10916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4" extrusionOk="0">
                    <a:moveTo>
                      <a:pt x="177" y="1"/>
                    </a:moveTo>
                    <a:cubicBezTo>
                      <a:pt x="143" y="1"/>
                      <a:pt x="113" y="23"/>
                      <a:pt x="96" y="58"/>
                    </a:cubicBezTo>
                    <a:cubicBezTo>
                      <a:pt x="0" y="296"/>
                      <a:pt x="131" y="951"/>
                      <a:pt x="143" y="1022"/>
                    </a:cubicBezTo>
                    <a:cubicBezTo>
                      <a:pt x="155" y="1058"/>
                      <a:pt x="191" y="1093"/>
                      <a:pt x="238" y="1093"/>
                    </a:cubicBezTo>
                    <a:lnTo>
                      <a:pt x="262" y="1093"/>
                    </a:lnTo>
                    <a:cubicBezTo>
                      <a:pt x="310" y="1082"/>
                      <a:pt x="346" y="1022"/>
                      <a:pt x="334" y="974"/>
                    </a:cubicBezTo>
                    <a:cubicBezTo>
                      <a:pt x="274" y="724"/>
                      <a:pt x="215" y="272"/>
                      <a:pt x="274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4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5149498" y="2324267"/>
                <a:ext cx="11295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7" extrusionOk="0">
                    <a:moveTo>
                      <a:pt x="203" y="0"/>
                    </a:moveTo>
                    <a:cubicBezTo>
                      <a:pt x="164" y="0"/>
                      <a:pt x="128" y="23"/>
                      <a:pt x="108" y="63"/>
                    </a:cubicBezTo>
                    <a:cubicBezTo>
                      <a:pt x="1" y="301"/>
                      <a:pt x="144" y="944"/>
                      <a:pt x="156" y="1015"/>
                    </a:cubicBezTo>
                    <a:cubicBezTo>
                      <a:pt x="167" y="1063"/>
                      <a:pt x="203" y="1087"/>
                      <a:pt x="251" y="1087"/>
                    </a:cubicBezTo>
                    <a:lnTo>
                      <a:pt x="275" y="1087"/>
                    </a:lnTo>
                    <a:cubicBezTo>
                      <a:pt x="322" y="1075"/>
                      <a:pt x="358" y="1027"/>
                      <a:pt x="346" y="980"/>
                    </a:cubicBezTo>
                    <a:cubicBezTo>
                      <a:pt x="286" y="730"/>
                      <a:pt x="227" y="265"/>
                      <a:pt x="275" y="134"/>
                    </a:cubicBezTo>
                    <a:cubicBezTo>
                      <a:pt x="298" y="87"/>
                      <a:pt x="275" y="27"/>
                      <a:pt x="227" y="3"/>
                    </a:cubicBezTo>
                    <a:cubicBezTo>
                      <a:pt x="219" y="1"/>
                      <a:pt x="211" y="0"/>
                      <a:pt x="2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5126593" y="2352820"/>
                <a:ext cx="10916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7" extrusionOk="0">
                    <a:moveTo>
                      <a:pt x="201" y="0"/>
                    </a:moveTo>
                    <a:cubicBezTo>
                      <a:pt x="160" y="0"/>
                      <a:pt x="115" y="23"/>
                      <a:pt x="96" y="63"/>
                    </a:cubicBezTo>
                    <a:cubicBezTo>
                      <a:pt x="0" y="301"/>
                      <a:pt x="131" y="944"/>
                      <a:pt x="155" y="1015"/>
                    </a:cubicBezTo>
                    <a:cubicBezTo>
                      <a:pt x="155" y="1063"/>
                      <a:pt x="203" y="1087"/>
                      <a:pt x="239" y="1087"/>
                    </a:cubicBezTo>
                    <a:lnTo>
                      <a:pt x="262" y="1087"/>
                    </a:lnTo>
                    <a:cubicBezTo>
                      <a:pt x="310" y="1075"/>
                      <a:pt x="346" y="1027"/>
                      <a:pt x="334" y="979"/>
                    </a:cubicBezTo>
                    <a:cubicBezTo>
                      <a:pt x="274" y="729"/>
                      <a:pt x="215" y="265"/>
                      <a:pt x="274" y="134"/>
                    </a:cubicBezTo>
                    <a:cubicBezTo>
                      <a:pt x="286" y="86"/>
                      <a:pt x="274" y="27"/>
                      <a:pt x="227" y="3"/>
                    </a:cubicBezTo>
                    <a:cubicBezTo>
                      <a:pt x="218" y="1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5149498" y="2373264"/>
                <a:ext cx="1129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4" extrusionOk="0">
                    <a:moveTo>
                      <a:pt x="189" y="1"/>
                    </a:moveTo>
                    <a:cubicBezTo>
                      <a:pt x="156" y="1"/>
                      <a:pt x="125" y="23"/>
                      <a:pt x="108" y="58"/>
                    </a:cubicBezTo>
                    <a:cubicBezTo>
                      <a:pt x="1" y="296"/>
                      <a:pt x="144" y="939"/>
                      <a:pt x="156" y="1010"/>
                    </a:cubicBezTo>
                    <a:cubicBezTo>
                      <a:pt x="167" y="1058"/>
                      <a:pt x="203" y="1093"/>
                      <a:pt x="251" y="1093"/>
                    </a:cubicBezTo>
                    <a:cubicBezTo>
                      <a:pt x="263" y="1093"/>
                      <a:pt x="263" y="1093"/>
                      <a:pt x="275" y="1082"/>
                    </a:cubicBezTo>
                    <a:cubicBezTo>
                      <a:pt x="322" y="1070"/>
                      <a:pt x="358" y="1022"/>
                      <a:pt x="346" y="974"/>
                    </a:cubicBezTo>
                    <a:cubicBezTo>
                      <a:pt x="286" y="724"/>
                      <a:pt x="227" y="272"/>
                      <a:pt x="275" y="129"/>
                    </a:cubicBezTo>
                    <a:cubicBezTo>
                      <a:pt x="298" y="81"/>
                      <a:pt x="275" y="22"/>
                      <a:pt x="227" y="10"/>
                    </a:cubicBezTo>
                    <a:cubicBezTo>
                      <a:pt x="214" y="4"/>
                      <a:pt x="201" y="1"/>
                      <a:pt x="18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5140475" y="2406549"/>
                <a:ext cx="15460" cy="3353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63" extrusionOk="0">
                    <a:moveTo>
                      <a:pt x="137" y="0"/>
                    </a:moveTo>
                    <a:cubicBezTo>
                      <a:pt x="96" y="0"/>
                      <a:pt x="59" y="34"/>
                      <a:pt x="49" y="86"/>
                    </a:cubicBezTo>
                    <a:cubicBezTo>
                      <a:pt x="1" y="336"/>
                      <a:pt x="263" y="943"/>
                      <a:pt x="299" y="1015"/>
                    </a:cubicBezTo>
                    <a:cubicBezTo>
                      <a:pt x="311" y="1050"/>
                      <a:pt x="346" y="1062"/>
                      <a:pt x="382" y="1062"/>
                    </a:cubicBezTo>
                    <a:lnTo>
                      <a:pt x="418" y="1062"/>
                    </a:lnTo>
                    <a:cubicBezTo>
                      <a:pt x="465" y="1039"/>
                      <a:pt x="489" y="979"/>
                      <a:pt x="465" y="931"/>
                    </a:cubicBezTo>
                    <a:cubicBezTo>
                      <a:pt x="358" y="693"/>
                      <a:pt x="203" y="265"/>
                      <a:pt x="227" y="122"/>
                    </a:cubicBezTo>
                    <a:cubicBezTo>
                      <a:pt x="239" y="62"/>
                      <a:pt x="203" y="15"/>
                      <a:pt x="156" y="3"/>
                    </a:cubicBezTo>
                    <a:cubicBezTo>
                      <a:pt x="150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5377132" y="2239524"/>
                <a:ext cx="12431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82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3" y="975"/>
                    </a:cubicBezTo>
                    <a:cubicBezTo>
                      <a:pt x="1" y="1034"/>
                      <a:pt x="49" y="1070"/>
                      <a:pt x="96" y="1082"/>
                    </a:cubicBezTo>
                    <a:cubicBezTo>
                      <a:pt x="156" y="1082"/>
                      <a:pt x="191" y="1034"/>
                      <a:pt x="191" y="987"/>
                    </a:cubicBezTo>
                    <a:cubicBezTo>
                      <a:pt x="215" y="725"/>
                      <a:pt x="275" y="272"/>
                      <a:pt x="370" y="153"/>
                    </a:cubicBezTo>
                    <a:cubicBezTo>
                      <a:pt x="394" y="118"/>
                      <a:pt x="394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5397418" y="2263565"/>
                <a:ext cx="12431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1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" y="975"/>
                    </a:cubicBezTo>
                    <a:cubicBezTo>
                      <a:pt x="1" y="1022"/>
                      <a:pt x="37" y="1070"/>
                      <a:pt x="96" y="1070"/>
                    </a:cubicBezTo>
                    <a:cubicBezTo>
                      <a:pt x="144" y="1070"/>
                      <a:pt x="191" y="1034"/>
                      <a:pt x="191" y="987"/>
                    </a:cubicBezTo>
                    <a:cubicBezTo>
                      <a:pt x="203" y="725"/>
                      <a:pt x="275" y="272"/>
                      <a:pt x="358" y="153"/>
                    </a:cubicBezTo>
                    <a:cubicBezTo>
                      <a:pt x="394" y="118"/>
                      <a:pt x="382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5378268" y="2295146"/>
                <a:ext cx="10916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3" extrusionOk="0">
                    <a:moveTo>
                      <a:pt x="187" y="0"/>
                    </a:moveTo>
                    <a:cubicBezTo>
                      <a:pt x="151" y="0"/>
                      <a:pt x="117" y="22"/>
                      <a:pt x="108" y="57"/>
                    </a:cubicBezTo>
                    <a:cubicBezTo>
                      <a:pt x="1" y="295"/>
                      <a:pt x="144" y="938"/>
                      <a:pt x="155" y="1022"/>
                    </a:cubicBezTo>
                    <a:cubicBezTo>
                      <a:pt x="167" y="1057"/>
                      <a:pt x="203" y="1093"/>
                      <a:pt x="251" y="1093"/>
                    </a:cubicBezTo>
                    <a:lnTo>
                      <a:pt x="263" y="1093"/>
                    </a:lnTo>
                    <a:cubicBezTo>
                      <a:pt x="322" y="1081"/>
                      <a:pt x="346" y="1022"/>
                      <a:pt x="334" y="974"/>
                    </a:cubicBezTo>
                    <a:cubicBezTo>
                      <a:pt x="286" y="724"/>
                      <a:pt x="215" y="271"/>
                      <a:pt x="274" y="129"/>
                    </a:cubicBezTo>
                    <a:cubicBezTo>
                      <a:pt x="298" y="81"/>
                      <a:pt x="274" y="21"/>
                      <a:pt x="227" y="9"/>
                    </a:cubicBezTo>
                    <a:cubicBezTo>
                      <a:pt x="214" y="3"/>
                      <a:pt x="200" y="0"/>
                      <a:pt x="18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5404927" y="2318241"/>
                <a:ext cx="10948" cy="3432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88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87"/>
                      <a:pt x="251" y="1087"/>
                    </a:cubicBezTo>
                    <a:lnTo>
                      <a:pt x="263" y="1087"/>
                    </a:ln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8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5382022" y="2346762"/>
                <a:ext cx="10916" cy="3435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9" extrusionOk="0">
                    <a:moveTo>
                      <a:pt x="182" y="1"/>
                    </a:moveTo>
                    <a:cubicBezTo>
                      <a:pt x="143" y="1"/>
                      <a:pt x="105" y="18"/>
                      <a:pt x="96" y="64"/>
                    </a:cubicBezTo>
                    <a:cubicBezTo>
                      <a:pt x="1" y="290"/>
                      <a:pt x="132" y="945"/>
                      <a:pt x="144" y="1017"/>
                    </a:cubicBezTo>
                    <a:cubicBezTo>
                      <a:pt x="155" y="1064"/>
                      <a:pt x="191" y="1088"/>
                      <a:pt x="239" y="1088"/>
                    </a:cubicBezTo>
                    <a:lnTo>
                      <a:pt x="263" y="1088"/>
                    </a:lnTo>
                    <a:cubicBezTo>
                      <a:pt x="310" y="1076"/>
                      <a:pt x="346" y="1029"/>
                      <a:pt x="334" y="981"/>
                    </a:cubicBezTo>
                    <a:cubicBezTo>
                      <a:pt x="275" y="719"/>
                      <a:pt x="203" y="267"/>
                      <a:pt x="263" y="136"/>
                    </a:cubicBezTo>
                    <a:cubicBezTo>
                      <a:pt x="286" y="88"/>
                      <a:pt x="263" y="28"/>
                      <a:pt x="215" y="5"/>
                    </a:cubicBezTo>
                    <a:cubicBezTo>
                      <a:pt x="204" y="2"/>
                      <a:pt x="193" y="1"/>
                      <a:pt x="18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5404927" y="2367080"/>
                <a:ext cx="10948" cy="3467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99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99"/>
                      <a:pt x="251" y="1099"/>
                    </a:cubicBezTo>
                    <a:cubicBezTo>
                      <a:pt x="251" y="1099"/>
                      <a:pt x="263" y="1099"/>
                      <a:pt x="263" y="1087"/>
                    </a:cubicBez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7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5395557" y="2400618"/>
                <a:ext cx="15428" cy="3344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60" extrusionOk="0">
                    <a:moveTo>
                      <a:pt x="167" y="0"/>
                    </a:moveTo>
                    <a:cubicBezTo>
                      <a:pt x="107" y="0"/>
                      <a:pt x="60" y="24"/>
                      <a:pt x="60" y="84"/>
                    </a:cubicBezTo>
                    <a:cubicBezTo>
                      <a:pt x="0" y="334"/>
                      <a:pt x="274" y="941"/>
                      <a:pt x="298" y="1012"/>
                    </a:cubicBezTo>
                    <a:cubicBezTo>
                      <a:pt x="322" y="1048"/>
                      <a:pt x="346" y="1060"/>
                      <a:pt x="381" y="1060"/>
                    </a:cubicBezTo>
                    <a:lnTo>
                      <a:pt x="429" y="1060"/>
                    </a:lnTo>
                    <a:cubicBezTo>
                      <a:pt x="477" y="1036"/>
                      <a:pt x="488" y="977"/>
                      <a:pt x="477" y="929"/>
                    </a:cubicBezTo>
                    <a:cubicBezTo>
                      <a:pt x="369" y="691"/>
                      <a:pt x="215" y="262"/>
                      <a:pt x="238" y="119"/>
                    </a:cubicBezTo>
                    <a:cubicBezTo>
                      <a:pt x="250" y="60"/>
                      <a:pt x="215" y="12"/>
                      <a:pt x="16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5483455" y="1574860"/>
                <a:ext cx="176964" cy="35922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1386" extrusionOk="0">
                    <a:moveTo>
                      <a:pt x="1388" y="1"/>
                    </a:moveTo>
                    <a:cubicBezTo>
                      <a:pt x="1060" y="1"/>
                      <a:pt x="727" y="170"/>
                      <a:pt x="727" y="170"/>
                    </a:cubicBezTo>
                    <a:cubicBezTo>
                      <a:pt x="727" y="170"/>
                      <a:pt x="0" y="3289"/>
                      <a:pt x="417" y="5778"/>
                    </a:cubicBezTo>
                    <a:cubicBezTo>
                      <a:pt x="1120" y="10016"/>
                      <a:pt x="5049" y="11386"/>
                      <a:pt x="5049" y="11386"/>
                    </a:cubicBezTo>
                    <a:lnTo>
                      <a:pt x="5608" y="9969"/>
                    </a:lnTo>
                    <a:cubicBezTo>
                      <a:pt x="941" y="8207"/>
                      <a:pt x="1834" y="170"/>
                      <a:pt x="1834" y="170"/>
                    </a:cubicBezTo>
                    <a:cubicBezTo>
                      <a:pt x="1715" y="43"/>
                      <a:pt x="1552" y="1"/>
                      <a:pt x="1388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5451148" y="1551134"/>
                <a:ext cx="364813" cy="289219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9167" extrusionOk="0">
                    <a:moveTo>
                      <a:pt x="4143" y="1"/>
                    </a:moveTo>
                    <a:cubicBezTo>
                      <a:pt x="3256" y="1"/>
                      <a:pt x="2656" y="89"/>
                      <a:pt x="2656" y="89"/>
                    </a:cubicBezTo>
                    <a:lnTo>
                      <a:pt x="3441" y="3101"/>
                    </a:lnTo>
                    <a:cubicBezTo>
                      <a:pt x="3441" y="3101"/>
                      <a:pt x="4652" y="2903"/>
                      <a:pt x="5854" y="2903"/>
                    </a:cubicBezTo>
                    <a:cubicBezTo>
                      <a:pt x="6958" y="2903"/>
                      <a:pt x="8056" y="3070"/>
                      <a:pt x="8204" y="3708"/>
                    </a:cubicBezTo>
                    <a:cubicBezTo>
                      <a:pt x="8286" y="4050"/>
                      <a:pt x="8006" y="4175"/>
                      <a:pt x="7526" y="4175"/>
                    </a:cubicBezTo>
                    <a:cubicBezTo>
                      <a:pt x="6216" y="4175"/>
                      <a:pt x="3416" y="3244"/>
                      <a:pt x="2417" y="3244"/>
                    </a:cubicBezTo>
                    <a:cubicBezTo>
                      <a:pt x="2354" y="3244"/>
                      <a:pt x="2299" y="3248"/>
                      <a:pt x="2251" y="3256"/>
                    </a:cubicBezTo>
                    <a:cubicBezTo>
                      <a:pt x="1155" y="3446"/>
                      <a:pt x="0" y="4863"/>
                      <a:pt x="1084" y="7220"/>
                    </a:cubicBezTo>
                    <a:cubicBezTo>
                      <a:pt x="1607" y="8351"/>
                      <a:pt x="4048" y="9167"/>
                      <a:pt x="6426" y="9167"/>
                    </a:cubicBezTo>
                    <a:cubicBezTo>
                      <a:pt x="9032" y="9167"/>
                      <a:pt x="11562" y="8187"/>
                      <a:pt x="11407" y="5565"/>
                    </a:cubicBezTo>
                    <a:cubicBezTo>
                      <a:pt x="11128" y="658"/>
                      <a:pt x="6567" y="1"/>
                      <a:pt x="4143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5430861" y="1650769"/>
                <a:ext cx="114211" cy="137211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349" extrusionOk="0">
                    <a:moveTo>
                      <a:pt x="1491" y="0"/>
                    </a:moveTo>
                    <a:cubicBezTo>
                      <a:pt x="1345" y="0"/>
                      <a:pt x="1221" y="36"/>
                      <a:pt x="1132" y="121"/>
                    </a:cubicBezTo>
                    <a:cubicBezTo>
                      <a:pt x="1048" y="205"/>
                      <a:pt x="1013" y="300"/>
                      <a:pt x="1024" y="407"/>
                    </a:cubicBezTo>
                    <a:cubicBezTo>
                      <a:pt x="1060" y="669"/>
                      <a:pt x="1405" y="979"/>
                      <a:pt x="1775" y="1253"/>
                    </a:cubicBezTo>
                    <a:cubicBezTo>
                      <a:pt x="1403" y="1123"/>
                      <a:pt x="1004" y="1021"/>
                      <a:pt x="685" y="1021"/>
                    </a:cubicBezTo>
                    <a:cubicBezTo>
                      <a:pt x="534" y="1021"/>
                      <a:pt x="401" y="1044"/>
                      <a:pt x="298" y="1098"/>
                    </a:cubicBezTo>
                    <a:cubicBezTo>
                      <a:pt x="179" y="1157"/>
                      <a:pt x="96" y="1264"/>
                      <a:pt x="72" y="1407"/>
                    </a:cubicBezTo>
                    <a:cubicBezTo>
                      <a:pt x="1" y="1848"/>
                      <a:pt x="441" y="2241"/>
                      <a:pt x="941" y="2538"/>
                    </a:cubicBezTo>
                    <a:cubicBezTo>
                      <a:pt x="822" y="2538"/>
                      <a:pt x="703" y="2550"/>
                      <a:pt x="608" y="2598"/>
                    </a:cubicBezTo>
                    <a:cubicBezTo>
                      <a:pt x="453" y="2669"/>
                      <a:pt x="358" y="2800"/>
                      <a:pt x="322" y="2979"/>
                    </a:cubicBezTo>
                    <a:cubicBezTo>
                      <a:pt x="131" y="3896"/>
                      <a:pt x="2096" y="4336"/>
                      <a:pt x="2191" y="4348"/>
                    </a:cubicBezTo>
                    <a:lnTo>
                      <a:pt x="2203" y="4348"/>
                    </a:lnTo>
                    <a:cubicBezTo>
                      <a:pt x="2251" y="4348"/>
                      <a:pt x="2287" y="4324"/>
                      <a:pt x="2298" y="4277"/>
                    </a:cubicBezTo>
                    <a:cubicBezTo>
                      <a:pt x="2310" y="4229"/>
                      <a:pt x="2275" y="4182"/>
                      <a:pt x="2227" y="4170"/>
                    </a:cubicBezTo>
                    <a:cubicBezTo>
                      <a:pt x="1703" y="4051"/>
                      <a:pt x="382" y="3634"/>
                      <a:pt x="501" y="3027"/>
                    </a:cubicBezTo>
                    <a:cubicBezTo>
                      <a:pt x="536" y="2908"/>
                      <a:pt x="596" y="2824"/>
                      <a:pt x="691" y="2777"/>
                    </a:cubicBezTo>
                    <a:cubicBezTo>
                      <a:pt x="765" y="2739"/>
                      <a:pt x="858" y="2724"/>
                      <a:pt x="960" y="2724"/>
                    </a:cubicBezTo>
                    <a:cubicBezTo>
                      <a:pt x="1120" y="2724"/>
                      <a:pt x="1303" y="2761"/>
                      <a:pt x="1477" y="2812"/>
                    </a:cubicBezTo>
                    <a:cubicBezTo>
                      <a:pt x="1846" y="2979"/>
                      <a:pt x="2144" y="3086"/>
                      <a:pt x="2179" y="3086"/>
                    </a:cubicBezTo>
                    <a:cubicBezTo>
                      <a:pt x="2192" y="3093"/>
                      <a:pt x="2205" y="3095"/>
                      <a:pt x="2217" y="3095"/>
                    </a:cubicBezTo>
                    <a:cubicBezTo>
                      <a:pt x="2251" y="3095"/>
                      <a:pt x="2281" y="3073"/>
                      <a:pt x="2298" y="3039"/>
                    </a:cubicBezTo>
                    <a:cubicBezTo>
                      <a:pt x="2310" y="2991"/>
                      <a:pt x="2298" y="2943"/>
                      <a:pt x="2251" y="2919"/>
                    </a:cubicBezTo>
                    <a:cubicBezTo>
                      <a:pt x="2227" y="2908"/>
                      <a:pt x="1906" y="2741"/>
                      <a:pt x="1536" y="2634"/>
                    </a:cubicBezTo>
                    <a:cubicBezTo>
                      <a:pt x="905" y="2336"/>
                      <a:pt x="191" y="1896"/>
                      <a:pt x="262" y="1443"/>
                    </a:cubicBezTo>
                    <a:cubicBezTo>
                      <a:pt x="274" y="1360"/>
                      <a:pt x="322" y="1300"/>
                      <a:pt x="393" y="1264"/>
                    </a:cubicBezTo>
                    <a:cubicBezTo>
                      <a:pt x="468" y="1225"/>
                      <a:pt x="567" y="1209"/>
                      <a:pt x="684" y="1209"/>
                    </a:cubicBezTo>
                    <a:cubicBezTo>
                      <a:pt x="1282" y="1209"/>
                      <a:pt x="2333" y="1651"/>
                      <a:pt x="2751" y="1860"/>
                    </a:cubicBezTo>
                    <a:cubicBezTo>
                      <a:pt x="2762" y="1863"/>
                      <a:pt x="2774" y="1864"/>
                      <a:pt x="2786" y="1864"/>
                    </a:cubicBezTo>
                    <a:cubicBezTo>
                      <a:pt x="2825" y="1864"/>
                      <a:pt x="2864" y="1849"/>
                      <a:pt x="2882" y="1812"/>
                    </a:cubicBezTo>
                    <a:cubicBezTo>
                      <a:pt x="2906" y="1765"/>
                      <a:pt x="2882" y="1705"/>
                      <a:pt x="2834" y="1681"/>
                    </a:cubicBezTo>
                    <a:cubicBezTo>
                      <a:pt x="2239" y="1360"/>
                      <a:pt x="1263" y="729"/>
                      <a:pt x="1215" y="383"/>
                    </a:cubicBezTo>
                    <a:cubicBezTo>
                      <a:pt x="1203" y="336"/>
                      <a:pt x="1215" y="300"/>
                      <a:pt x="1251" y="264"/>
                    </a:cubicBezTo>
                    <a:cubicBezTo>
                      <a:pt x="1307" y="213"/>
                      <a:pt x="1389" y="190"/>
                      <a:pt x="1491" y="190"/>
                    </a:cubicBezTo>
                    <a:cubicBezTo>
                      <a:pt x="1975" y="190"/>
                      <a:pt x="2895" y="707"/>
                      <a:pt x="3465" y="1110"/>
                    </a:cubicBezTo>
                    <a:cubicBezTo>
                      <a:pt x="3479" y="1124"/>
                      <a:pt x="3497" y="1130"/>
                      <a:pt x="3516" y="1130"/>
                    </a:cubicBezTo>
                    <a:cubicBezTo>
                      <a:pt x="3544" y="1130"/>
                      <a:pt x="3575" y="1115"/>
                      <a:pt x="3596" y="1086"/>
                    </a:cubicBezTo>
                    <a:cubicBezTo>
                      <a:pt x="3620" y="1050"/>
                      <a:pt x="3620" y="991"/>
                      <a:pt x="3572" y="955"/>
                    </a:cubicBezTo>
                    <a:cubicBezTo>
                      <a:pt x="3414" y="846"/>
                      <a:pt x="2200" y="0"/>
                      <a:pt x="149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5004148" y="1568203"/>
                <a:ext cx="158917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1395" extrusionOk="0">
                    <a:moveTo>
                      <a:pt x="5036" y="0"/>
                    </a:moveTo>
                    <a:cubicBezTo>
                      <a:pt x="5036" y="0"/>
                      <a:pt x="0" y="4037"/>
                      <a:pt x="2441" y="11394"/>
                    </a:cubicBezTo>
                    <a:cubicBezTo>
                      <a:pt x="2441" y="11394"/>
                      <a:pt x="2572" y="4382"/>
                      <a:pt x="5036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4772350" y="1421180"/>
                <a:ext cx="124370" cy="10197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232" extrusionOk="0">
                    <a:moveTo>
                      <a:pt x="3180" y="0"/>
                    </a:moveTo>
                    <a:cubicBezTo>
                      <a:pt x="3137" y="0"/>
                      <a:pt x="3101" y="12"/>
                      <a:pt x="3073" y="29"/>
                    </a:cubicBezTo>
                    <a:cubicBezTo>
                      <a:pt x="2835" y="171"/>
                      <a:pt x="2763" y="838"/>
                      <a:pt x="2751" y="1410"/>
                    </a:cubicBezTo>
                    <a:cubicBezTo>
                      <a:pt x="2585" y="862"/>
                      <a:pt x="2311" y="207"/>
                      <a:pt x="1918" y="64"/>
                    </a:cubicBezTo>
                    <a:cubicBezTo>
                      <a:pt x="1870" y="44"/>
                      <a:pt x="1828" y="36"/>
                      <a:pt x="1790" y="36"/>
                    </a:cubicBezTo>
                    <a:cubicBezTo>
                      <a:pt x="1715" y="36"/>
                      <a:pt x="1660" y="68"/>
                      <a:pt x="1620" y="100"/>
                    </a:cubicBezTo>
                    <a:cubicBezTo>
                      <a:pt x="1430" y="255"/>
                      <a:pt x="1370" y="683"/>
                      <a:pt x="1370" y="1136"/>
                    </a:cubicBezTo>
                    <a:cubicBezTo>
                      <a:pt x="1215" y="683"/>
                      <a:pt x="977" y="267"/>
                      <a:pt x="644" y="207"/>
                    </a:cubicBezTo>
                    <a:cubicBezTo>
                      <a:pt x="632" y="206"/>
                      <a:pt x="620" y="205"/>
                      <a:pt x="608" y="205"/>
                    </a:cubicBezTo>
                    <a:cubicBezTo>
                      <a:pt x="528" y="205"/>
                      <a:pt x="456" y="240"/>
                      <a:pt x="394" y="302"/>
                    </a:cubicBezTo>
                    <a:cubicBezTo>
                      <a:pt x="1" y="719"/>
                      <a:pt x="477" y="2910"/>
                      <a:pt x="537" y="3160"/>
                    </a:cubicBezTo>
                    <a:cubicBezTo>
                      <a:pt x="549" y="3196"/>
                      <a:pt x="584" y="3231"/>
                      <a:pt x="632" y="3231"/>
                    </a:cubicBezTo>
                    <a:lnTo>
                      <a:pt x="644" y="3231"/>
                    </a:lnTo>
                    <a:cubicBezTo>
                      <a:pt x="703" y="3219"/>
                      <a:pt x="727" y="3160"/>
                      <a:pt x="715" y="3112"/>
                    </a:cubicBezTo>
                    <a:cubicBezTo>
                      <a:pt x="513" y="2219"/>
                      <a:pt x="287" y="695"/>
                      <a:pt x="537" y="421"/>
                    </a:cubicBezTo>
                    <a:cubicBezTo>
                      <a:pt x="560" y="398"/>
                      <a:pt x="584" y="398"/>
                      <a:pt x="608" y="398"/>
                    </a:cubicBezTo>
                    <a:cubicBezTo>
                      <a:pt x="1096" y="469"/>
                      <a:pt x="1382" y="1791"/>
                      <a:pt x="1442" y="2303"/>
                    </a:cubicBezTo>
                    <a:cubicBezTo>
                      <a:pt x="1453" y="2350"/>
                      <a:pt x="1501" y="2386"/>
                      <a:pt x="1549" y="2386"/>
                    </a:cubicBezTo>
                    <a:cubicBezTo>
                      <a:pt x="1608" y="2374"/>
                      <a:pt x="1644" y="2326"/>
                      <a:pt x="1632" y="2279"/>
                    </a:cubicBezTo>
                    <a:cubicBezTo>
                      <a:pt x="1549" y="1588"/>
                      <a:pt x="1489" y="445"/>
                      <a:pt x="1739" y="243"/>
                    </a:cubicBezTo>
                    <a:cubicBezTo>
                      <a:pt x="1753" y="236"/>
                      <a:pt x="1767" y="229"/>
                      <a:pt x="1787" y="229"/>
                    </a:cubicBezTo>
                    <a:cubicBezTo>
                      <a:pt x="1802" y="229"/>
                      <a:pt x="1821" y="233"/>
                      <a:pt x="1846" y="243"/>
                    </a:cubicBezTo>
                    <a:cubicBezTo>
                      <a:pt x="2346" y="433"/>
                      <a:pt x="2680" y="1767"/>
                      <a:pt x="2763" y="2267"/>
                    </a:cubicBezTo>
                    <a:cubicBezTo>
                      <a:pt x="2775" y="2326"/>
                      <a:pt x="2823" y="2350"/>
                      <a:pt x="2870" y="2350"/>
                    </a:cubicBezTo>
                    <a:cubicBezTo>
                      <a:pt x="2918" y="2338"/>
                      <a:pt x="2954" y="2303"/>
                      <a:pt x="2954" y="2255"/>
                    </a:cubicBezTo>
                    <a:cubicBezTo>
                      <a:pt x="2906" y="1469"/>
                      <a:pt x="2954" y="314"/>
                      <a:pt x="3168" y="195"/>
                    </a:cubicBezTo>
                    <a:cubicBezTo>
                      <a:pt x="3174" y="195"/>
                      <a:pt x="3183" y="192"/>
                      <a:pt x="3196" y="192"/>
                    </a:cubicBezTo>
                    <a:cubicBezTo>
                      <a:pt x="3210" y="192"/>
                      <a:pt x="3227" y="195"/>
                      <a:pt x="3251" y="207"/>
                    </a:cubicBezTo>
                    <a:cubicBezTo>
                      <a:pt x="3680" y="481"/>
                      <a:pt x="3751" y="2279"/>
                      <a:pt x="3739" y="2946"/>
                    </a:cubicBezTo>
                    <a:cubicBezTo>
                      <a:pt x="3739" y="2993"/>
                      <a:pt x="3775" y="3041"/>
                      <a:pt x="3835" y="3041"/>
                    </a:cubicBezTo>
                    <a:cubicBezTo>
                      <a:pt x="3870" y="3041"/>
                      <a:pt x="3930" y="3005"/>
                      <a:pt x="3930" y="2946"/>
                    </a:cubicBezTo>
                    <a:cubicBezTo>
                      <a:pt x="3930" y="2696"/>
                      <a:pt x="3942" y="433"/>
                      <a:pt x="3347" y="52"/>
                    </a:cubicBezTo>
                    <a:cubicBezTo>
                      <a:pt x="3284" y="15"/>
                      <a:pt x="3227" y="0"/>
                      <a:pt x="31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5129590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36" y="1"/>
                    </a:moveTo>
                    <a:cubicBezTo>
                      <a:pt x="2416" y="1"/>
                      <a:pt x="2397" y="7"/>
                      <a:pt x="2382" y="22"/>
                    </a:cubicBezTo>
                    <a:cubicBezTo>
                      <a:pt x="2299" y="82"/>
                      <a:pt x="2108" y="225"/>
                      <a:pt x="1906" y="403"/>
                    </a:cubicBezTo>
                    <a:cubicBezTo>
                      <a:pt x="1388" y="781"/>
                      <a:pt x="788" y="1151"/>
                      <a:pt x="451" y="1151"/>
                    </a:cubicBezTo>
                    <a:cubicBezTo>
                      <a:pt x="385" y="1151"/>
                      <a:pt x="329" y="1137"/>
                      <a:pt x="286" y="1106"/>
                    </a:cubicBezTo>
                    <a:cubicBezTo>
                      <a:pt x="203" y="1046"/>
                      <a:pt x="191" y="975"/>
                      <a:pt x="203" y="939"/>
                    </a:cubicBezTo>
                    <a:cubicBezTo>
                      <a:pt x="203" y="665"/>
                      <a:pt x="691" y="296"/>
                      <a:pt x="882" y="177"/>
                    </a:cubicBezTo>
                    <a:cubicBezTo>
                      <a:pt x="929" y="153"/>
                      <a:pt x="941" y="94"/>
                      <a:pt x="906" y="46"/>
                    </a:cubicBezTo>
                    <a:cubicBezTo>
                      <a:pt x="891" y="17"/>
                      <a:pt x="864" y="2"/>
                      <a:pt x="834" y="2"/>
                    </a:cubicBezTo>
                    <a:cubicBezTo>
                      <a:pt x="814" y="2"/>
                      <a:pt x="793" y="8"/>
                      <a:pt x="775" y="22"/>
                    </a:cubicBezTo>
                    <a:cubicBezTo>
                      <a:pt x="703" y="70"/>
                      <a:pt x="25" y="510"/>
                      <a:pt x="13" y="927"/>
                    </a:cubicBezTo>
                    <a:cubicBezTo>
                      <a:pt x="1" y="1022"/>
                      <a:pt x="36" y="1153"/>
                      <a:pt x="179" y="1261"/>
                    </a:cubicBezTo>
                    <a:cubicBezTo>
                      <a:pt x="248" y="1311"/>
                      <a:pt x="335" y="1333"/>
                      <a:pt x="435" y="1333"/>
                    </a:cubicBezTo>
                    <a:cubicBezTo>
                      <a:pt x="665" y="1333"/>
                      <a:pt x="964" y="1216"/>
                      <a:pt x="1263" y="1058"/>
                    </a:cubicBezTo>
                    <a:lnTo>
                      <a:pt x="1263" y="1058"/>
                    </a:lnTo>
                    <a:cubicBezTo>
                      <a:pt x="1108" y="1249"/>
                      <a:pt x="1001" y="1451"/>
                      <a:pt x="1037" y="1594"/>
                    </a:cubicBezTo>
                    <a:cubicBezTo>
                      <a:pt x="1060" y="1677"/>
                      <a:pt x="1120" y="1796"/>
                      <a:pt x="1334" y="1844"/>
                    </a:cubicBezTo>
                    <a:cubicBezTo>
                      <a:pt x="1399" y="1857"/>
                      <a:pt x="1465" y="1864"/>
                      <a:pt x="1532" y="1864"/>
                    </a:cubicBezTo>
                    <a:cubicBezTo>
                      <a:pt x="1822" y="1864"/>
                      <a:pt x="2128" y="1746"/>
                      <a:pt x="2418" y="1582"/>
                    </a:cubicBezTo>
                    <a:cubicBezTo>
                      <a:pt x="2441" y="1665"/>
                      <a:pt x="2501" y="1773"/>
                      <a:pt x="2680" y="1856"/>
                    </a:cubicBezTo>
                    <a:cubicBezTo>
                      <a:pt x="2775" y="1892"/>
                      <a:pt x="2882" y="1915"/>
                      <a:pt x="2977" y="1915"/>
                    </a:cubicBezTo>
                    <a:cubicBezTo>
                      <a:pt x="3811" y="1915"/>
                      <a:pt x="4930" y="701"/>
                      <a:pt x="4978" y="641"/>
                    </a:cubicBezTo>
                    <a:cubicBezTo>
                      <a:pt x="5013" y="606"/>
                      <a:pt x="5013" y="546"/>
                      <a:pt x="4978" y="510"/>
                    </a:cubicBezTo>
                    <a:cubicBezTo>
                      <a:pt x="4960" y="493"/>
                      <a:pt x="4936" y="484"/>
                      <a:pt x="4912" y="484"/>
                    </a:cubicBezTo>
                    <a:cubicBezTo>
                      <a:pt x="4888" y="484"/>
                      <a:pt x="4864" y="493"/>
                      <a:pt x="4847" y="510"/>
                    </a:cubicBezTo>
                    <a:cubicBezTo>
                      <a:pt x="4509" y="879"/>
                      <a:pt x="3595" y="1723"/>
                      <a:pt x="2984" y="1723"/>
                    </a:cubicBezTo>
                    <a:cubicBezTo>
                      <a:pt x="2905" y="1723"/>
                      <a:pt x="2830" y="1709"/>
                      <a:pt x="2763" y="1677"/>
                    </a:cubicBezTo>
                    <a:cubicBezTo>
                      <a:pt x="2596" y="1606"/>
                      <a:pt x="2596" y="1534"/>
                      <a:pt x="2596" y="1511"/>
                    </a:cubicBezTo>
                    <a:cubicBezTo>
                      <a:pt x="2596" y="1487"/>
                      <a:pt x="2596" y="1475"/>
                      <a:pt x="2596" y="1463"/>
                    </a:cubicBezTo>
                    <a:cubicBezTo>
                      <a:pt x="3120" y="1118"/>
                      <a:pt x="3537" y="677"/>
                      <a:pt x="3573" y="641"/>
                    </a:cubicBezTo>
                    <a:cubicBezTo>
                      <a:pt x="3596" y="606"/>
                      <a:pt x="3608" y="558"/>
                      <a:pt x="3573" y="522"/>
                    </a:cubicBezTo>
                    <a:cubicBezTo>
                      <a:pt x="3557" y="499"/>
                      <a:pt x="3532" y="486"/>
                      <a:pt x="3503" y="486"/>
                    </a:cubicBezTo>
                    <a:cubicBezTo>
                      <a:pt x="3487" y="486"/>
                      <a:pt x="3470" y="490"/>
                      <a:pt x="3454" y="499"/>
                    </a:cubicBezTo>
                    <a:cubicBezTo>
                      <a:pt x="3358" y="546"/>
                      <a:pt x="2632" y="939"/>
                      <a:pt x="2453" y="1332"/>
                    </a:cubicBezTo>
                    <a:cubicBezTo>
                      <a:pt x="2153" y="1522"/>
                      <a:pt x="1828" y="1670"/>
                      <a:pt x="1541" y="1670"/>
                    </a:cubicBezTo>
                    <a:cubicBezTo>
                      <a:pt x="1486" y="1670"/>
                      <a:pt x="1433" y="1665"/>
                      <a:pt x="1382" y="1653"/>
                    </a:cubicBezTo>
                    <a:cubicBezTo>
                      <a:pt x="1287" y="1630"/>
                      <a:pt x="1239" y="1606"/>
                      <a:pt x="1227" y="1558"/>
                    </a:cubicBezTo>
                    <a:cubicBezTo>
                      <a:pt x="1179" y="1356"/>
                      <a:pt x="1596" y="915"/>
                      <a:pt x="2049" y="522"/>
                    </a:cubicBezTo>
                    <a:cubicBezTo>
                      <a:pt x="2275" y="356"/>
                      <a:pt x="2441" y="213"/>
                      <a:pt x="2501" y="165"/>
                    </a:cubicBezTo>
                    <a:cubicBezTo>
                      <a:pt x="2537" y="129"/>
                      <a:pt x="2537" y="82"/>
                      <a:pt x="2513" y="34"/>
                    </a:cubicBezTo>
                    <a:cubicBezTo>
                      <a:pt x="2492" y="13"/>
                      <a:pt x="2463" y="1"/>
                      <a:pt x="2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5389531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24" y="1"/>
                    </a:moveTo>
                    <a:cubicBezTo>
                      <a:pt x="2404" y="1"/>
                      <a:pt x="2385" y="7"/>
                      <a:pt x="2370" y="22"/>
                    </a:cubicBezTo>
                    <a:cubicBezTo>
                      <a:pt x="2287" y="82"/>
                      <a:pt x="2108" y="225"/>
                      <a:pt x="1894" y="403"/>
                    </a:cubicBezTo>
                    <a:cubicBezTo>
                      <a:pt x="1376" y="781"/>
                      <a:pt x="776" y="1151"/>
                      <a:pt x="446" y="1151"/>
                    </a:cubicBezTo>
                    <a:cubicBezTo>
                      <a:pt x="382" y="1151"/>
                      <a:pt x="328" y="1137"/>
                      <a:pt x="287" y="1106"/>
                    </a:cubicBezTo>
                    <a:cubicBezTo>
                      <a:pt x="191" y="1046"/>
                      <a:pt x="191" y="975"/>
                      <a:pt x="191" y="939"/>
                    </a:cubicBezTo>
                    <a:cubicBezTo>
                      <a:pt x="191" y="665"/>
                      <a:pt x="679" y="296"/>
                      <a:pt x="870" y="177"/>
                    </a:cubicBezTo>
                    <a:cubicBezTo>
                      <a:pt x="918" y="153"/>
                      <a:pt x="930" y="94"/>
                      <a:pt x="906" y="46"/>
                    </a:cubicBezTo>
                    <a:cubicBezTo>
                      <a:pt x="884" y="17"/>
                      <a:pt x="854" y="2"/>
                      <a:pt x="825" y="2"/>
                    </a:cubicBezTo>
                    <a:cubicBezTo>
                      <a:pt x="807" y="2"/>
                      <a:pt x="789" y="8"/>
                      <a:pt x="775" y="22"/>
                    </a:cubicBezTo>
                    <a:cubicBezTo>
                      <a:pt x="691" y="70"/>
                      <a:pt x="13" y="510"/>
                      <a:pt x="1" y="927"/>
                    </a:cubicBezTo>
                    <a:cubicBezTo>
                      <a:pt x="1" y="1022"/>
                      <a:pt x="25" y="1153"/>
                      <a:pt x="168" y="1261"/>
                    </a:cubicBezTo>
                    <a:cubicBezTo>
                      <a:pt x="240" y="1311"/>
                      <a:pt x="328" y="1333"/>
                      <a:pt x="428" y="1333"/>
                    </a:cubicBezTo>
                    <a:cubicBezTo>
                      <a:pt x="659" y="1333"/>
                      <a:pt x="952" y="1216"/>
                      <a:pt x="1251" y="1058"/>
                    </a:cubicBezTo>
                    <a:lnTo>
                      <a:pt x="1251" y="1058"/>
                    </a:lnTo>
                    <a:cubicBezTo>
                      <a:pt x="1096" y="1249"/>
                      <a:pt x="1001" y="1451"/>
                      <a:pt x="1025" y="1594"/>
                    </a:cubicBezTo>
                    <a:cubicBezTo>
                      <a:pt x="1049" y="1677"/>
                      <a:pt x="1120" y="1796"/>
                      <a:pt x="1322" y="1844"/>
                    </a:cubicBezTo>
                    <a:cubicBezTo>
                      <a:pt x="1387" y="1857"/>
                      <a:pt x="1454" y="1864"/>
                      <a:pt x="1521" y="1864"/>
                    </a:cubicBezTo>
                    <a:cubicBezTo>
                      <a:pt x="1814" y="1864"/>
                      <a:pt x="2125" y="1746"/>
                      <a:pt x="2406" y="1582"/>
                    </a:cubicBezTo>
                    <a:cubicBezTo>
                      <a:pt x="2430" y="1665"/>
                      <a:pt x="2489" y="1773"/>
                      <a:pt x="2668" y="1856"/>
                    </a:cubicBezTo>
                    <a:cubicBezTo>
                      <a:pt x="2763" y="1892"/>
                      <a:pt x="2870" y="1915"/>
                      <a:pt x="2965" y="1915"/>
                    </a:cubicBezTo>
                    <a:cubicBezTo>
                      <a:pt x="3799" y="1915"/>
                      <a:pt x="4918" y="701"/>
                      <a:pt x="4978" y="641"/>
                    </a:cubicBezTo>
                    <a:cubicBezTo>
                      <a:pt x="5013" y="606"/>
                      <a:pt x="5001" y="546"/>
                      <a:pt x="4966" y="510"/>
                    </a:cubicBezTo>
                    <a:cubicBezTo>
                      <a:pt x="4948" y="493"/>
                      <a:pt x="4924" y="484"/>
                      <a:pt x="4900" y="484"/>
                    </a:cubicBezTo>
                    <a:cubicBezTo>
                      <a:pt x="4876" y="484"/>
                      <a:pt x="4853" y="493"/>
                      <a:pt x="4835" y="510"/>
                    </a:cubicBezTo>
                    <a:cubicBezTo>
                      <a:pt x="4498" y="879"/>
                      <a:pt x="3592" y="1723"/>
                      <a:pt x="2976" y="1723"/>
                    </a:cubicBezTo>
                    <a:cubicBezTo>
                      <a:pt x="2895" y="1723"/>
                      <a:pt x="2820" y="1709"/>
                      <a:pt x="2751" y="1677"/>
                    </a:cubicBezTo>
                    <a:cubicBezTo>
                      <a:pt x="2584" y="1606"/>
                      <a:pt x="2584" y="1534"/>
                      <a:pt x="2584" y="1511"/>
                    </a:cubicBezTo>
                    <a:cubicBezTo>
                      <a:pt x="2584" y="1487"/>
                      <a:pt x="2584" y="1475"/>
                      <a:pt x="2596" y="1463"/>
                    </a:cubicBezTo>
                    <a:cubicBezTo>
                      <a:pt x="3120" y="1118"/>
                      <a:pt x="3525" y="677"/>
                      <a:pt x="3561" y="641"/>
                    </a:cubicBezTo>
                    <a:cubicBezTo>
                      <a:pt x="3597" y="606"/>
                      <a:pt x="3597" y="558"/>
                      <a:pt x="3561" y="522"/>
                    </a:cubicBezTo>
                    <a:cubicBezTo>
                      <a:pt x="3545" y="499"/>
                      <a:pt x="3520" y="486"/>
                      <a:pt x="3491" y="486"/>
                    </a:cubicBezTo>
                    <a:cubicBezTo>
                      <a:pt x="3475" y="486"/>
                      <a:pt x="3459" y="490"/>
                      <a:pt x="3442" y="499"/>
                    </a:cubicBezTo>
                    <a:cubicBezTo>
                      <a:pt x="3358" y="546"/>
                      <a:pt x="2620" y="939"/>
                      <a:pt x="2442" y="1332"/>
                    </a:cubicBezTo>
                    <a:cubicBezTo>
                      <a:pt x="2141" y="1522"/>
                      <a:pt x="1816" y="1670"/>
                      <a:pt x="1529" y="1670"/>
                    </a:cubicBezTo>
                    <a:cubicBezTo>
                      <a:pt x="1474" y="1670"/>
                      <a:pt x="1421" y="1665"/>
                      <a:pt x="1370" y="1653"/>
                    </a:cubicBezTo>
                    <a:cubicBezTo>
                      <a:pt x="1275" y="1630"/>
                      <a:pt x="1227" y="1606"/>
                      <a:pt x="1215" y="1558"/>
                    </a:cubicBezTo>
                    <a:cubicBezTo>
                      <a:pt x="1168" y="1356"/>
                      <a:pt x="1584" y="915"/>
                      <a:pt x="2037" y="522"/>
                    </a:cubicBezTo>
                    <a:cubicBezTo>
                      <a:pt x="2263" y="356"/>
                      <a:pt x="2430" y="213"/>
                      <a:pt x="2489" y="165"/>
                    </a:cubicBezTo>
                    <a:cubicBezTo>
                      <a:pt x="2525" y="129"/>
                      <a:pt x="2525" y="82"/>
                      <a:pt x="2501" y="34"/>
                    </a:cubicBezTo>
                    <a:cubicBezTo>
                      <a:pt x="2480" y="13"/>
                      <a:pt x="2452" y="1"/>
                      <a:pt x="242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5721437" y="1927652"/>
                <a:ext cx="188543" cy="160653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5092" extrusionOk="0">
                    <a:moveTo>
                      <a:pt x="3960" y="0"/>
                    </a:moveTo>
                    <a:cubicBezTo>
                      <a:pt x="3633" y="0"/>
                      <a:pt x="3320" y="143"/>
                      <a:pt x="3097" y="338"/>
                    </a:cubicBezTo>
                    <a:lnTo>
                      <a:pt x="3097" y="338"/>
                    </a:lnTo>
                    <a:cubicBezTo>
                      <a:pt x="2880" y="233"/>
                      <a:pt x="2608" y="159"/>
                      <a:pt x="2280" y="144"/>
                    </a:cubicBezTo>
                    <a:cubicBezTo>
                      <a:pt x="2252" y="143"/>
                      <a:pt x="2225" y="142"/>
                      <a:pt x="2199" y="142"/>
                    </a:cubicBezTo>
                    <a:cubicBezTo>
                      <a:pt x="1297" y="142"/>
                      <a:pt x="1178" y="954"/>
                      <a:pt x="1231" y="1618"/>
                    </a:cubicBezTo>
                    <a:lnTo>
                      <a:pt x="1231" y="1618"/>
                    </a:lnTo>
                    <a:cubicBezTo>
                      <a:pt x="1218" y="1617"/>
                      <a:pt x="1206" y="1617"/>
                      <a:pt x="1193" y="1617"/>
                    </a:cubicBezTo>
                    <a:cubicBezTo>
                      <a:pt x="1123" y="1617"/>
                      <a:pt x="1049" y="1626"/>
                      <a:pt x="970" y="1644"/>
                    </a:cubicBezTo>
                    <a:cubicBezTo>
                      <a:pt x="1" y="1866"/>
                      <a:pt x="659" y="4850"/>
                      <a:pt x="1730" y="4850"/>
                    </a:cubicBezTo>
                    <a:cubicBezTo>
                      <a:pt x="1750" y="4850"/>
                      <a:pt x="1771" y="4849"/>
                      <a:pt x="1792" y="4847"/>
                    </a:cubicBezTo>
                    <a:cubicBezTo>
                      <a:pt x="1980" y="4827"/>
                      <a:pt x="2141" y="4778"/>
                      <a:pt x="2275" y="4712"/>
                    </a:cubicBezTo>
                    <a:lnTo>
                      <a:pt x="2275" y="4712"/>
                    </a:lnTo>
                    <a:cubicBezTo>
                      <a:pt x="2530" y="4928"/>
                      <a:pt x="2897" y="5092"/>
                      <a:pt x="3347" y="5092"/>
                    </a:cubicBezTo>
                    <a:cubicBezTo>
                      <a:pt x="3399" y="5092"/>
                      <a:pt x="3452" y="5090"/>
                      <a:pt x="3506" y="5085"/>
                    </a:cubicBezTo>
                    <a:cubicBezTo>
                      <a:pt x="4238" y="5024"/>
                      <a:pt x="4429" y="4689"/>
                      <a:pt x="4348" y="4352"/>
                    </a:cubicBezTo>
                    <a:lnTo>
                      <a:pt x="4348" y="4352"/>
                    </a:lnTo>
                    <a:cubicBezTo>
                      <a:pt x="4407" y="4338"/>
                      <a:pt x="4467" y="4321"/>
                      <a:pt x="4530" y="4299"/>
                    </a:cubicBezTo>
                    <a:cubicBezTo>
                      <a:pt x="5668" y="3899"/>
                      <a:pt x="5976" y="2978"/>
                      <a:pt x="5414" y="2416"/>
                    </a:cubicBezTo>
                    <a:lnTo>
                      <a:pt x="5414" y="2416"/>
                    </a:lnTo>
                    <a:cubicBezTo>
                      <a:pt x="5921" y="2057"/>
                      <a:pt x="5540" y="1054"/>
                      <a:pt x="4709" y="299"/>
                    </a:cubicBezTo>
                    <a:cubicBezTo>
                      <a:pt x="4475" y="86"/>
                      <a:pt x="4213" y="0"/>
                      <a:pt x="3960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5732132" y="1924686"/>
                <a:ext cx="173210" cy="16680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287" extrusionOk="0">
                    <a:moveTo>
                      <a:pt x="2774" y="548"/>
                    </a:moveTo>
                    <a:cubicBezTo>
                      <a:pt x="3167" y="750"/>
                      <a:pt x="3358" y="1084"/>
                      <a:pt x="3310" y="1274"/>
                    </a:cubicBezTo>
                    <a:cubicBezTo>
                      <a:pt x="3288" y="1369"/>
                      <a:pt x="3208" y="1419"/>
                      <a:pt x="3087" y="1419"/>
                    </a:cubicBezTo>
                    <a:cubicBezTo>
                      <a:pt x="3010" y="1419"/>
                      <a:pt x="2916" y="1399"/>
                      <a:pt x="2810" y="1357"/>
                    </a:cubicBezTo>
                    <a:cubicBezTo>
                      <a:pt x="2644" y="1298"/>
                      <a:pt x="2548" y="1203"/>
                      <a:pt x="2536" y="1072"/>
                    </a:cubicBezTo>
                    <a:cubicBezTo>
                      <a:pt x="2501" y="917"/>
                      <a:pt x="2596" y="714"/>
                      <a:pt x="2774" y="548"/>
                    </a:cubicBezTo>
                    <a:close/>
                    <a:moveTo>
                      <a:pt x="989" y="1822"/>
                    </a:moveTo>
                    <a:cubicBezTo>
                      <a:pt x="1298" y="1881"/>
                      <a:pt x="1453" y="2143"/>
                      <a:pt x="1453" y="2346"/>
                    </a:cubicBezTo>
                    <a:cubicBezTo>
                      <a:pt x="1441" y="2417"/>
                      <a:pt x="1417" y="2512"/>
                      <a:pt x="1286" y="2512"/>
                    </a:cubicBezTo>
                    <a:cubicBezTo>
                      <a:pt x="1239" y="2512"/>
                      <a:pt x="1179" y="2512"/>
                      <a:pt x="1120" y="2488"/>
                    </a:cubicBezTo>
                    <a:cubicBezTo>
                      <a:pt x="1096" y="2381"/>
                      <a:pt x="1024" y="2131"/>
                      <a:pt x="989" y="1822"/>
                    </a:cubicBezTo>
                    <a:close/>
                    <a:moveTo>
                      <a:pt x="4215" y="2227"/>
                    </a:moveTo>
                    <a:cubicBezTo>
                      <a:pt x="4334" y="2227"/>
                      <a:pt x="4537" y="2250"/>
                      <a:pt x="4763" y="2393"/>
                    </a:cubicBezTo>
                    <a:cubicBezTo>
                      <a:pt x="4810" y="2417"/>
                      <a:pt x="4870" y="2453"/>
                      <a:pt x="4918" y="2488"/>
                    </a:cubicBezTo>
                    <a:cubicBezTo>
                      <a:pt x="4810" y="2524"/>
                      <a:pt x="4691" y="2548"/>
                      <a:pt x="4549" y="2548"/>
                    </a:cubicBezTo>
                    <a:lnTo>
                      <a:pt x="4489" y="2548"/>
                    </a:lnTo>
                    <a:cubicBezTo>
                      <a:pt x="4037" y="2536"/>
                      <a:pt x="3882" y="2417"/>
                      <a:pt x="3882" y="2357"/>
                    </a:cubicBezTo>
                    <a:cubicBezTo>
                      <a:pt x="3882" y="2310"/>
                      <a:pt x="4001" y="2227"/>
                      <a:pt x="4215" y="2227"/>
                    </a:cubicBezTo>
                    <a:close/>
                    <a:moveTo>
                      <a:pt x="3144" y="3798"/>
                    </a:moveTo>
                    <a:cubicBezTo>
                      <a:pt x="3179" y="3798"/>
                      <a:pt x="3203" y="3798"/>
                      <a:pt x="3251" y="3810"/>
                    </a:cubicBezTo>
                    <a:cubicBezTo>
                      <a:pt x="3513" y="3881"/>
                      <a:pt x="3775" y="4120"/>
                      <a:pt x="3882" y="4370"/>
                    </a:cubicBezTo>
                    <a:cubicBezTo>
                      <a:pt x="3810" y="4382"/>
                      <a:pt x="3751" y="4382"/>
                      <a:pt x="3691" y="4382"/>
                    </a:cubicBezTo>
                    <a:cubicBezTo>
                      <a:pt x="3263" y="4382"/>
                      <a:pt x="3096" y="4155"/>
                      <a:pt x="3060" y="4084"/>
                    </a:cubicBezTo>
                    <a:cubicBezTo>
                      <a:pt x="3001" y="4001"/>
                      <a:pt x="2989" y="3905"/>
                      <a:pt x="3025" y="3858"/>
                    </a:cubicBezTo>
                    <a:cubicBezTo>
                      <a:pt x="3048" y="3822"/>
                      <a:pt x="3084" y="3798"/>
                      <a:pt x="3144" y="3798"/>
                    </a:cubicBezTo>
                    <a:close/>
                    <a:moveTo>
                      <a:pt x="1941" y="3846"/>
                    </a:moveTo>
                    <a:cubicBezTo>
                      <a:pt x="2143" y="3846"/>
                      <a:pt x="2286" y="3929"/>
                      <a:pt x="2322" y="4084"/>
                    </a:cubicBezTo>
                    <a:cubicBezTo>
                      <a:pt x="2358" y="4262"/>
                      <a:pt x="2251" y="4524"/>
                      <a:pt x="1953" y="4691"/>
                    </a:cubicBezTo>
                    <a:cubicBezTo>
                      <a:pt x="1679" y="4441"/>
                      <a:pt x="1584" y="4155"/>
                      <a:pt x="1643" y="4001"/>
                    </a:cubicBezTo>
                    <a:cubicBezTo>
                      <a:pt x="1679" y="3905"/>
                      <a:pt x="1762" y="3858"/>
                      <a:pt x="1905" y="3846"/>
                    </a:cubicBezTo>
                    <a:close/>
                    <a:moveTo>
                      <a:pt x="3620" y="191"/>
                    </a:moveTo>
                    <a:cubicBezTo>
                      <a:pt x="3870" y="191"/>
                      <a:pt x="4108" y="286"/>
                      <a:pt x="4310" y="464"/>
                    </a:cubicBezTo>
                    <a:cubicBezTo>
                      <a:pt x="4870" y="976"/>
                      <a:pt x="5239" y="1619"/>
                      <a:pt x="5215" y="2072"/>
                    </a:cubicBezTo>
                    <a:cubicBezTo>
                      <a:pt x="5203" y="2203"/>
                      <a:pt x="5156" y="2310"/>
                      <a:pt x="5084" y="2381"/>
                    </a:cubicBezTo>
                    <a:cubicBezTo>
                      <a:pt x="5013" y="2334"/>
                      <a:pt x="4941" y="2274"/>
                      <a:pt x="4858" y="2227"/>
                    </a:cubicBezTo>
                    <a:cubicBezTo>
                      <a:pt x="4584" y="2072"/>
                      <a:pt x="4358" y="2048"/>
                      <a:pt x="4215" y="2048"/>
                    </a:cubicBezTo>
                    <a:cubicBezTo>
                      <a:pt x="3929" y="2048"/>
                      <a:pt x="3703" y="2179"/>
                      <a:pt x="3691" y="2357"/>
                    </a:cubicBezTo>
                    <a:cubicBezTo>
                      <a:pt x="3691" y="2441"/>
                      <a:pt x="3751" y="2715"/>
                      <a:pt x="4489" y="2738"/>
                    </a:cubicBezTo>
                    <a:lnTo>
                      <a:pt x="4549" y="2738"/>
                    </a:lnTo>
                    <a:cubicBezTo>
                      <a:pt x="4751" y="2738"/>
                      <a:pt x="4930" y="2703"/>
                      <a:pt x="5060" y="2631"/>
                    </a:cubicBezTo>
                    <a:cubicBezTo>
                      <a:pt x="5227" y="2834"/>
                      <a:pt x="5299" y="3072"/>
                      <a:pt x="5239" y="3322"/>
                    </a:cubicBezTo>
                    <a:cubicBezTo>
                      <a:pt x="5144" y="3739"/>
                      <a:pt x="4739" y="4108"/>
                      <a:pt x="4168" y="4298"/>
                    </a:cubicBezTo>
                    <a:cubicBezTo>
                      <a:pt x="4132" y="4310"/>
                      <a:pt x="4096" y="4322"/>
                      <a:pt x="4072" y="4334"/>
                    </a:cubicBezTo>
                    <a:cubicBezTo>
                      <a:pt x="3953" y="4012"/>
                      <a:pt x="3632" y="3715"/>
                      <a:pt x="3286" y="3631"/>
                    </a:cubicBezTo>
                    <a:cubicBezTo>
                      <a:pt x="3238" y="3619"/>
                      <a:pt x="3192" y="3613"/>
                      <a:pt x="3149" y="3613"/>
                    </a:cubicBezTo>
                    <a:cubicBezTo>
                      <a:pt x="3022" y="3613"/>
                      <a:pt x="2920" y="3665"/>
                      <a:pt x="2858" y="3762"/>
                    </a:cubicBezTo>
                    <a:cubicBezTo>
                      <a:pt x="2798" y="3870"/>
                      <a:pt x="2810" y="4036"/>
                      <a:pt x="2894" y="4179"/>
                    </a:cubicBezTo>
                    <a:cubicBezTo>
                      <a:pt x="3043" y="4428"/>
                      <a:pt x="3343" y="4577"/>
                      <a:pt x="3709" y="4577"/>
                    </a:cubicBezTo>
                    <a:cubicBezTo>
                      <a:pt x="3780" y="4577"/>
                      <a:pt x="3854" y="4572"/>
                      <a:pt x="3929" y="4560"/>
                    </a:cubicBezTo>
                    <a:lnTo>
                      <a:pt x="3929" y="4560"/>
                    </a:lnTo>
                    <a:cubicBezTo>
                      <a:pt x="3941" y="4655"/>
                      <a:pt x="3917" y="4739"/>
                      <a:pt x="3858" y="4810"/>
                    </a:cubicBezTo>
                    <a:cubicBezTo>
                      <a:pt x="3751" y="4965"/>
                      <a:pt x="3513" y="5060"/>
                      <a:pt x="3167" y="5084"/>
                    </a:cubicBezTo>
                    <a:cubicBezTo>
                      <a:pt x="3111" y="5089"/>
                      <a:pt x="3056" y="5091"/>
                      <a:pt x="3002" y="5091"/>
                    </a:cubicBezTo>
                    <a:cubicBezTo>
                      <a:pt x="2665" y="5091"/>
                      <a:pt x="2364" y="4997"/>
                      <a:pt x="2108" y="4822"/>
                    </a:cubicBezTo>
                    <a:cubicBezTo>
                      <a:pt x="2405" y="4620"/>
                      <a:pt x="2572" y="4310"/>
                      <a:pt x="2513" y="4036"/>
                    </a:cubicBezTo>
                    <a:cubicBezTo>
                      <a:pt x="2453" y="3798"/>
                      <a:pt x="2239" y="3655"/>
                      <a:pt x="1941" y="3655"/>
                    </a:cubicBezTo>
                    <a:lnTo>
                      <a:pt x="1893" y="3667"/>
                    </a:lnTo>
                    <a:cubicBezTo>
                      <a:pt x="1596" y="3679"/>
                      <a:pt x="1501" y="3846"/>
                      <a:pt x="1465" y="3941"/>
                    </a:cubicBezTo>
                    <a:cubicBezTo>
                      <a:pt x="1381" y="4179"/>
                      <a:pt x="1512" y="4513"/>
                      <a:pt x="1774" y="4774"/>
                    </a:cubicBezTo>
                    <a:cubicBezTo>
                      <a:pt x="1667" y="4810"/>
                      <a:pt x="1560" y="4834"/>
                      <a:pt x="1441" y="4846"/>
                    </a:cubicBezTo>
                    <a:cubicBezTo>
                      <a:pt x="1421" y="4848"/>
                      <a:pt x="1401" y="4850"/>
                      <a:pt x="1382" y="4850"/>
                    </a:cubicBezTo>
                    <a:cubicBezTo>
                      <a:pt x="836" y="4850"/>
                      <a:pt x="378" y="3910"/>
                      <a:pt x="274" y="3036"/>
                    </a:cubicBezTo>
                    <a:cubicBezTo>
                      <a:pt x="215" y="2512"/>
                      <a:pt x="286" y="1917"/>
                      <a:pt x="655" y="1834"/>
                    </a:cubicBezTo>
                    <a:cubicBezTo>
                      <a:pt x="715" y="1822"/>
                      <a:pt x="762" y="1810"/>
                      <a:pt x="810" y="1810"/>
                    </a:cubicBezTo>
                    <a:cubicBezTo>
                      <a:pt x="846" y="2227"/>
                      <a:pt x="953" y="2572"/>
                      <a:pt x="953" y="2584"/>
                    </a:cubicBezTo>
                    <a:cubicBezTo>
                      <a:pt x="965" y="2608"/>
                      <a:pt x="989" y="2631"/>
                      <a:pt x="1012" y="2643"/>
                    </a:cubicBezTo>
                    <a:cubicBezTo>
                      <a:pt x="1111" y="2686"/>
                      <a:pt x="1203" y="2706"/>
                      <a:pt x="1284" y="2706"/>
                    </a:cubicBezTo>
                    <a:cubicBezTo>
                      <a:pt x="1495" y="2706"/>
                      <a:pt x="1635" y="2569"/>
                      <a:pt x="1643" y="2346"/>
                    </a:cubicBezTo>
                    <a:cubicBezTo>
                      <a:pt x="1643" y="2072"/>
                      <a:pt x="1417" y="1691"/>
                      <a:pt x="977" y="1631"/>
                    </a:cubicBezTo>
                    <a:cubicBezTo>
                      <a:pt x="965" y="1274"/>
                      <a:pt x="989" y="833"/>
                      <a:pt x="1239" y="572"/>
                    </a:cubicBezTo>
                    <a:cubicBezTo>
                      <a:pt x="1382" y="406"/>
                      <a:pt x="1588" y="332"/>
                      <a:pt x="1874" y="332"/>
                    </a:cubicBezTo>
                    <a:cubicBezTo>
                      <a:pt x="1896" y="332"/>
                      <a:pt x="1918" y="333"/>
                      <a:pt x="1941" y="333"/>
                    </a:cubicBezTo>
                    <a:cubicBezTo>
                      <a:pt x="2179" y="345"/>
                      <a:pt x="2405" y="381"/>
                      <a:pt x="2596" y="464"/>
                    </a:cubicBezTo>
                    <a:cubicBezTo>
                      <a:pt x="2405" y="667"/>
                      <a:pt x="2310" y="905"/>
                      <a:pt x="2346" y="1107"/>
                    </a:cubicBezTo>
                    <a:cubicBezTo>
                      <a:pt x="2370" y="1238"/>
                      <a:pt x="2453" y="1429"/>
                      <a:pt x="2739" y="1536"/>
                    </a:cubicBezTo>
                    <a:cubicBezTo>
                      <a:pt x="2866" y="1586"/>
                      <a:pt x="2984" y="1610"/>
                      <a:pt x="3086" y="1610"/>
                    </a:cubicBezTo>
                    <a:cubicBezTo>
                      <a:pt x="3300" y="1610"/>
                      <a:pt x="3449" y="1507"/>
                      <a:pt x="3489" y="1322"/>
                    </a:cubicBezTo>
                    <a:cubicBezTo>
                      <a:pt x="3548" y="1072"/>
                      <a:pt x="3370" y="679"/>
                      <a:pt x="2929" y="417"/>
                    </a:cubicBezTo>
                    <a:cubicBezTo>
                      <a:pt x="3144" y="274"/>
                      <a:pt x="3382" y="191"/>
                      <a:pt x="3620" y="191"/>
                    </a:cubicBezTo>
                    <a:close/>
                    <a:moveTo>
                      <a:pt x="3620" y="0"/>
                    </a:moveTo>
                    <a:cubicBezTo>
                      <a:pt x="3322" y="0"/>
                      <a:pt x="3001" y="119"/>
                      <a:pt x="2751" y="322"/>
                    </a:cubicBezTo>
                    <a:cubicBezTo>
                      <a:pt x="2513" y="214"/>
                      <a:pt x="2251" y="155"/>
                      <a:pt x="1953" y="143"/>
                    </a:cubicBezTo>
                    <a:cubicBezTo>
                      <a:pt x="1918" y="141"/>
                      <a:pt x="1884" y="140"/>
                      <a:pt x="1851" y="140"/>
                    </a:cubicBezTo>
                    <a:cubicBezTo>
                      <a:pt x="1522" y="140"/>
                      <a:pt x="1280" y="246"/>
                      <a:pt x="1096" y="441"/>
                    </a:cubicBezTo>
                    <a:cubicBezTo>
                      <a:pt x="869" y="691"/>
                      <a:pt x="762" y="1084"/>
                      <a:pt x="786" y="1619"/>
                    </a:cubicBezTo>
                    <a:cubicBezTo>
                      <a:pt x="739" y="1619"/>
                      <a:pt x="679" y="1631"/>
                      <a:pt x="619" y="1643"/>
                    </a:cubicBezTo>
                    <a:cubicBezTo>
                      <a:pt x="191" y="1750"/>
                      <a:pt x="0" y="2274"/>
                      <a:pt x="84" y="3060"/>
                    </a:cubicBezTo>
                    <a:cubicBezTo>
                      <a:pt x="199" y="4039"/>
                      <a:pt x="726" y="5040"/>
                      <a:pt x="1396" y="5040"/>
                    </a:cubicBezTo>
                    <a:cubicBezTo>
                      <a:pt x="1419" y="5040"/>
                      <a:pt x="1442" y="5039"/>
                      <a:pt x="1465" y="5036"/>
                    </a:cubicBezTo>
                    <a:cubicBezTo>
                      <a:pt x="1631" y="5024"/>
                      <a:pt x="1786" y="4977"/>
                      <a:pt x="1929" y="4917"/>
                    </a:cubicBezTo>
                    <a:cubicBezTo>
                      <a:pt x="2227" y="5155"/>
                      <a:pt x="2608" y="5286"/>
                      <a:pt x="3013" y="5286"/>
                    </a:cubicBezTo>
                    <a:cubicBezTo>
                      <a:pt x="3072" y="5286"/>
                      <a:pt x="3120" y="5275"/>
                      <a:pt x="3179" y="5275"/>
                    </a:cubicBezTo>
                    <a:cubicBezTo>
                      <a:pt x="3596" y="5239"/>
                      <a:pt x="3870" y="5120"/>
                      <a:pt x="4013" y="4917"/>
                    </a:cubicBezTo>
                    <a:cubicBezTo>
                      <a:pt x="4096" y="4798"/>
                      <a:pt x="4132" y="4655"/>
                      <a:pt x="4120" y="4513"/>
                    </a:cubicBezTo>
                    <a:cubicBezTo>
                      <a:pt x="4156" y="4501"/>
                      <a:pt x="4191" y="4489"/>
                      <a:pt x="4227" y="4477"/>
                    </a:cubicBezTo>
                    <a:cubicBezTo>
                      <a:pt x="4870" y="4251"/>
                      <a:pt x="5311" y="3834"/>
                      <a:pt x="5418" y="3370"/>
                    </a:cubicBezTo>
                    <a:cubicBezTo>
                      <a:pt x="5489" y="3060"/>
                      <a:pt x="5418" y="2762"/>
                      <a:pt x="5215" y="2512"/>
                    </a:cubicBezTo>
                    <a:cubicBezTo>
                      <a:pt x="5322" y="2405"/>
                      <a:pt x="5394" y="2250"/>
                      <a:pt x="5406" y="2072"/>
                    </a:cubicBezTo>
                    <a:cubicBezTo>
                      <a:pt x="5430" y="1572"/>
                      <a:pt x="5049" y="881"/>
                      <a:pt x="4429" y="322"/>
                    </a:cubicBezTo>
                    <a:cubicBezTo>
                      <a:pt x="4203" y="107"/>
                      <a:pt x="3917" y="0"/>
                      <a:pt x="362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4862709" y="814631"/>
                <a:ext cx="957101" cy="801338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25399" extrusionOk="0">
                    <a:moveTo>
                      <a:pt x="12424" y="0"/>
                    </a:moveTo>
                    <a:cubicBezTo>
                      <a:pt x="11323" y="0"/>
                      <a:pt x="10374" y="759"/>
                      <a:pt x="9794" y="1598"/>
                    </a:cubicBezTo>
                    <a:lnTo>
                      <a:pt x="9794" y="1598"/>
                    </a:lnTo>
                    <a:cubicBezTo>
                      <a:pt x="9583" y="1414"/>
                      <a:pt x="9290" y="1291"/>
                      <a:pt x="8900" y="1275"/>
                    </a:cubicBezTo>
                    <a:cubicBezTo>
                      <a:pt x="8845" y="1273"/>
                      <a:pt x="8790" y="1272"/>
                      <a:pt x="8736" y="1272"/>
                    </a:cubicBezTo>
                    <a:cubicBezTo>
                      <a:pt x="6944" y="1272"/>
                      <a:pt x="5972" y="2309"/>
                      <a:pt x="5457" y="3262"/>
                    </a:cubicBezTo>
                    <a:lnTo>
                      <a:pt x="5457" y="3262"/>
                    </a:lnTo>
                    <a:cubicBezTo>
                      <a:pt x="5403" y="3257"/>
                      <a:pt x="5347" y="3255"/>
                      <a:pt x="5291" y="3255"/>
                    </a:cubicBezTo>
                    <a:cubicBezTo>
                      <a:pt x="4688" y="3255"/>
                      <a:pt x="3987" y="3500"/>
                      <a:pt x="3364" y="4073"/>
                    </a:cubicBezTo>
                    <a:cubicBezTo>
                      <a:pt x="2638" y="4737"/>
                      <a:pt x="2395" y="6176"/>
                      <a:pt x="2525" y="7340"/>
                    </a:cubicBezTo>
                    <a:lnTo>
                      <a:pt x="2525" y="7340"/>
                    </a:lnTo>
                    <a:cubicBezTo>
                      <a:pt x="940" y="7511"/>
                      <a:pt x="1" y="10340"/>
                      <a:pt x="387" y="12229"/>
                    </a:cubicBezTo>
                    <a:cubicBezTo>
                      <a:pt x="485" y="12693"/>
                      <a:pt x="732" y="13020"/>
                      <a:pt x="1041" y="13236"/>
                    </a:cubicBezTo>
                    <a:lnTo>
                      <a:pt x="1041" y="13236"/>
                    </a:lnTo>
                    <a:cubicBezTo>
                      <a:pt x="312" y="14406"/>
                      <a:pt x="9" y="16391"/>
                      <a:pt x="1137" y="17730"/>
                    </a:cubicBezTo>
                    <a:cubicBezTo>
                      <a:pt x="1489" y="18149"/>
                      <a:pt x="1867" y="18341"/>
                      <a:pt x="2235" y="18384"/>
                    </a:cubicBezTo>
                    <a:lnTo>
                      <a:pt x="2235" y="18384"/>
                    </a:lnTo>
                    <a:cubicBezTo>
                      <a:pt x="2022" y="19817"/>
                      <a:pt x="3002" y="21585"/>
                      <a:pt x="4447" y="22123"/>
                    </a:cubicBezTo>
                    <a:cubicBezTo>
                      <a:pt x="4648" y="22197"/>
                      <a:pt x="4841" y="22231"/>
                      <a:pt x="5023" y="22231"/>
                    </a:cubicBezTo>
                    <a:cubicBezTo>
                      <a:pt x="5176" y="22231"/>
                      <a:pt x="5322" y="22207"/>
                      <a:pt x="5459" y="22164"/>
                    </a:cubicBezTo>
                    <a:lnTo>
                      <a:pt x="5459" y="22164"/>
                    </a:lnTo>
                    <a:cubicBezTo>
                      <a:pt x="5998" y="23304"/>
                      <a:pt x="7002" y="24375"/>
                      <a:pt x="8448" y="24647"/>
                    </a:cubicBezTo>
                    <a:cubicBezTo>
                      <a:pt x="8761" y="24707"/>
                      <a:pt x="9041" y="24734"/>
                      <a:pt x="9289" y="24734"/>
                    </a:cubicBezTo>
                    <a:cubicBezTo>
                      <a:pt x="10059" y="24734"/>
                      <a:pt x="10532" y="24472"/>
                      <a:pt x="10781" y="24100"/>
                    </a:cubicBezTo>
                    <a:lnTo>
                      <a:pt x="10781" y="24100"/>
                    </a:lnTo>
                    <a:cubicBezTo>
                      <a:pt x="11392" y="24565"/>
                      <a:pt x="12215" y="24985"/>
                      <a:pt x="13270" y="25242"/>
                    </a:cubicBezTo>
                    <a:cubicBezTo>
                      <a:pt x="13708" y="25351"/>
                      <a:pt x="14087" y="25399"/>
                      <a:pt x="14412" y="25399"/>
                    </a:cubicBezTo>
                    <a:cubicBezTo>
                      <a:pt x="15010" y="25399"/>
                      <a:pt x="15429" y="25236"/>
                      <a:pt x="15708" y="24983"/>
                    </a:cubicBezTo>
                    <a:lnTo>
                      <a:pt x="15708" y="24983"/>
                    </a:lnTo>
                    <a:cubicBezTo>
                      <a:pt x="15966" y="25125"/>
                      <a:pt x="16285" y="25219"/>
                      <a:pt x="16675" y="25242"/>
                    </a:cubicBezTo>
                    <a:cubicBezTo>
                      <a:pt x="16783" y="25249"/>
                      <a:pt x="16889" y="25252"/>
                      <a:pt x="16995" y="25252"/>
                    </a:cubicBezTo>
                    <a:cubicBezTo>
                      <a:pt x="18127" y="25252"/>
                      <a:pt x="19142" y="24873"/>
                      <a:pt x="19850" y="24343"/>
                    </a:cubicBezTo>
                    <a:lnTo>
                      <a:pt x="19850" y="24343"/>
                    </a:lnTo>
                    <a:cubicBezTo>
                      <a:pt x="20085" y="24577"/>
                      <a:pt x="20466" y="24730"/>
                      <a:pt x="21045" y="24730"/>
                    </a:cubicBezTo>
                    <a:cubicBezTo>
                      <a:pt x="21284" y="24730"/>
                      <a:pt x="21556" y="24704"/>
                      <a:pt x="21866" y="24647"/>
                    </a:cubicBezTo>
                    <a:cubicBezTo>
                      <a:pt x="24982" y="24074"/>
                      <a:pt x="26116" y="22028"/>
                      <a:pt x="25625" y="20451"/>
                    </a:cubicBezTo>
                    <a:lnTo>
                      <a:pt x="25625" y="20451"/>
                    </a:lnTo>
                    <a:cubicBezTo>
                      <a:pt x="25700" y="20443"/>
                      <a:pt x="25776" y="20433"/>
                      <a:pt x="25855" y="20420"/>
                    </a:cubicBezTo>
                    <a:cubicBezTo>
                      <a:pt x="28684" y="19964"/>
                      <a:pt x="28568" y="17106"/>
                      <a:pt x="27485" y="15430"/>
                    </a:cubicBezTo>
                    <a:lnTo>
                      <a:pt x="27485" y="15430"/>
                    </a:lnTo>
                    <a:cubicBezTo>
                      <a:pt x="29594" y="14793"/>
                      <a:pt x="30336" y="11527"/>
                      <a:pt x="28450" y="10161"/>
                    </a:cubicBezTo>
                    <a:lnTo>
                      <a:pt x="28450" y="10161"/>
                    </a:lnTo>
                    <a:cubicBezTo>
                      <a:pt x="29743" y="8907"/>
                      <a:pt x="29514" y="5821"/>
                      <a:pt x="27355" y="4109"/>
                    </a:cubicBezTo>
                    <a:cubicBezTo>
                      <a:pt x="26852" y="3710"/>
                      <a:pt x="26365" y="3550"/>
                      <a:pt x="25916" y="3550"/>
                    </a:cubicBezTo>
                    <a:cubicBezTo>
                      <a:pt x="25465" y="3550"/>
                      <a:pt x="25052" y="3711"/>
                      <a:pt x="24698" y="3955"/>
                    </a:cubicBezTo>
                    <a:lnTo>
                      <a:pt x="24698" y="3955"/>
                    </a:lnTo>
                    <a:cubicBezTo>
                      <a:pt x="24445" y="3262"/>
                      <a:pt x="23864" y="2562"/>
                      <a:pt x="22854" y="2085"/>
                    </a:cubicBezTo>
                    <a:cubicBezTo>
                      <a:pt x="22528" y="1928"/>
                      <a:pt x="22205" y="1861"/>
                      <a:pt x="21892" y="1861"/>
                    </a:cubicBezTo>
                    <a:cubicBezTo>
                      <a:pt x="21335" y="1861"/>
                      <a:pt x="20811" y="2076"/>
                      <a:pt x="20363" y="2390"/>
                    </a:cubicBezTo>
                    <a:lnTo>
                      <a:pt x="20363" y="2390"/>
                    </a:lnTo>
                    <a:cubicBezTo>
                      <a:pt x="20096" y="1452"/>
                      <a:pt x="19282" y="531"/>
                      <a:pt x="17687" y="215"/>
                    </a:cubicBezTo>
                    <a:cubicBezTo>
                      <a:pt x="17536" y="186"/>
                      <a:pt x="17389" y="171"/>
                      <a:pt x="17248" y="171"/>
                    </a:cubicBezTo>
                    <a:cubicBezTo>
                      <a:pt x="16306" y="171"/>
                      <a:pt x="15579" y="794"/>
                      <a:pt x="15110" y="1517"/>
                    </a:cubicBezTo>
                    <a:lnTo>
                      <a:pt x="15110" y="1517"/>
                    </a:lnTo>
                    <a:cubicBezTo>
                      <a:pt x="14868" y="1234"/>
                      <a:pt x="14539" y="930"/>
                      <a:pt x="14103" y="608"/>
                    </a:cubicBezTo>
                    <a:cubicBezTo>
                      <a:pt x="13524" y="178"/>
                      <a:pt x="12956" y="0"/>
                      <a:pt x="12424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4861762" y="811634"/>
                <a:ext cx="940253" cy="807301"/>
              </a:xfrm>
              <a:custGeom>
                <a:avLst/>
                <a:gdLst/>
                <a:ahLst/>
                <a:cxnLst/>
                <a:rect l="l" t="t" r="r" b="b"/>
                <a:pathLst>
                  <a:path w="29802" h="25588" extrusionOk="0">
                    <a:moveTo>
                      <a:pt x="15157" y="1775"/>
                    </a:moveTo>
                    <a:cubicBezTo>
                      <a:pt x="15753" y="2525"/>
                      <a:pt x="15669" y="3037"/>
                      <a:pt x="15550" y="3275"/>
                    </a:cubicBezTo>
                    <a:cubicBezTo>
                      <a:pt x="15404" y="3597"/>
                      <a:pt x="15113" y="3735"/>
                      <a:pt x="14889" y="3735"/>
                    </a:cubicBezTo>
                    <a:cubicBezTo>
                      <a:pt x="14839" y="3735"/>
                      <a:pt x="14793" y="3729"/>
                      <a:pt x="14752" y="3716"/>
                    </a:cubicBezTo>
                    <a:cubicBezTo>
                      <a:pt x="14705" y="3692"/>
                      <a:pt x="14681" y="3656"/>
                      <a:pt x="14657" y="3585"/>
                    </a:cubicBezTo>
                    <a:cubicBezTo>
                      <a:pt x="14550" y="3275"/>
                      <a:pt x="14705" y="2501"/>
                      <a:pt x="15157" y="1775"/>
                    </a:cubicBezTo>
                    <a:close/>
                    <a:moveTo>
                      <a:pt x="9835" y="1834"/>
                    </a:moveTo>
                    <a:cubicBezTo>
                      <a:pt x="10240" y="2251"/>
                      <a:pt x="10276" y="2930"/>
                      <a:pt x="10097" y="3394"/>
                    </a:cubicBezTo>
                    <a:cubicBezTo>
                      <a:pt x="10002" y="3656"/>
                      <a:pt x="9859" y="3811"/>
                      <a:pt x="9704" y="3811"/>
                    </a:cubicBezTo>
                    <a:cubicBezTo>
                      <a:pt x="9633" y="3811"/>
                      <a:pt x="9549" y="3775"/>
                      <a:pt x="9466" y="3704"/>
                    </a:cubicBezTo>
                    <a:cubicBezTo>
                      <a:pt x="9168" y="3442"/>
                      <a:pt x="9335" y="2620"/>
                      <a:pt x="9835" y="1834"/>
                    </a:cubicBezTo>
                    <a:close/>
                    <a:moveTo>
                      <a:pt x="20336" y="2644"/>
                    </a:moveTo>
                    <a:cubicBezTo>
                      <a:pt x="20479" y="3227"/>
                      <a:pt x="20396" y="3823"/>
                      <a:pt x="20134" y="4263"/>
                    </a:cubicBezTo>
                    <a:cubicBezTo>
                      <a:pt x="19955" y="4573"/>
                      <a:pt x="19705" y="4763"/>
                      <a:pt x="19408" y="4823"/>
                    </a:cubicBezTo>
                    <a:cubicBezTo>
                      <a:pt x="19360" y="4835"/>
                      <a:pt x="19312" y="4847"/>
                      <a:pt x="19277" y="4847"/>
                    </a:cubicBezTo>
                    <a:cubicBezTo>
                      <a:pt x="19122" y="4847"/>
                      <a:pt x="19074" y="4763"/>
                      <a:pt x="19062" y="4704"/>
                    </a:cubicBezTo>
                    <a:cubicBezTo>
                      <a:pt x="18943" y="4347"/>
                      <a:pt x="19443" y="3323"/>
                      <a:pt x="20336" y="2644"/>
                    </a:cubicBezTo>
                    <a:close/>
                    <a:moveTo>
                      <a:pt x="5549" y="3454"/>
                    </a:moveTo>
                    <a:cubicBezTo>
                      <a:pt x="5977" y="3501"/>
                      <a:pt x="6335" y="3692"/>
                      <a:pt x="6537" y="3978"/>
                    </a:cubicBezTo>
                    <a:cubicBezTo>
                      <a:pt x="6704" y="4228"/>
                      <a:pt x="6751" y="4525"/>
                      <a:pt x="6656" y="4859"/>
                    </a:cubicBezTo>
                    <a:cubicBezTo>
                      <a:pt x="6513" y="5359"/>
                      <a:pt x="6192" y="5656"/>
                      <a:pt x="5763" y="5656"/>
                    </a:cubicBezTo>
                    <a:cubicBezTo>
                      <a:pt x="5466" y="5656"/>
                      <a:pt x="5180" y="5513"/>
                      <a:pt x="5049" y="5311"/>
                    </a:cubicBezTo>
                    <a:cubicBezTo>
                      <a:pt x="5001" y="5228"/>
                      <a:pt x="4965" y="5109"/>
                      <a:pt x="5037" y="4966"/>
                    </a:cubicBezTo>
                    <a:cubicBezTo>
                      <a:pt x="5037" y="4954"/>
                      <a:pt x="5037" y="4942"/>
                      <a:pt x="5037" y="4930"/>
                    </a:cubicBezTo>
                    <a:cubicBezTo>
                      <a:pt x="5037" y="4930"/>
                      <a:pt x="5144" y="4216"/>
                      <a:pt x="5549" y="3454"/>
                    </a:cubicBezTo>
                    <a:close/>
                    <a:moveTo>
                      <a:pt x="24682" y="4204"/>
                    </a:moveTo>
                    <a:lnTo>
                      <a:pt x="24682" y="4204"/>
                    </a:lnTo>
                    <a:cubicBezTo>
                      <a:pt x="24861" y="4763"/>
                      <a:pt x="24813" y="5323"/>
                      <a:pt x="24575" y="5740"/>
                    </a:cubicBezTo>
                    <a:cubicBezTo>
                      <a:pt x="24408" y="6025"/>
                      <a:pt x="24170" y="6204"/>
                      <a:pt x="23873" y="6264"/>
                    </a:cubicBezTo>
                    <a:cubicBezTo>
                      <a:pt x="23837" y="6264"/>
                      <a:pt x="23813" y="6275"/>
                      <a:pt x="23789" y="6275"/>
                    </a:cubicBezTo>
                    <a:cubicBezTo>
                      <a:pt x="23682" y="6275"/>
                      <a:pt x="23623" y="6228"/>
                      <a:pt x="23587" y="6133"/>
                    </a:cubicBezTo>
                    <a:cubicBezTo>
                      <a:pt x="23480" y="5764"/>
                      <a:pt x="23896" y="4799"/>
                      <a:pt x="24682" y="4204"/>
                    </a:cubicBezTo>
                    <a:close/>
                    <a:moveTo>
                      <a:pt x="2656" y="7514"/>
                    </a:moveTo>
                    <a:cubicBezTo>
                      <a:pt x="2799" y="7514"/>
                      <a:pt x="2929" y="7526"/>
                      <a:pt x="3072" y="7561"/>
                    </a:cubicBezTo>
                    <a:cubicBezTo>
                      <a:pt x="3906" y="7776"/>
                      <a:pt x="4382" y="8085"/>
                      <a:pt x="4406" y="8407"/>
                    </a:cubicBezTo>
                    <a:cubicBezTo>
                      <a:pt x="4418" y="8645"/>
                      <a:pt x="4168" y="8883"/>
                      <a:pt x="3775" y="9026"/>
                    </a:cubicBezTo>
                    <a:cubicBezTo>
                      <a:pt x="3703" y="9062"/>
                      <a:pt x="3632" y="9073"/>
                      <a:pt x="3572" y="9073"/>
                    </a:cubicBezTo>
                    <a:cubicBezTo>
                      <a:pt x="3132" y="9073"/>
                      <a:pt x="2787" y="8466"/>
                      <a:pt x="2656" y="7514"/>
                    </a:cubicBezTo>
                    <a:close/>
                    <a:moveTo>
                      <a:pt x="26718" y="9740"/>
                    </a:moveTo>
                    <a:cubicBezTo>
                      <a:pt x="27099" y="9740"/>
                      <a:pt x="27564" y="9871"/>
                      <a:pt x="28064" y="10109"/>
                    </a:cubicBezTo>
                    <a:cubicBezTo>
                      <a:pt x="28147" y="10157"/>
                      <a:pt x="28242" y="10216"/>
                      <a:pt x="28326" y="10264"/>
                    </a:cubicBezTo>
                    <a:cubicBezTo>
                      <a:pt x="28052" y="10502"/>
                      <a:pt x="27730" y="10645"/>
                      <a:pt x="27373" y="10693"/>
                    </a:cubicBezTo>
                    <a:cubicBezTo>
                      <a:pt x="27231" y="10713"/>
                      <a:pt x="27095" y="10722"/>
                      <a:pt x="26968" y="10722"/>
                    </a:cubicBezTo>
                    <a:cubicBezTo>
                      <a:pt x="26483" y="10722"/>
                      <a:pt x="26114" y="10585"/>
                      <a:pt x="25992" y="10359"/>
                    </a:cubicBezTo>
                    <a:cubicBezTo>
                      <a:pt x="25920" y="10252"/>
                      <a:pt x="25920" y="10145"/>
                      <a:pt x="25980" y="10038"/>
                    </a:cubicBezTo>
                    <a:cubicBezTo>
                      <a:pt x="26099" y="9847"/>
                      <a:pt x="26373" y="9740"/>
                      <a:pt x="26718" y="9740"/>
                    </a:cubicBezTo>
                    <a:close/>
                    <a:moveTo>
                      <a:pt x="2358" y="12467"/>
                    </a:moveTo>
                    <a:cubicBezTo>
                      <a:pt x="2525" y="12467"/>
                      <a:pt x="2679" y="12526"/>
                      <a:pt x="2822" y="12645"/>
                    </a:cubicBezTo>
                    <a:cubicBezTo>
                      <a:pt x="3001" y="12788"/>
                      <a:pt x="3191" y="13003"/>
                      <a:pt x="3120" y="13205"/>
                    </a:cubicBezTo>
                    <a:cubicBezTo>
                      <a:pt x="3037" y="13431"/>
                      <a:pt x="2668" y="13586"/>
                      <a:pt x="2203" y="13586"/>
                    </a:cubicBezTo>
                    <a:cubicBezTo>
                      <a:pt x="1846" y="13586"/>
                      <a:pt x="1489" y="13491"/>
                      <a:pt x="1203" y="13312"/>
                    </a:cubicBezTo>
                    <a:cubicBezTo>
                      <a:pt x="1548" y="12776"/>
                      <a:pt x="1977" y="12467"/>
                      <a:pt x="2358" y="12467"/>
                    </a:cubicBezTo>
                    <a:close/>
                    <a:moveTo>
                      <a:pt x="25873" y="14443"/>
                    </a:moveTo>
                    <a:cubicBezTo>
                      <a:pt x="26075" y="14443"/>
                      <a:pt x="26409" y="14515"/>
                      <a:pt x="26813" y="14848"/>
                    </a:cubicBezTo>
                    <a:cubicBezTo>
                      <a:pt x="27016" y="15015"/>
                      <a:pt x="27194" y="15229"/>
                      <a:pt x="27361" y="15467"/>
                    </a:cubicBezTo>
                    <a:cubicBezTo>
                      <a:pt x="27194" y="15515"/>
                      <a:pt x="27004" y="15539"/>
                      <a:pt x="26813" y="15539"/>
                    </a:cubicBezTo>
                    <a:lnTo>
                      <a:pt x="26718" y="15539"/>
                    </a:lnTo>
                    <a:cubicBezTo>
                      <a:pt x="25694" y="15539"/>
                      <a:pt x="25397" y="15217"/>
                      <a:pt x="25325" y="15074"/>
                    </a:cubicBezTo>
                    <a:cubicBezTo>
                      <a:pt x="25254" y="14955"/>
                      <a:pt x="25254" y="14824"/>
                      <a:pt x="25325" y="14705"/>
                    </a:cubicBezTo>
                    <a:cubicBezTo>
                      <a:pt x="25420" y="14550"/>
                      <a:pt x="25623" y="14443"/>
                      <a:pt x="25873" y="14443"/>
                    </a:cubicBezTo>
                    <a:close/>
                    <a:moveTo>
                      <a:pt x="4084" y="16717"/>
                    </a:moveTo>
                    <a:cubicBezTo>
                      <a:pt x="4215" y="16717"/>
                      <a:pt x="4263" y="16765"/>
                      <a:pt x="4263" y="16884"/>
                    </a:cubicBezTo>
                    <a:cubicBezTo>
                      <a:pt x="4263" y="17348"/>
                      <a:pt x="3370" y="18396"/>
                      <a:pt x="2418" y="18396"/>
                    </a:cubicBezTo>
                    <a:lnTo>
                      <a:pt x="2370" y="18396"/>
                    </a:lnTo>
                    <a:cubicBezTo>
                      <a:pt x="2501" y="17717"/>
                      <a:pt x="2906" y="17205"/>
                      <a:pt x="3537" y="16896"/>
                    </a:cubicBezTo>
                    <a:cubicBezTo>
                      <a:pt x="3822" y="16753"/>
                      <a:pt x="4001" y="16717"/>
                      <a:pt x="4084" y="16717"/>
                    </a:cubicBezTo>
                    <a:close/>
                    <a:moveTo>
                      <a:pt x="23968" y="19051"/>
                    </a:moveTo>
                    <a:cubicBezTo>
                      <a:pt x="24135" y="19051"/>
                      <a:pt x="24408" y="19110"/>
                      <a:pt x="24777" y="19420"/>
                    </a:cubicBezTo>
                    <a:cubicBezTo>
                      <a:pt x="25123" y="19706"/>
                      <a:pt x="25385" y="20063"/>
                      <a:pt x="25528" y="20456"/>
                    </a:cubicBezTo>
                    <a:cubicBezTo>
                      <a:pt x="25408" y="20468"/>
                      <a:pt x="25289" y="20480"/>
                      <a:pt x="25170" y="20480"/>
                    </a:cubicBezTo>
                    <a:cubicBezTo>
                      <a:pt x="24123" y="20480"/>
                      <a:pt x="23742" y="20027"/>
                      <a:pt x="23634" y="19837"/>
                    </a:cubicBezTo>
                    <a:cubicBezTo>
                      <a:pt x="23515" y="19634"/>
                      <a:pt x="23503" y="19408"/>
                      <a:pt x="23599" y="19241"/>
                    </a:cubicBezTo>
                    <a:cubicBezTo>
                      <a:pt x="23670" y="19122"/>
                      <a:pt x="23801" y="19051"/>
                      <a:pt x="23968" y="19051"/>
                    </a:cubicBezTo>
                    <a:close/>
                    <a:moveTo>
                      <a:pt x="5954" y="19158"/>
                    </a:moveTo>
                    <a:cubicBezTo>
                      <a:pt x="6573" y="19194"/>
                      <a:pt x="6728" y="19670"/>
                      <a:pt x="6775" y="19956"/>
                    </a:cubicBezTo>
                    <a:cubicBezTo>
                      <a:pt x="6870" y="20753"/>
                      <a:pt x="6370" y="21825"/>
                      <a:pt x="5537" y="22146"/>
                    </a:cubicBezTo>
                    <a:cubicBezTo>
                      <a:pt x="5073" y="21111"/>
                      <a:pt x="4989" y="20027"/>
                      <a:pt x="5335" y="19491"/>
                    </a:cubicBezTo>
                    <a:cubicBezTo>
                      <a:pt x="5477" y="19265"/>
                      <a:pt x="5668" y="19158"/>
                      <a:pt x="5918" y="19158"/>
                    </a:cubicBezTo>
                    <a:close/>
                    <a:moveTo>
                      <a:pt x="9811" y="21861"/>
                    </a:moveTo>
                    <a:cubicBezTo>
                      <a:pt x="9871" y="21861"/>
                      <a:pt x="9930" y="21873"/>
                      <a:pt x="9990" y="21885"/>
                    </a:cubicBezTo>
                    <a:cubicBezTo>
                      <a:pt x="10335" y="21980"/>
                      <a:pt x="10669" y="22325"/>
                      <a:pt x="10823" y="22789"/>
                    </a:cubicBezTo>
                    <a:cubicBezTo>
                      <a:pt x="11002" y="23242"/>
                      <a:pt x="10978" y="23706"/>
                      <a:pt x="10788" y="24051"/>
                    </a:cubicBezTo>
                    <a:cubicBezTo>
                      <a:pt x="9764" y="23242"/>
                      <a:pt x="9442" y="22373"/>
                      <a:pt x="9561" y="22027"/>
                    </a:cubicBezTo>
                    <a:cubicBezTo>
                      <a:pt x="9597" y="21908"/>
                      <a:pt x="9680" y="21861"/>
                      <a:pt x="9811" y="21861"/>
                    </a:cubicBezTo>
                    <a:close/>
                    <a:moveTo>
                      <a:pt x="20467" y="22158"/>
                    </a:moveTo>
                    <a:cubicBezTo>
                      <a:pt x="20563" y="22158"/>
                      <a:pt x="20634" y="22230"/>
                      <a:pt x="20706" y="22349"/>
                    </a:cubicBezTo>
                    <a:cubicBezTo>
                      <a:pt x="21003" y="22920"/>
                      <a:pt x="20694" y="23694"/>
                      <a:pt x="19896" y="24313"/>
                    </a:cubicBezTo>
                    <a:cubicBezTo>
                      <a:pt x="19563" y="23921"/>
                      <a:pt x="19622" y="23325"/>
                      <a:pt x="19813" y="22885"/>
                    </a:cubicBezTo>
                    <a:cubicBezTo>
                      <a:pt x="19979" y="22468"/>
                      <a:pt x="20253" y="22158"/>
                      <a:pt x="20467" y="22158"/>
                    </a:cubicBezTo>
                    <a:close/>
                    <a:moveTo>
                      <a:pt x="15372" y="22349"/>
                    </a:moveTo>
                    <a:cubicBezTo>
                      <a:pt x="15419" y="22349"/>
                      <a:pt x="15455" y="22361"/>
                      <a:pt x="15502" y="22385"/>
                    </a:cubicBezTo>
                    <a:cubicBezTo>
                      <a:pt x="15776" y="22539"/>
                      <a:pt x="16038" y="23063"/>
                      <a:pt x="16110" y="23611"/>
                    </a:cubicBezTo>
                    <a:cubicBezTo>
                      <a:pt x="16145" y="23932"/>
                      <a:pt x="16145" y="24540"/>
                      <a:pt x="15729" y="24956"/>
                    </a:cubicBezTo>
                    <a:cubicBezTo>
                      <a:pt x="14895" y="24456"/>
                      <a:pt x="14812" y="23456"/>
                      <a:pt x="14955" y="22885"/>
                    </a:cubicBezTo>
                    <a:cubicBezTo>
                      <a:pt x="15038" y="22563"/>
                      <a:pt x="15205" y="22349"/>
                      <a:pt x="15372" y="22349"/>
                    </a:cubicBezTo>
                    <a:close/>
                    <a:moveTo>
                      <a:pt x="12466" y="191"/>
                    </a:moveTo>
                    <a:cubicBezTo>
                      <a:pt x="13014" y="191"/>
                      <a:pt x="13562" y="382"/>
                      <a:pt x="14086" y="775"/>
                    </a:cubicBezTo>
                    <a:cubicBezTo>
                      <a:pt x="14467" y="1061"/>
                      <a:pt x="14788" y="1346"/>
                      <a:pt x="15026" y="1620"/>
                    </a:cubicBezTo>
                    <a:cubicBezTo>
                      <a:pt x="14574" y="2346"/>
                      <a:pt x="14336" y="3227"/>
                      <a:pt x="14479" y="3656"/>
                    </a:cubicBezTo>
                    <a:cubicBezTo>
                      <a:pt x="14538" y="3811"/>
                      <a:pt x="14621" y="3870"/>
                      <a:pt x="14693" y="3894"/>
                    </a:cubicBezTo>
                    <a:cubicBezTo>
                      <a:pt x="14752" y="3918"/>
                      <a:pt x="14824" y="3930"/>
                      <a:pt x="14895" y="3930"/>
                    </a:cubicBezTo>
                    <a:cubicBezTo>
                      <a:pt x="15229" y="3930"/>
                      <a:pt x="15574" y="3692"/>
                      <a:pt x="15729" y="3358"/>
                    </a:cubicBezTo>
                    <a:cubicBezTo>
                      <a:pt x="15860" y="3073"/>
                      <a:pt x="15967" y="2465"/>
                      <a:pt x="15264" y="1608"/>
                    </a:cubicBezTo>
                    <a:cubicBezTo>
                      <a:pt x="15598" y="1120"/>
                      <a:pt x="16264" y="370"/>
                      <a:pt x="17277" y="370"/>
                    </a:cubicBezTo>
                    <a:cubicBezTo>
                      <a:pt x="17419" y="370"/>
                      <a:pt x="17562" y="382"/>
                      <a:pt x="17705" y="406"/>
                    </a:cubicBezTo>
                    <a:cubicBezTo>
                      <a:pt x="19027" y="668"/>
                      <a:pt x="19967" y="1418"/>
                      <a:pt x="20289" y="2454"/>
                    </a:cubicBezTo>
                    <a:cubicBezTo>
                      <a:pt x="19324" y="3156"/>
                      <a:pt x="18729" y="4287"/>
                      <a:pt x="18884" y="4763"/>
                    </a:cubicBezTo>
                    <a:cubicBezTo>
                      <a:pt x="18940" y="4942"/>
                      <a:pt x="19079" y="5032"/>
                      <a:pt x="19282" y="5032"/>
                    </a:cubicBezTo>
                    <a:cubicBezTo>
                      <a:pt x="19335" y="5032"/>
                      <a:pt x="19393" y="5026"/>
                      <a:pt x="19455" y="5013"/>
                    </a:cubicBezTo>
                    <a:cubicBezTo>
                      <a:pt x="19801" y="4942"/>
                      <a:pt x="20086" y="4716"/>
                      <a:pt x="20301" y="4370"/>
                    </a:cubicBezTo>
                    <a:cubicBezTo>
                      <a:pt x="20598" y="3859"/>
                      <a:pt x="20682" y="3180"/>
                      <a:pt x="20503" y="2525"/>
                    </a:cubicBezTo>
                    <a:cubicBezTo>
                      <a:pt x="20968" y="2210"/>
                      <a:pt x="21455" y="2050"/>
                      <a:pt x="21930" y="2050"/>
                    </a:cubicBezTo>
                    <a:cubicBezTo>
                      <a:pt x="22245" y="2050"/>
                      <a:pt x="22554" y="2121"/>
                      <a:pt x="22849" y="2263"/>
                    </a:cubicBezTo>
                    <a:cubicBezTo>
                      <a:pt x="23706" y="2668"/>
                      <a:pt x="24337" y="3287"/>
                      <a:pt x="24623" y="4013"/>
                    </a:cubicBezTo>
                    <a:cubicBezTo>
                      <a:pt x="23789" y="4621"/>
                      <a:pt x="23265" y="5704"/>
                      <a:pt x="23408" y="6192"/>
                    </a:cubicBezTo>
                    <a:cubicBezTo>
                      <a:pt x="23468" y="6371"/>
                      <a:pt x="23599" y="6466"/>
                      <a:pt x="23789" y="6466"/>
                    </a:cubicBezTo>
                    <a:cubicBezTo>
                      <a:pt x="23825" y="6466"/>
                      <a:pt x="23861" y="6454"/>
                      <a:pt x="23908" y="6454"/>
                    </a:cubicBezTo>
                    <a:cubicBezTo>
                      <a:pt x="24254" y="6395"/>
                      <a:pt x="24551" y="6168"/>
                      <a:pt x="24742" y="5835"/>
                    </a:cubicBezTo>
                    <a:cubicBezTo>
                      <a:pt x="25016" y="5359"/>
                      <a:pt x="25051" y="4716"/>
                      <a:pt x="24849" y="4097"/>
                    </a:cubicBezTo>
                    <a:cubicBezTo>
                      <a:pt x="25202" y="3861"/>
                      <a:pt x="25574" y="3744"/>
                      <a:pt x="25950" y="3744"/>
                    </a:cubicBezTo>
                    <a:cubicBezTo>
                      <a:pt x="26411" y="3744"/>
                      <a:pt x="26879" y="3921"/>
                      <a:pt x="27325" y="4275"/>
                    </a:cubicBezTo>
                    <a:cubicBezTo>
                      <a:pt x="28421" y="5144"/>
                      <a:pt x="29111" y="6478"/>
                      <a:pt x="29183" y="7847"/>
                    </a:cubicBezTo>
                    <a:cubicBezTo>
                      <a:pt x="29230" y="8788"/>
                      <a:pt x="28968" y="9621"/>
                      <a:pt x="28468" y="10133"/>
                    </a:cubicBezTo>
                    <a:cubicBezTo>
                      <a:pt x="28361" y="10074"/>
                      <a:pt x="28254" y="10002"/>
                      <a:pt x="28147" y="9955"/>
                    </a:cubicBezTo>
                    <a:cubicBezTo>
                      <a:pt x="27623" y="9693"/>
                      <a:pt x="27135" y="9550"/>
                      <a:pt x="26718" y="9550"/>
                    </a:cubicBezTo>
                    <a:cubicBezTo>
                      <a:pt x="26301" y="9550"/>
                      <a:pt x="25968" y="9693"/>
                      <a:pt x="25825" y="9943"/>
                    </a:cubicBezTo>
                    <a:cubicBezTo>
                      <a:pt x="25730" y="10109"/>
                      <a:pt x="25730" y="10300"/>
                      <a:pt x="25825" y="10455"/>
                    </a:cubicBezTo>
                    <a:cubicBezTo>
                      <a:pt x="25996" y="10750"/>
                      <a:pt x="26411" y="10915"/>
                      <a:pt x="26959" y="10915"/>
                    </a:cubicBezTo>
                    <a:cubicBezTo>
                      <a:pt x="27097" y="10915"/>
                      <a:pt x="27244" y="10905"/>
                      <a:pt x="27397" y="10883"/>
                    </a:cubicBezTo>
                    <a:cubicBezTo>
                      <a:pt x="27814" y="10824"/>
                      <a:pt x="28183" y="10657"/>
                      <a:pt x="28492" y="10383"/>
                    </a:cubicBezTo>
                    <a:cubicBezTo>
                      <a:pt x="29254" y="10967"/>
                      <a:pt x="29599" y="11955"/>
                      <a:pt x="29421" y="13038"/>
                    </a:cubicBezTo>
                    <a:cubicBezTo>
                      <a:pt x="29230" y="14169"/>
                      <a:pt x="28504" y="15098"/>
                      <a:pt x="27552" y="15419"/>
                    </a:cubicBezTo>
                    <a:cubicBezTo>
                      <a:pt x="27373" y="15134"/>
                      <a:pt x="27159" y="14896"/>
                      <a:pt x="26932" y="14705"/>
                    </a:cubicBezTo>
                    <a:cubicBezTo>
                      <a:pt x="26492" y="14336"/>
                      <a:pt x="26111" y="14253"/>
                      <a:pt x="25873" y="14253"/>
                    </a:cubicBezTo>
                    <a:cubicBezTo>
                      <a:pt x="25551" y="14253"/>
                      <a:pt x="25289" y="14396"/>
                      <a:pt x="25158" y="14622"/>
                    </a:cubicBezTo>
                    <a:cubicBezTo>
                      <a:pt x="25051" y="14788"/>
                      <a:pt x="25051" y="15003"/>
                      <a:pt x="25158" y="15181"/>
                    </a:cubicBezTo>
                    <a:cubicBezTo>
                      <a:pt x="25278" y="15384"/>
                      <a:pt x="25647" y="15729"/>
                      <a:pt x="26718" y="15729"/>
                    </a:cubicBezTo>
                    <a:lnTo>
                      <a:pt x="26825" y="15729"/>
                    </a:lnTo>
                    <a:cubicBezTo>
                      <a:pt x="27052" y="15729"/>
                      <a:pt x="27266" y="15693"/>
                      <a:pt x="27480" y="15634"/>
                    </a:cubicBezTo>
                    <a:cubicBezTo>
                      <a:pt x="28040" y="16551"/>
                      <a:pt x="28385" y="17932"/>
                      <a:pt x="27909" y="19027"/>
                    </a:cubicBezTo>
                    <a:cubicBezTo>
                      <a:pt x="27564" y="19777"/>
                      <a:pt x="26861" y="20265"/>
                      <a:pt x="25873" y="20420"/>
                    </a:cubicBezTo>
                    <a:cubicBezTo>
                      <a:pt x="25825" y="20432"/>
                      <a:pt x="25766" y="20432"/>
                      <a:pt x="25718" y="20444"/>
                    </a:cubicBezTo>
                    <a:cubicBezTo>
                      <a:pt x="25563" y="19991"/>
                      <a:pt x="25289" y="19587"/>
                      <a:pt x="24897" y="19277"/>
                    </a:cubicBezTo>
                    <a:cubicBezTo>
                      <a:pt x="24575" y="19003"/>
                      <a:pt x="24242" y="18860"/>
                      <a:pt x="23968" y="18860"/>
                    </a:cubicBezTo>
                    <a:cubicBezTo>
                      <a:pt x="23730" y="18860"/>
                      <a:pt x="23539" y="18968"/>
                      <a:pt x="23432" y="19146"/>
                    </a:cubicBezTo>
                    <a:cubicBezTo>
                      <a:pt x="23301" y="19372"/>
                      <a:pt x="23325" y="19670"/>
                      <a:pt x="23468" y="19920"/>
                    </a:cubicBezTo>
                    <a:cubicBezTo>
                      <a:pt x="23599" y="20146"/>
                      <a:pt x="24015" y="20658"/>
                      <a:pt x="25170" y="20658"/>
                    </a:cubicBezTo>
                    <a:cubicBezTo>
                      <a:pt x="25313" y="20658"/>
                      <a:pt x="25444" y="20658"/>
                      <a:pt x="25587" y="20646"/>
                    </a:cubicBezTo>
                    <a:lnTo>
                      <a:pt x="25587" y="20646"/>
                    </a:lnTo>
                    <a:cubicBezTo>
                      <a:pt x="25766" y="21301"/>
                      <a:pt x="25659" y="22004"/>
                      <a:pt x="25278" y="22647"/>
                    </a:cubicBezTo>
                    <a:cubicBezTo>
                      <a:pt x="24670" y="23647"/>
                      <a:pt x="23468" y="24361"/>
                      <a:pt x="21884" y="24659"/>
                    </a:cubicBezTo>
                    <a:cubicBezTo>
                      <a:pt x="21587" y="24706"/>
                      <a:pt x="21313" y="24730"/>
                      <a:pt x="21075" y="24730"/>
                    </a:cubicBezTo>
                    <a:cubicBezTo>
                      <a:pt x="20622" y="24730"/>
                      <a:pt x="20265" y="24635"/>
                      <a:pt x="20027" y="24444"/>
                    </a:cubicBezTo>
                    <a:cubicBezTo>
                      <a:pt x="20884" y="23766"/>
                      <a:pt x="21217" y="22920"/>
                      <a:pt x="20860" y="22254"/>
                    </a:cubicBezTo>
                    <a:cubicBezTo>
                      <a:pt x="20741" y="22027"/>
                      <a:pt x="20575" y="21980"/>
                      <a:pt x="20467" y="21980"/>
                    </a:cubicBezTo>
                    <a:cubicBezTo>
                      <a:pt x="20122" y="21980"/>
                      <a:pt x="19801" y="22397"/>
                      <a:pt x="19634" y="22813"/>
                    </a:cubicBezTo>
                    <a:cubicBezTo>
                      <a:pt x="19432" y="23301"/>
                      <a:pt x="19360" y="23968"/>
                      <a:pt x="19741" y="24432"/>
                    </a:cubicBezTo>
                    <a:cubicBezTo>
                      <a:pt x="18991" y="24956"/>
                      <a:pt x="18003" y="25254"/>
                      <a:pt x="17015" y="25254"/>
                    </a:cubicBezTo>
                    <a:lnTo>
                      <a:pt x="16717" y="25254"/>
                    </a:lnTo>
                    <a:cubicBezTo>
                      <a:pt x="16407" y="25230"/>
                      <a:pt x="16134" y="25171"/>
                      <a:pt x="15895" y="25052"/>
                    </a:cubicBezTo>
                    <a:cubicBezTo>
                      <a:pt x="16336" y="24575"/>
                      <a:pt x="16336" y="23944"/>
                      <a:pt x="16288" y="23587"/>
                    </a:cubicBezTo>
                    <a:cubicBezTo>
                      <a:pt x="16217" y="22968"/>
                      <a:pt x="15931" y="22408"/>
                      <a:pt x="15586" y="22218"/>
                    </a:cubicBezTo>
                    <a:cubicBezTo>
                      <a:pt x="15514" y="22182"/>
                      <a:pt x="15443" y="22158"/>
                      <a:pt x="15372" y="22158"/>
                    </a:cubicBezTo>
                    <a:cubicBezTo>
                      <a:pt x="15110" y="22158"/>
                      <a:pt x="14883" y="22420"/>
                      <a:pt x="14776" y="22837"/>
                    </a:cubicBezTo>
                    <a:cubicBezTo>
                      <a:pt x="14621" y="23456"/>
                      <a:pt x="14717" y="24528"/>
                      <a:pt x="15574" y="25087"/>
                    </a:cubicBezTo>
                    <a:cubicBezTo>
                      <a:pt x="15293" y="25298"/>
                      <a:pt x="14908" y="25401"/>
                      <a:pt x="14434" y="25401"/>
                    </a:cubicBezTo>
                    <a:cubicBezTo>
                      <a:pt x="14105" y="25401"/>
                      <a:pt x="13733" y="25352"/>
                      <a:pt x="13324" y="25254"/>
                    </a:cubicBezTo>
                    <a:cubicBezTo>
                      <a:pt x="12407" y="25028"/>
                      <a:pt x="11597" y="24659"/>
                      <a:pt x="10942" y="24171"/>
                    </a:cubicBezTo>
                    <a:cubicBezTo>
                      <a:pt x="11169" y="23778"/>
                      <a:pt x="11192" y="23242"/>
                      <a:pt x="11014" y="22718"/>
                    </a:cubicBezTo>
                    <a:cubicBezTo>
                      <a:pt x="10823" y="22206"/>
                      <a:pt x="10454" y="21825"/>
                      <a:pt x="10049" y="21706"/>
                    </a:cubicBezTo>
                    <a:cubicBezTo>
                      <a:pt x="9968" y="21683"/>
                      <a:pt x="9892" y="21672"/>
                      <a:pt x="9823" y="21672"/>
                    </a:cubicBezTo>
                    <a:cubicBezTo>
                      <a:pt x="9608" y="21672"/>
                      <a:pt x="9455" y="21779"/>
                      <a:pt x="9383" y="21968"/>
                    </a:cubicBezTo>
                    <a:cubicBezTo>
                      <a:pt x="9228" y="22444"/>
                      <a:pt x="9668" y="23409"/>
                      <a:pt x="10680" y="24218"/>
                    </a:cubicBezTo>
                    <a:cubicBezTo>
                      <a:pt x="10414" y="24562"/>
                      <a:pt x="9937" y="24738"/>
                      <a:pt x="9303" y="24738"/>
                    </a:cubicBezTo>
                    <a:cubicBezTo>
                      <a:pt x="9058" y="24738"/>
                      <a:pt x="8790" y="24712"/>
                      <a:pt x="8502" y="24659"/>
                    </a:cubicBezTo>
                    <a:cubicBezTo>
                      <a:pt x="7299" y="24432"/>
                      <a:pt x="6251" y="23575"/>
                      <a:pt x="5632" y="22313"/>
                    </a:cubicBezTo>
                    <a:cubicBezTo>
                      <a:pt x="6525" y="21968"/>
                      <a:pt x="7073" y="20789"/>
                      <a:pt x="6966" y="19932"/>
                    </a:cubicBezTo>
                    <a:cubicBezTo>
                      <a:pt x="6882" y="19349"/>
                      <a:pt x="6525" y="19003"/>
                      <a:pt x="5966" y="18979"/>
                    </a:cubicBezTo>
                    <a:lnTo>
                      <a:pt x="5918" y="18979"/>
                    </a:lnTo>
                    <a:cubicBezTo>
                      <a:pt x="5608" y="18979"/>
                      <a:pt x="5346" y="19122"/>
                      <a:pt x="5180" y="19384"/>
                    </a:cubicBezTo>
                    <a:cubicBezTo>
                      <a:pt x="4811" y="19980"/>
                      <a:pt x="4882" y="21123"/>
                      <a:pt x="5370" y="22206"/>
                    </a:cubicBezTo>
                    <a:cubicBezTo>
                      <a:pt x="5272" y="22227"/>
                      <a:pt x="5173" y="22238"/>
                      <a:pt x="5073" y="22238"/>
                    </a:cubicBezTo>
                    <a:cubicBezTo>
                      <a:pt x="4892" y="22238"/>
                      <a:pt x="4709" y="22203"/>
                      <a:pt x="4525" y="22135"/>
                    </a:cubicBezTo>
                    <a:cubicBezTo>
                      <a:pt x="3191" y="21646"/>
                      <a:pt x="2191" y="20003"/>
                      <a:pt x="2346" y="18587"/>
                    </a:cubicBezTo>
                    <a:lnTo>
                      <a:pt x="2418" y="18587"/>
                    </a:lnTo>
                    <a:cubicBezTo>
                      <a:pt x="3513" y="18587"/>
                      <a:pt x="4453" y="17444"/>
                      <a:pt x="4453" y="16884"/>
                    </a:cubicBezTo>
                    <a:cubicBezTo>
                      <a:pt x="4453" y="16670"/>
                      <a:pt x="4323" y="16539"/>
                      <a:pt x="4084" y="16539"/>
                    </a:cubicBezTo>
                    <a:cubicBezTo>
                      <a:pt x="3930" y="16539"/>
                      <a:pt x="3715" y="16598"/>
                      <a:pt x="3453" y="16729"/>
                    </a:cubicBezTo>
                    <a:cubicBezTo>
                      <a:pt x="2763" y="17063"/>
                      <a:pt x="2322" y="17634"/>
                      <a:pt x="2191" y="18372"/>
                    </a:cubicBezTo>
                    <a:cubicBezTo>
                      <a:pt x="1846" y="18313"/>
                      <a:pt x="1525" y="18110"/>
                      <a:pt x="1239" y="17765"/>
                    </a:cubicBezTo>
                    <a:cubicBezTo>
                      <a:pt x="203" y="16539"/>
                      <a:pt x="382" y="14693"/>
                      <a:pt x="1108" y="13467"/>
                    </a:cubicBezTo>
                    <a:lnTo>
                      <a:pt x="1108" y="13467"/>
                    </a:lnTo>
                    <a:cubicBezTo>
                      <a:pt x="1417" y="13669"/>
                      <a:pt x="1810" y="13776"/>
                      <a:pt x="2203" y="13776"/>
                    </a:cubicBezTo>
                    <a:cubicBezTo>
                      <a:pt x="2751" y="13776"/>
                      <a:pt x="3191" y="13574"/>
                      <a:pt x="3299" y="13276"/>
                    </a:cubicBezTo>
                    <a:cubicBezTo>
                      <a:pt x="3358" y="13098"/>
                      <a:pt x="3346" y="12836"/>
                      <a:pt x="2953" y="12502"/>
                    </a:cubicBezTo>
                    <a:cubicBezTo>
                      <a:pt x="2763" y="12360"/>
                      <a:pt x="2572" y="12276"/>
                      <a:pt x="2358" y="12276"/>
                    </a:cubicBezTo>
                    <a:cubicBezTo>
                      <a:pt x="1917" y="12276"/>
                      <a:pt x="1441" y="12622"/>
                      <a:pt x="1048" y="13205"/>
                    </a:cubicBezTo>
                    <a:cubicBezTo>
                      <a:pt x="774" y="12979"/>
                      <a:pt x="596" y="12681"/>
                      <a:pt x="524" y="12312"/>
                    </a:cubicBezTo>
                    <a:cubicBezTo>
                      <a:pt x="262" y="11050"/>
                      <a:pt x="608" y="9359"/>
                      <a:pt x="1334" y="8371"/>
                    </a:cubicBezTo>
                    <a:cubicBezTo>
                      <a:pt x="1667" y="7907"/>
                      <a:pt x="2060" y="7621"/>
                      <a:pt x="2477" y="7538"/>
                    </a:cubicBezTo>
                    <a:cubicBezTo>
                      <a:pt x="2620" y="8609"/>
                      <a:pt x="3037" y="9264"/>
                      <a:pt x="3572" y="9264"/>
                    </a:cubicBezTo>
                    <a:cubicBezTo>
                      <a:pt x="3668" y="9264"/>
                      <a:pt x="3751" y="9240"/>
                      <a:pt x="3846" y="9216"/>
                    </a:cubicBezTo>
                    <a:cubicBezTo>
                      <a:pt x="4323" y="9038"/>
                      <a:pt x="4608" y="8728"/>
                      <a:pt x="4596" y="8407"/>
                    </a:cubicBezTo>
                    <a:cubicBezTo>
                      <a:pt x="4573" y="8109"/>
                      <a:pt x="4311" y="7692"/>
                      <a:pt x="3120" y="7383"/>
                    </a:cubicBezTo>
                    <a:cubicBezTo>
                      <a:pt x="2993" y="7353"/>
                      <a:pt x="2857" y="7332"/>
                      <a:pt x="2727" y="7332"/>
                    </a:cubicBezTo>
                    <a:cubicBezTo>
                      <a:pt x="2699" y="7332"/>
                      <a:pt x="2671" y="7333"/>
                      <a:pt x="2644" y="7335"/>
                    </a:cubicBezTo>
                    <a:cubicBezTo>
                      <a:pt x="2548" y="6275"/>
                      <a:pt x="2751" y="4882"/>
                      <a:pt x="3453" y="4240"/>
                    </a:cubicBezTo>
                    <a:cubicBezTo>
                      <a:pt x="4013" y="3728"/>
                      <a:pt x="4680" y="3454"/>
                      <a:pt x="5323" y="3454"/>
                    </a:cubicBezTo>
                    <a:lnTo>
                      <a:pt x="5346" y="3454"/>
                    </a:lnTo>
                    <a:cubicBezTo>
                      <a:pt x="4989" y="4156"/>
                      <a:pt x="4870" y="4787"/>
                      <a:pt x="4858" y="4894"/>
                    </a:cubicBezTo>
                    <a:cubicBezTo>
                      <a:pt x="4787" y="5061"/>
                      <a:pt x="4799" y="5252"/>
                      <a:pt x="4894" y="5418"/>
                    </a:cubicBezTo>
                    <a:cubicBezTo>
                      <a:pt x="5061" y="5668"/>
                      <a:pt x="5406" y="5847"/>
                      <a:pt x="5763" y="5847"/>
                    </a:cubicBezTo>
                    <a:cubicBezTo>
                      <a:pt x="6001" y="5847"/>
                      <a:pt x="6609" y="5752"/>
                      <a:pt x="6847" y="4918"/>
                    </a:cubicBezTo>
                    <a:cubicBezTo>
                      <a:pt x="6954" y="4525"/>
                      <a:pt x="6894" y="4168"/>
                      <a:pt x="6692" y="3870"/>
                    </a:cubicBezTo>
                    <a:cubicBezTo>
                      <a:pt x="6478" y="3561"/>
                      <a:pt x="6097" y="3347"/>
                      <a:pt x="5644" y="3287"/>
                    </a:cubicBezTo>
                    <a:cubicBezTo>
                      <a:pt x="6139" y="2436"/>
                      <a:pt x="7078" y="1474"/>
                      <a:pt x="8751" y="1474"/>
                    </a:cubicBezTo>
                    <a:cubicBezTo>
                      <a:pt x="8810" y="1474"/>
                      <a:pt x="8870" y="1475"/>
                      <a:pt x="8930" y="1477"/>
                    </a:cubicBezTo>
                    <a:cubicBezTo>
                      <a:pt x="9240" y="1489"/>
                      <a:pt x="9502" y="1573"/>
                      <a:pt x="9704" y="1715"/>
                    </a:cubicBezTo>
                    <a:cubicBezTo>
                      <a:pt x="9097" y="2620"/>
                      <a:pt x="8954" y="3513"/>
                      <a:pt x="9347" y="3847"/>
                    </a:cubicBezTo>
                    <a:cubicBezTo>
                      <a:pt x="9466" y="3954"/>
                      <a:pt x="9585" y="4001"/>
                      <a:pt x="9704" y="4001"/>
                    </a:cubicBezTo>
                    <a:cubicBezTo>
                      <a:pt x="9942" y="4001"/>
                      <a:pt x="10157" y="3811"/>
                      <a:pt x="10276" y="3466"/>
                    </a:cubicBezTo>
                    <a:cubicBezTo>
                      <a:pt x="10478" y="2942"/>
                      <a:pt x="10419" y="2156"/>
                      <a:pt x="9954" y="1680"/>
                    </a:cubicBezTo>
                    <a:cubicBezTo>
                      <a:pt x="10621" y="751"/>
                      <a:pt x="11562" y="191"/>
                      <a:pt x="12466" y="191"/>
                    </a:cubicBezTo>
                    <a:close/>
                    <a:moveTo>
                      <a:pt x="12454" y="1"/>
                    </a:moveTo>
                    <a:cubicBezTo>
                      <a:pt x="11502" y="1"/>
                      <a:pt x="10514" y="584"/>
                      <a:pt x="9811" y="1561"/>
                    </a:cubicBezTo>
                    <a:cubicBezTo>
                      <a:pt x="9573" y="1382"/>
                      <a:pt x="9276" y="1299"/>
                      <a:pt x="8930" y="1287"/>
                    </a:cubicBezTo>
                    <a:cubicBezTo>
                      <a:pt x="8870" y="1285"/>
                      <a:pt x="8810" y="1283"/>
                      <a:pt x="8751" y="1283"/>
                    </a:cubicBezTo>
                    <a:cubicBezTo>
                      <a:pt x="6926" y="1283"/>
                      <a:pt x="5949" y="2340"/>
                      <a:pt x="5442" y="3263"/>
                    </a:cubicBezTo>
                    <a:cubicBezTo>
                      <a:pt x="5406" y="3251"/>
                      <a:pt x="5358" y="3251"/>
                      <a:pt x="5323" y="3251"/>
                    </a:cubicBezTo>
                    <a:cubicBezTo>
                      <a:pt x="4632" y="3251"/>
                      <a:pt x="3918" y="3549"/>
                      <a:pt x="3334" y="4097"/>
                    </a:cubicBezTo>
                    <a:cubicBezTo>
                      <a:pt x="2572" y="4787"/>
                      <a:pt x="2346" y="6252"/>
                      <a:pt x="2453" y="7347"/>
                    </a:cubicBezTo>
                    <a:cubicBezTo>
                      <a:pt x="1989" y="7430"/>
                      <a:pt x="1548" y="7740"/>
                      <a:pt x="1179" y="8252"/>
                    </a:cubicBezTo>
                    <a:cubicBezTo>
                      <a:pt x="417" y="9300"/>
                      <a:pt x="60" y="11014"/>
                      <a:pt x="334" y="12336"/>
                    </a:cubicBezTo>
                    <a:cubicBezTo>
                      <a:pt x="417" y="12764"/>
                      <a:pt x="632" y="13110"/>
                      <a:pt x="953" y="13360"/>
                    </a:cubicBezTo>
                    <a:cubicBezTo>
                      <a:pt x="191" y="14646"/>
                      <a:pt x="1" y="16586"/>
                      <a:pt x="1096" y="17884"/>
                    </a:cubicBezTo>
                    <a:cubicBezTo>
                      <a:pt x="1405" y="18265"/>
                      <a:pt x="1763" y="18491"/>
                      <a:pt x="2156" y="18563"/>
                    </a:cubicBezTo>
                    <a:cubicBezTo>
                      <a:pt x="1989" y="20051"/>
                      <a:pt x="3049" y="21789"/>
                      <a:pt x="4453" y="22313"/>
                    </a:cubicBezTo>
                    <a:cubicBezTo>
                      <a:pt x="4654" y="22385"/>
                      <a:pt x="4859" y="22422"/>
                      <a:pt x="5058" y="22422"/>
                    </a:cubicBezTo>
                    <a:cubicBezTo>
                      <a:pt x="5190" y="22422"/>
                      <a:pt x="5319" y="22406"/>
                      <a:pt x="5442" y="22373"/>
                    </a:cubicBezTo>
                    <a:cubicBezTo>
                      <a:pt x="6097" y="23706"/>
                      <a:pt x="7192" y="24599"/>
                      <a:pt x="8466" y="24837"/>
                    </a:cubicBezTo>
                    <a:cubicBezTo>
                      <a:pt x="8764" y="24897"/>
                      <a:pt x="9061" y="24921"/>
                      <a:pt x="9311" y="24921"/>
                    </a:cubicBezTo>
                    <a:cubicBezTo>
                      <a:pt x="10157" y="24921"/>
                      <a:pt x="10609" y="24623"/>
                      <a:pt x="10835" y="24325"/>
                    </a:cubicBezTo>
                    <a:cubicBezTo>
                      <a:pt x="11514" y="24825"/>
                      <a:pt x="12335" y="25206"/>
                      <a:pt x="13276" y="25433"/>
                    </a:cubicBezTo>
                    <a:cubicBezTo>
                      <a:pt x="13705" y="25540"/>
                      <a:pt x="14098" y="25587"/>
                      <a:pt x="14443" y="25587"/>
                    </a:cubicBezTo>
                    <a:cubicBezTo>
                      <a:pt x="14991" y="25587"/>
                      <a:pt x="15431" y="25456"/>
                      <a:pt x="15753" y="25194"/>
                    </a:cubicBezTo>
                    <a:cubicBezTo>
                      <a:pt x="16026" y="25337"/>
                      <a:pt x="16348" y="25421"/>
                      <a:pt x="16705" y="25433"/>
                    </a:cubicBezTo>
                    <a:cubicBezTo>
                      <a:pt x="16812" y="25445"/>
                      <a:pt x="16919" y="25445"/>
                      <a:pt x="17026" y="25445"/>
                    </a:cubicBezTo>
                    <a:cubicBezTo>
                      <a:pt x="18062" y="25445"/>
                      <a:pt x="19086" y="25123"/>
                      <a:pt x="19872" y="24563"/>
                    </a:cubicBezTo>
                    <a:cubicBezTo>
                      <a:pt x="20158" y="24802"/>
                      <a:pt x="20563" y="24921"/>
                      <a:pt x="21075" y="24921"/>
                    </a:cubicBezTo>
                    <a:cubicBezTo>
                      <a:pt x="21337" y="24921"/>
                      <a:pt x="21610" y="24897"/>
                      <a:pt x="21920" y="24837"/>
                    </a:cubicBezTo>
                    <a:cubicBezTo>
                      <a:pt x="23551" y="24540"/>
                      <a:pt x="24801" y="23790"/>
                      <a:pt x="25432" y="22742"/>
                    </a:cubicBezTo>
                    <a:cubicBezTo>
                      <a:pt x="25849" y="22075"/>
                      <a:pt x="25968" y="21325"/>
                      <a:pt x="25778" y="20622"/>
                    </a:cubicBezTo>
                    <a:cubicBezTo>
                      <a:pt x="25825" y="20622"/>
                      <a:pt x="25861" y="20611"/>
                      <a:pt x="25909" y="20611"/>
                    </a:cubicBezTo>
                    <a:cubicBezTo>
                      <a:pt x="26956" y="20444"/>
                      <a:pt x="27718" y="19920"/>
                      <a:pt x="28075" y="19098"/>
                    </a:cubicBezTo>
                    <a:cubicBezTo>
                      <a:pt x="28587" y="17967"/>
                      <a:pt x="28242" y="16539"/>
                      <a:pt x="27659" y="15586"/>
                    </a:cubicBezTo>
                    <a:cubicBezTo>
                      <a:pt x="28659" y="15229"/>
                      <a:pt x="29421" y="14253"/>
                      <a:pt x="29611" y="13074"/>
                    </a:cubicBezTo>
                    <a:cubicBezTo>
                      <a:pt x="29802" y="11931"/>
                      <a:pt x="29433" y="10883"/>
                      <a:pt x="28623" y="10252"/>
                    </a:cubicBezTo>
                    <a:cubicBezTo>
                      <a:pt x="29147" y="9693"/>
                      <a:pt x="29421" y="8823"/>
                      <a:pt x="29373" y="7835"/>
                    </a:cubicBezTo>
                    <a:cubicBezTo>
                      <a:pt x="29302" y="6418"/>
                      <a:pt x="28576" y="5025"/>
                      <a:pt x="27444" y="4132"/>
                    </a:cubicBezTo>
                    <a:cubicBezTo>
                      <a:pt x="26957" y="3745"/>
                      <a:pt x="26447" y="3553"/>
                      <a:pt x="25942" y="3553"/>
                    </a:cubicBezTo>
                    <a:cubicBezTo>
                      <a:pt x="25547" y="3553"/>
                      <a:pt x="25154" y="3671"/>
                      <a:pt x="24777" y="3906"/>
                    </a:cubicBezTo>
                    <a:cubicBezTo>
                      <a:pt x="24468" y="3156"/>
                      <a:pt x="23813" y="2513"/>
                      <a:pt x="22932" y="2096"/>
                    </a:cubicBezTo>
                    <a:cubicBezTo>
                      <a:pt x="22611" y="1941"/>
                      <a:pt x="22274" y="1865"/>
                      <a:pt x="21933" y="1865"/>
                    </a:cubicBezTo>
                    <a:cubicBezTo>
                      <a:pt x="21439" y="1865"/>
                      <a:pt x="20935" y="2025"/>
                      <a:pt x="20455" y="2335"/>
                    </a:cubicBezTo>
                    <a:cubicBezTo>
                      <a:pt x="20086" y="1263"/>
                      <a:pt x="19110" y="489"/>
                      <a:pt x="17729" y="227"/>
                    </a:cubicBezTo>
                    <a:cubicBezTo>
                      <a:pt x="17586" y="191"/>
                      <a:pt x="17431" y="180"/>
                      <a:pt x="17277" y="180"/>
                    </a:cubicBezTo>
                    <a:cubicBezTo>
                      <a:pt x="16205" y="180"/>
                      <a:pt x="15491" y="942"/>
                      <a:pt x="15133" y="1453"/>
                    </a:cubicBezTo>
                    <a:cubicBezTo>
                      <a:pt x="14883" y="1180"/>
                      <a:pt x="14574" y="906"/>
                      <a:pt x="14193" y="620"/>
                    </a:cubicBezTo>
                    <a:cubicBezTo>
                      <a:pt x="13633" y="203"/>
                      <a:pt x="13050" y="1"/>
                      <a:pt x="1245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4953415" y="937676"/>
                <a:ext cx="670658" cy="559981"/>
              </a:xfrm>
              <a:custGeom>
                <a:avLst/>
                <a:gdLst/>
                <a:ahLst/>
                <a:cxnLst/>
                <a:rect l="l" t="t" r="r" b="b"/>
                <a:pathLst>
                  <a:path w="21257" h="17749" extrusionOk="0">
                    <a:moveTo>
                      <a:pt x="6970" y="1"/>
                    </a:moveTo>
                    <a:cubicBezTo>
                      <a:pt x="6923" y="1"/>
                      <a:pt x="6874" y="7"/>
                      <a:pt x="6823" y="18"/>
                    </a:cubicBezTo>
                    <a:cubicBezTo>
                      <a:pt x="5323" y="352"/>
                      <a:pt x="1" y="16306"/>
                      <a:pt x="10752" y="17699"/>
                    </a:cubicBezTo>
                    <a:cubicBezTo>
                      <a:pt x="11006" y="17732"/>
                      <a:pt x="11255" y="17748"/>
                      <a:pt x="11500" y="17748"/>
                    </a:cubicBezTo>
                    <a:cubicBezTo>
                      <a:pt x="17865" y="17748"/>
                      <a:pt x="21256" y="6905"/>
                      <a:pt x="20408" y="2685"/>
                    </a:cubicBezTo>
                    <a:cubicBezTo>
                      <a:pt x="20220" y="1749"/>
                      <a:pt x="19954" y="1381"/>
                      <a:pt x="19653" y="1381"/>
                    </a:cubicBezTo>
                    <a:cubicBezTo>
                      <a:pt x="18545" y="1381"/>
                      <a:pt x="16955" y="6364"/>
                      <a:pt x="16955" y="6364"/>
                    </a:cubicBezTo>
                    <a:lnTo>
                      <a:pt x="7930" y="4566"/>
                    </a:lnTo>
                    <a:cubicBezTo>
                      <a:pt x="7930" y="4566"/>
                      <a:pt x="8297" y="1"/>
                      <a:pt x="6970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5241530" y="1099307"/>
                <a:ext cx="155542" cy="228517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243" extrusionOk="0">
                    <a:moveTo>
                      <a:pt x="828" y="1"/>
                    </a:moveTo>
                    <a:cubicBezTo>
                      <a:pt x="787" y="1"/>
                      <a:pt x="749" y="35"/>
                      <a:pt x="739" y="86"/>
                    </a:cubicBezTo>
                    <a:lnTo>
                      <a:pt x="1" y="6516"/>
                    </a:lnTo>
                    <a:cubicBezTo>
                      <a:pt x="1" y="6563"/>
                      <a:pt x="36" y="6611"/>
                      <a:pt x="84" y="6623"/>
                    </a:cubicBezTo>
                    <a:lnTo>
                      <a:pt x="3275" y="7242"/>
                    </a:lnTo>
                    <a:lnTo>
                      <a:pt x="3287" y="7242"/>
                    </a:lnTo>
                    <a:cubicBezTo>
                      <a:pt x="3335" y="7242"/>
                      <a:pt x="3370" y="7218"/>
                      <a:pt x="3382" y="7171"/>
                    </a:cubicBezTo>
                    <a:lnTo>
                      <a:pt x="4918" y="741"/>
                    </a:lnTo>
                    <a:cubicBezTo>
                      <a:pt x="4930" y="694"/>
                      <a:pt x="4906" y="646"/>
                      <a:pt x="4847" y="634"/>
                    </a:cubicBezTo>
                    <a:cubicBezTo>
                      <a:pt x="4838" y="632"/>
                      <a:pt x="4830" y="631"/>
                      <a:pt x="4822" y="631"/>
                    </a:cubicBezTo>
                    <a:cubicBezTo>
                      <a:pt x="4784" y="631"/>
                      <a:pt x="4749" y="654"/>
                      <a:pt x="4739" y="694"/>
                    </a:cubicBezTo>
                    <a:lnTo>
                      <a:pt x="3215" y="7040"/>
                    </a:lnTo>
                    <a:lnTo>
                      <a:pt x="203" y="6456"/>
                    </a:lnTo>
                    <a:lnTo>
                      <a:pt x="929" y="110"/>
                    </a:lnTo>
                    <a:cubicBezTo>
                      <a:pt x="941" y="51"/>
                      <a:pt x="894" y="3"/>
                      <a:pt x="846" y="3"/>
                    </a:cubicBezTo>
                    <a:cubicBezTo>
                      <a:pt x="840" y="2"/>
                      <a:pt x="834" y="1"/>
                      <a:pt x="82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5228752" y="1299618"/>
                <a:ext cx="13714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420" extrusionOk="0">
                    <a:moveTo>
                      <a:pt x="1" y="0"/>
                    </a:moveTo>
                    <a:cubicBezTo>
                      <a:pt x="1" y="0"/>
                      <a:pt x="394" y="2346"/>
                      <a:pt x="1835" y="2417"/>
                    </a:cubicBezTo>
                    <a:cubicBezTo>
                      <a:pt x="1872" y="2419"/>
                      <a:pt x="1909" y="2420"/>
                      <a:pt x="1946" y="2420"/>
                    </a:cubicBezTo>
                    <a:cubicBezTo>
                      <a:pt x="3550" y="2420"/>
                      <a:pt x="4347" y="679"/>
                      <a:pt x="4347" y="67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5167166" y="1181274"/>
                <a:ext cx="38712" cy="7704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442" extrusionOk="0">
                    <a:moveTo>
                      <a:pt x="1143" y="1"/>
                    </a:moveTo>
                    <a:cubicBezTo>
                      <a:pt x="1084" y="1"/>
                      <a:pt x="1036" y="36"/>
                      <a:pt x="1036" y="84"/>
                    </a:cubicBezTo>
                    <a:cubicBezTo>
                      <a:pt x="953" y="1215"/>
                      <a:pt x="739" y="2227"/>
                      <a:pt x="584" y="2251"/>
                    </a:cubicBezTo>
                    <a:cubicBezTo>
                      <a:pt x="441" y="2227"/>
                      <a:pt x="250" y="1310"/>
                      <a:pt x="191" y="286"/>
                    </a:cubicBezTo>
                    <a:cubicBezTo>
                      <a:pt x="191" y="244"/>
                      <a:pt x="153" y="201"/>
                      <a:pt x="102" y="201"/>
                    </a:cubicBezTo>
                    <a:cubicBezTo>
                      <a:pt x="96" y="201"/>
                      <a:pt x="90" y="202"/>
                      <a:pt x="84" y="203"/>
                    </a:cubicBezTo>
                    <a:cubicBezTo>
                      <a:pt x="36" y="203"/>
                      <a:pt x="0" y="251"/>
                      <a:pt x="0" y="298"/>
                    </a:cubicBezTo>
                    <a:cubicBezTo>
                      <a:pt x="24" y="596"/>
                      <a:pt x="131" y="2120"/>
                      <a:pt x="441" y="2394"/>
                    </a:cubicBezTo>
                    <a:cubicBezTo>
                      <a:pt x="500" y="2430"/>
                      <a:pt x="548" y="2441"/>
                      <a:pt x="584" y="2441"/>
                    </a:cubicBezTo>
                    <a:lnTo>
                      <a:pt x="596" y="2441"/>
                    </a:lnTo>
                    <a:cubicBezTo>
                      <a:pt x="1000" y="2406"/>
                      <a:pt x="1167" y="798"/>
                      <a:pt x="1227" y="108"/>
                    </a:cubicBezTo>
                    <a:cubicBezTo>
                      <a:pt x="1227" y="48"/>
                      <a:pt x="1191" y="13"/>
                      <a:pt x="114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5405684" y="1231564"/>
                <a:ext cx="54518" cy="7183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77" extrusionOk="0">
                    <a:moveTo>
                      <a:pt x="280" y="0"/>
                    </a:moveTo>
                    <a:cubicBezTo>
                      <a:pt x="229" y="0"/>
                      <a:pt x="191" y="43"/>
                      <a:pt x="191" y="85"/>
                    </a:cubicBezTo>
                    <a:cubicBezTo>
                      <a:pt x="156" y="395"/>
                      <a:pt x="1" y="1943"/>
                      <a:pt x="275" y="2217"/>
                    </a:cubicBezTo>
                    <a:cubicBezTo>
                      <a:pt x="310" y="2252"/>
                      <a:pt x="358" y="2276"/>
                      <a:pt x="406" y="2276"/>
                    </a:cubicBezTo>
                    <a:lnTo>
                      <a:pt x="418" y="2276"/>
                    </a:lnTo>
                    <a:cubicBezTo>
                      <a:pt x="810" y="2240"/>
                      <a:pt x="1501" y="705"/>
                      <a:pt x="1703" y="240"/>
                    </a:cubicBezTo>
                    <a:cubicBezTo>
                      <a:pt x="1727" y="193"/>
                      <a:pt x="1703" y="133"/>
                      <a:pt x="1656" y="121"/>
                    </a:cubicBezTo>
                    <a:cubicBezTo>
                      <a:pt x="1643" y="115"/>
                      <a:pt x="1629" y="112"/>
                      <a:pt x="1616" y="112"/>
                    </a:cubicBezTo>
                    <a:cubicBezTo>
                      <a:pt x="1580" y="112"/>
                      <a:pt x="1545" y="134"/>
                      <a:pt x="1537" y="169"/>
                    </a:cubicBezTo>
                    <a:cubicBezTo>
                      <a:pt x="1144" y="1074"/>
                      <a:pt x="596" y="2074"/>
                      <a:pt x="418" y="2086"/>
                    </a:cubicBezTo>
                    <a:cubicBezTo>
                      <a:pt x="287" y="2014"/>
                      <a:pt x="275" y="1109"/>
                      <a:pt x="382" y="109"/>
                    </a:cubicBezTo>
                    <a:cubicBezTo>
                      <a:pt x="382" y="50"/>
                      <a:pt x="346" y="2"/>
                      <a:pt x="298" y="2"/>
                    </a:cubicBezTo>
                    <a:cubicBezTo>
                      <a:pt x="292" y="1"/>
                      <a:pt x="286" y="0"/>
                      <a:pt x="2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5262574" y="1381111"/>
                <a:ext cx="43224" cy="6202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66" extrusionOk="0">
                    <a:moveTo>
                      <a:pt x="96" y="1"/>
                    </a:moveTo>
                    <a:cubicBezTo>
                      <a:pt x="48" y="13"/>
                      <a:pt x="1" y="48"/>
                      <a:pt x="1" y="96"/>
                    </a:cubicBezTo>
                    <a:cubicBezTo>
                      <a:pt x="1" y="632"/>
                      <a:pt x="36" y="1894"/>
                      <a:pt x="417" y="1953"/>
                    </a:cubicBezTo>
                    <a:cubicBezTo>
                      <a:pt x="441" y="1965"/>
                      <a:pt x="453" y="1965"/>
                      <a:pt x="465" y="1965"/>
                    </a:cubicBezTo>
                    <a:cubicBezTo>
                      <a:pt x="643" y="1965"/>
                      <a:pt x="905" y="1727"/>
                      <a:pt x="1346" y="406"/>
                    </a:cubicBezTo>
                    <a:cubicBezTo>
                      <a:pt x="1370" y="358"/>
                      <a:pt x="1346" y="310"/>
                      <a:pt x="1298" y="286"/>
                    </a:cubicBezTo>
                    <a:cubicBezTo>
                      <a:pt x="1288" y="284"/>
                      <a:pt x="1278" y="283"/>
                      <a:pt x="1269" y="283"/>
                    </a:cubicBezTo>
                    <a:cubicBezTo>
                      <a:pt x="1223" y="283"/>
                      <a:pt x="1189" y="307"/>
                      <a:pt x="1179" y="346"/>
                    </a:cubicBezTo>
                    <a:cubicBezTo>
                      <a:pt x="691" y="1763"/>
                      <a:pt x="477" y="1775"/>
                      <a:pt x="453" y="1775"/>
                    </a:cubicBezTo>
                    <a:cubicBezTo>
                      <a:pt x="310" y="1751"/>
                      <a:pt x="191" y="965"/>
                      <a:pt x="191" y="96"/>
                    </a:cubicBezTo>
                    <a:cubicBezTo>
                      <a:pt x="191" y="48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5112333" y="1290531"/>
                <a:ext cx="81525" cy="2000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34" extrusionOk="0">
                    <a:moveTo>
                      <a:pt x="100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21"/>
                      <a:pt x="36" y="169"/>
                      <a:pt x="83" y="181"/>
                    </a:cubicBezTo>
                    <a:lnTo>
                      <a:pt x="2465" y="633"/>
                    </a:lnTo>
                    <a:lnTo>
                      <a:pt x="2488" y="633"/>
                    </a:lnTo>
                    <a:cubicBezTo>
                      <a:pt x="2524" y="633"/>
                      <a:pt x="2572" y="610"/>
                      <a:pt x="2572" y="562"/>
                    </a:cubicBezTo>
                    <a:cubicBezTo>
                      <a:pt x="2584" y="514"/>
                      <a:pt x="2548" y="467"/>
                      <a:pt x="2500" y="455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5107442" y="1310439"/>
                <a:ext cx="87930" cy="2076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658" extrusionOk="0">
                    <a:moveTo>
                      <a:pt x="101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33"/>
                      <a:pt x="36" y="181"/>
                      <a:pt x="95" y="193"/>
                    </a:cubicBezTo>
                    <a:lnTo>
                      <a:pt x="2667" y="657"/>
                    </a:lnTo>
                    <a:lnTo>
                      <a:pt x="2679" y="657"/>
                    </a:lnTo>
                    <a:cubicBezTo>
                      <a:pt x="2727" y="657"/>
                      <a:pt x="2762" y="622"/>
                      <a:pt x="2774" y="574"/>
                    </a:cubicBezTo>
                    <a:cubicBezTo>
                      <a:pt x="2786" y="526"/>
                      <a:pt x="2751" y="479"/>
                      <a:pt x="2703" y="467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5112333" y="1332556"/>
                <a:ext cx="81904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6" extrusionOk="0">
                    <a:moveTo>
                      <a:pt x="95" y="1"/>
                    </a:moveTo>
                    <a:cubicBezTo>
                      <a:pt x="57" y="1"/>
                      <a:pt x="22" y="26"/>
                      <a:pt x="12" y="75"/>
                    </a:cubicBezTo>
                    <a:cubicBezTo>
                      <a:pt x="0" y="123"/>
                      <a:pt x="24" y="171"/>
                      <a:pt x="83" y="182"/>
                    </a:cubicBezTo>
                    <a:lnTo>
                      <a:pt x="2465" y="754"/>
                    </a:lnTo>
                    <a:cubicBezTo>
                      <a:pt x="2477" y="754"/>
                      <a:pt x="2488" y="766"/>
                      <a:pt x="2488" y="766"/>
                    </a:cubicBezTo>
                    <a:cubicBezTo>
                      <a:pt x="2536" y="766"/>
                      <a:pt x="2572" y="730"/>
                      <a:pt x="2584" y="682"/>
                    </a:cubicBezTo>
                    <a:cubicBezTo>
                      <a:pt x="2596" y="635"/>
                      <a:pt x="2560" y="587"/>
                      <a:pt x="2512" y="575"/>
                    </a:cubicBezTo>
                    <a:lnTo>
                      <a:pt x="119" y="4"/>
                    </a:lnTo>
                    <a:cubicBezTo>
                      <a:pt x="111" y="2"/>
                      <a:pt x="103" y="1"/>
                      <a:pt x="9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5376027" y="1339339"/>
                <a:ext cx="8190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47" extrusionOk="0">
                    <a:moveTo>
                      <a:pt x="108" y="1"/>
                    </a:moveTo>
                    <a:cubicBezTo>
                      <a:pt x="60" y="1"/>
                      <a:pt x="22" y="33"/>
                      <a:pt x="12" y="75"/>
                    </a:cubicBezTo>
                    <a:cubicBezTo>
                      <a:pt x="0" y="134"/>
                      <a:pt x="36" y="182"/>
                      <a:pt x="95" y="194"/>
                    </a:cubicBezTo>
                    <a:lnTo>
                      <a:pt x="2477" y="646"/>
                    </a:lnTo>
                    <a:lnTo>
                      <a:pt x="2489" y="646"/>
                    </a:lnTo>
                    <a:cubicBezTo>
                      <a:pt x="2536" y="646"/>
                      <a:pt x="2572" y="610"/>
                      <a:pt x="2584" y="563"/>
                    </a:cubicBezTo>
                    <a:cubicBezTo>
                      <a:pt x="2596" y="515"/>
                      <a:pt x="2560" y="467"/>
                      <a:pt x="2512" y="456"/>
                    </a:cubicBezTo>
                    <a:lnTo>
                      <a:pt x="131" y="3"/>
                    </a:lnTo>
                    <a:cubicBezTo>
                      <a:pt x="123" y="2"/>
                      <a:pt x="116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5371516" y="1359342"/>
                <a:ext cx="87551" cy="20697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56" extrusionOk="0">
                    <a:moveTo>
                      <a:pt x="119" y="0"/>
                    </a:moveTo>
                    <a:cubicBezTo>
                      <a:pt x="60" y="0"/>
                      <a:pt x="12" y="36"/>
                      <a:pt x="12" y="84"/>
                    </a:cubicBezTo>
                    <a:cubicBezTo>
                      <a:pt x="0" y="131"/>
                      <a:pt x="36" y="179"/>
                      <a:pt x="84" y="191"/>
                    </a:cubicBezTo>
                    <a:lnTo>
                      <a:pt x="2655" y="655"/>
                    </a:lnTo>
                    <a:lnTo>
                      <a:pt x="2679" y="655"/>
                    </a:lnTo>
                    <a:cubicBezTo>
                      <a:pt x="2715" y="655"/>
                      <a:pt x="2763" y="619"/>
                      <a:pt x="2774" y="584"/>
                    </a:cubicBezTo>
                    <a:cubicBezTo>
                      <a:pt x="2774" y="524"/>
                      <a:pt x="2739" y="476"/>
                      <a:pt x="2691" y="465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5376027" y="1381427"/>
                <a:ext cx="81904" cy="24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5" extrusionOk="0">
                    <a:moveTo>
                      <a:pt x="108" y="0"/>
                    </a:moveTo>
                    <a:cubicBezTo>
                      <a:pt x="60" y="0"/>
                      <a:pt x="22" y="33"/>
                      <a:pt x="12" y="74"/>
                    </a:cubicBezTo>
                    <a:cubicBezTo>
                      <a:pt x="0" y="122"/>
                      <a:pt x="36" y="181"/>
                      <a:pt x="84" y="193"/>
                    </a:cubicBezTo>
                    <a:lnTo>
                      <a:pt x="2477" y="765"/>
                    </a:lnTo>
                    <a:lnTo>
                      <a:pt x="2501" y="765"/>
                    </a:lnTo>
                    <a:cubicBezTo>
                      <a:pt x="2536" y="765"/>
                      <a:pt x="2572" y="741"/>
                      <a:pt x="2584" y="693"/>
                    </a:cubicBezTo>
                    <a:cubicBezTo>
                      <a:pt x="2596" y="646"/>
                      <a:pt x="2572" y="586"/>
                      <a:pt x="2512" y="574"/>
                    </a:cubicBezTo>
                    <a:lnTo>
                      <a:pt x="131" y="3"/>
                    </a:lnTo>
                    <a:cubicBezTo>
                      <a:pt x="123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5157765" y="980773"/>
                <a:ext cx="25966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010" extrusionOk="0">
                    <a:moveTo>
                      <a:pt x="100" y="0"/>
                    </a:moveTo>
                    <a:cubicBezTo>
                      <a:pt x="87" y="0"/>
                      <a:pt x="73" y="3"/>
                      <a:pt x="60" y="10"/>
                    </a:cubicBezTo>
                    <a:cubicBezTo>
                      <a:pt x="13" y="33"/>
                      <a:pt x="1" y="93"/>
                      <a:pt x="24" y="141"/>
                    </a:cubicBezTo>
                    <a:cubicBezTo>
                      <a:pt x="24" y="152"/>
                      <a:pt x="620" y="1343"/>
                      <a:pt x="251" y="2903"/>
                    </a:cubicBezTo>
                    <a:cubicBezTo>
                      <a:pt x="239" y="2950"/>
                      <a:pt x="263" y="2998"/>
                      <a:pt x="310" y="3010"/>
                    </a:cubicBezTo>
                    <a:lnTo>
                      <a:pt x="334" y="3010"/>
                    </a:lnTo>
                    <a:cubicBezTo>
                      <a:pt x="382" y="3010"/>
                      <a:pt x="417" y="2986"/>
                      <a:pt x="429" y="2939"/>
                    </a:cubicBezTo>
                    <a:cubicBezTo>
                      <a:pt x="822" y="1319"/>
                      <a:pt x="215" y="105"/>
                      <a:pt x="191" y="57"/>
                    </a:cubicBezTo>
                    <a:cubicBezTo>
                      <a:pt x="174" y="22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5522136" y="1061289"/>
                <a:ext cx="50764" cy="86226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733" extrusionOk="0">
                    <a:moveTo>
                      <a:pt x="1500" y="1"/>
                    </a:moveTo>
                    <a:cubicBezTo>
                      <a:pt x="1478" y="1"/>
                      <a:pt x="1457" y="7"/>
                      <a:pt x="1441" y="17"/>
                    </a:cubicBezTo>
                    <a:cubicBezTo>
                      <a:pt x="1394" y="65"/>
                      <a:pt x="167" y="1113"/>
                      <a:pt x="1" y="2637"/>
                    </a:cubicBezTo>
                    <a:cubicBezTo>
                      <a:pt x="1" y="2684"/>
                      <a:pt x="36" y="2732"/>
                      <a:pt x="84" y="2732"/>
                    </a:cubicBezTo>
                    <a:lnTo>
                      <a:pt x="96" y="2732"/>
                    </a:lnTo>
                    <a:cubicBezTo>
                      <a:pt x="144" y="2732"/>
                      <a:pt x="191" y="2696"/>
                      <a:pt x="191" y="2649"/>
                    </a:cubicBezTo>
                    <a:cubicBezTo>
                      <a:pt x="346" y="1208"/>
                      <a:pt x="1549" y="172"/>
                      <a:pt x="1560" y="172"/>
                    </a:cubicBezTo>
                    <a:cubicBezTo>
                      <a:pt x="1596" y="137"/>
                      <a:pt x="1608" y="77"/>
                      <a:pt x="1572" y="29"/>
                    </a:cubicBezTo>
                    <a:cubicBezTo>
                      <a:pt x="1553" y="10"/>
                      <a:pt x="1526" y="1"/>
                      <a:pt x="15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5574351" y="1792965"/>
                <a:ext cx="33475" cy="1492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73" extrusionOk="0">
                    <a:moveTo>
                      <a:pt x="107" y="0"/>
                    </a:moveTo>
                    <a:cubicBezTo>
                      <a:pt x="81" y="0"/>
                      <a:pt x="56" y="13"/>
                      <a:pt x="36" y="32"/>
                    </a:cubicBezTo>
                    <a:cubicBezTo>
                      <a:pt x="1" y="67"/>
                      <a:pt x="1" y="127"/>
                      <a:pt x="36" y="163"/>
                    </a:cubicBezTo>
                    <a:cubicBezTo>
                      <a:pt x="215" y="341"/>
                      <a:pt x="870" y="448"/>
                      <a:pt x="941" y="460"/>
                    </a:cubicBezTo>
                    <a:cubicBezTo>
                      <a:pt x="953" y="472"/>
                      <a:pt x="953" y="472"/>
                      <a:pt x="965" y="472"/>
                    </a:cubicBezTo>
                    <a:cubicBezTo>
                      <a:pt x="1013" y="472"/>
                      <a:pt x="1048" y="436"/>
                      <a:pt x="1060" y="389"/>
                    </a:cubicBezTo>
                    <a:cubicBezTo>
                      <a:pt x="1060" y="329"/>
                      <a:pt x="1025" y="282"/>
                      <a:pt x="977" y="282"/>
                    </a:cubicBezTo>
                    <a:cubicBezTo>
                      <a:pt x="727" y="234"/>
                      <a:pt x="275" y="127"/>
                      <a:pt x="167" y="32"/>
                    </a:cubicBezTo>
                    <a:cubicBezTo>
                      <a:pt x="151" y="10"/>
                      <a:pt x="129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5600285" y="1775455"/>
                <a:ext cx="33443" cy="1476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68" extrusionOk="0">
                    <a:moveTo>
                      <a:pt x="101" y="0"/>
                    </a:moveTo>
                    <a:cubicBezTo>
                      <a:pt x="78" y="0"/>
                      <a:pt x="54" y="9"/>
                      <a:pt x="36" y="27"/>
                    </a:cubicBezTo>
                    <a:cubicBezTo>
                      <a:pt x="0" y="63"/>
                      <a:pt x="0" y="122"/>
                      <a:pt x="36" y="158"/>
                    </a:cubicBezTo>
                    <a:cubicBezTo>
                      <a:pt x="215" y="337"/>
                      <a:pt x="869" y="444"/>
                      <a:pt x="941" y="456"/>
                    </a:cubicBezTo>
                    <a:cubicBezTo>
                      <a:pt x="953" y="468"/>
                      <a:pt x="953" y="468"/>
                      <a:pt x="965" y="468"/>
                    </a:cubicBezTo>
                    <a:cubicBezTo>
                      <a:pt x="1000" y="468"/>
                      <a:pt x="1048" y="432"/>
                      <a:pt x="1048" y="384"/>
                    </a:cubicBezTo>
                    <a:cubicBezTo>
                      <a:pt x="1060" y="337"/>
                      <a:pt x="1024" y="289"/>
                      <a:pt x="977" y="277"/>
                    </a:cubicBezTo>
                    <a:cubicBezTo>
                      <a:pt x="715" y="230"/>
                      <a:pt x="274" y="122"/>
                      <a:pt x="167" y="27"/>
                    </a:cubicBezTo>
                    <a:cubicBezTo>
                      <a:pt x="149" y="9"/>
                      <a:pt x="125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5629216" y="1800695"/>
                <a:ext cx="34957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52" extrusionOk="0">
                    <a:moveTo>
                      <a:pt x="105" y="1"/>
                    </a:moveTo>
                    <a:cubicBezTo>
                      <a:pt x="71" y="1"/>
                      <a:pt x="40" y="17"/>
                      <a:pt x="24" y="49"/>
                    </a:cubicBezTo>
                    <a:cubicBezTo>
                      <a:pt x="0" y="96"/>
                      <a:pt x="12" y="144"/>
                      <a:pt x="60" y="180"/>
                    </a:cubicBezTo>
                    <a:cubicBezTo>
                      <a:pt x="167" y="227"/>
                      <a:pt x="357" y="251"/>
                      <a:pt x="548" y="251"/>
                    </a:cubicBezTo>
                    <a:cubicBezTo>
                      <a:pt x="762" y="251"/>
                      <a:pt x="976" y="227"/>
                      <a:pt x="1024" y="215"/>
                    </a:cubicBezTo>
                    <a:cubicBezTo>
                      <a:pt x="1072" y="215"/>
                      <a:pt x="1107" y="168"/>
                      <a:pt x="1107" y="120"/>
                    </a:cubicBezTo>
                    <a:cubicBezTo>
                      <a:pt x="1097" y="68"/>
                      <a:pt x="1059" y="34"/>
                      <a:pt x="1019" y="34"/>
                    </a:cubicBezTo>
                    <a:cubicBezTo>
                      <a:pt x="1012" y="34"/>
                      <a:pt x="1006" y="35"/>
                      <a:pt x="1000" y="37"/>
                    </a:cubicBezTo>
                    <a:cubicBezTo>
                      <a:pt x="869" y="49"/>
                      <a:pt x="691" y="61"/>
                      <a:pt x="528" y="61"/>
                    </a:cubicBezTo>
                    <a:cubicBezTo>
                      <a:pt x="366" y="61"/>
                      <a:pt x="220" y="49"/>
                      <a:pt x="155" y="13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5654740" y="1776307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6" y="0"/>
                    </a:moveTo>
                    <a:cubicBezTo>
                      <a:pt x="72" y="0"/>
                      <a:pt x="40" y="16"/>
                      <a:pt x="24" y="48"/>
                    </a:cubicBezTo>
                    <a:cubicBezTo>
                      <a:pt x="1" y="95"/>
                      <a:pt x="24" y="155"/>
                      <a:pt x="72" y="179"/>
                    </a:cubicBezTo>
                    <a:cubicBezTo>
                      <a:pt x="167" y="238"/>
                      <a:pt x="358" y="250"/>
                      <a:pt x="548" y="250"/>
                    </a:cubicBezTo>
                    <a:cubicBezTo>
                      <a:pt x="775" y="250"/>
                      <a:pt x="989" y="226"/>
                      <a:pt x="1025" y="226"/>
                    </a:cubicBezTo>
                    <a:cubicBezTo>
                      <a:pt x="1072" y="214"/>
                      <a:pt x="1120" y="179"/>
                      <a:pt x="1108" y="119"/>
                    </a:cubicBezTo>
                    <a:cubicBezTo>
                      <a:pt x="1108" y="72"/>
                      <a:pt x="1060" y="36"/>
                      <a:pt x="1001" y="36"/>
                    </a:cubicBezTo>
                    <a:cubicBezTo>
                      <a:pt x="883" y="53"/>
                      <a:pt x="717" y="64"/>
                      <a:pt x="561" y="64"/>
                    </a:cubicBezTo>
                    <a:cubicBezTo>
                      <a:pt x="387" y="64"/>
                      <a:pt x="225" y="50"/>
                      <a:pt x="155" y="12"/>
                    </a:cubicBezTo>
                    <a:cubicBezTo>
                      <a:pt x="140" y="4"/>
                      <a:pt x="122" y="0"/>
                      <a:pt x="10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5680674" y="1802209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8" y="1"/>
                    </a:moveTo>
                    <a:cubicBezTo>
                      <a:pt x="78" y="1"/>
                      <a:pt x="52" y="16"/>
                      <a:pt x="36" y="48"/>
                    </a:cubicBezTo>
                    <a:cubicBezTo>
                      <a:pt x="0" y="96"/>
                      <a:pt x="24" y="155"/>
                      <a:pt x="72" y="179"/>
                    </a:cubicBezTo>
                    <a:cubicBezTo>
                      <a:pt x="167" y="239"/>
                      <a:pt x="369" y="251"/>
                      <a:pt x="548" y="251"/>
                    </a:cubicBezTo>
                    <a:cubicBezTo>
                      <a:pt x="774" y="251"/>
                      <a:pt x="988" y="227"/>
                      <a:pt x="1024" y="227"/>
                    </a:cubicBezTo>
                    <a:cubicBezTo>
                      <a:pt x="1084" y="215"/>
                      <a:pt x="1119" y="167"/>
                      <a:pt x="1107" y="120"/>
                    </a:cubicBezTo>
                    <a:cubicBezTo>
                      <a:pt x="1107" y="77"/>
                      <a:pt x="1069" y="34"/>
                      <a:pt x="1027" y="34"/>
                    </a:cubicBezTo>
                    <a:cubicBezTo>
                      <a:pt x="1022" y="34"/>
                      <a:pt x="1017" y="35"/>
                      <a:pt x="1012" y="36"/>
                    </a:cubicBezTo>
                    <a:cubicBezTo>
                      <a:pt x="889" y="53"/>
                      <a:pt x="723" y="65"/>
                      <a:pt x="567" y="65"/>
                    </a:cubicBezTo>
                    <a:cubicBezTo>
                      <a:pt x="392" y="65"/>
                      <a:pt x="230" y="50"/>
                      <a:pt x="155" y="13"/>
                    </a:cubicBezTo>
                    <a:cubicBezTo>
                      <a:pt x="139" y="5"/>
                      <a:pt x="123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5703580" y="1781260"/>
                <a:ext cx="34957" cy="782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48" extrusionOk="0">
                    <a:moveTo>
                      <a:pt x="109" y="0"/>
                    </a:moveTo>
                    <a:cubicBezTo>
                      <a:pt x="77" y="0"/>
                      <a:pt x="41" y="20"/>
                      <a:pt x="24" y="46"/>
                    </a:cubicBezTo>
                    <a:cubicBezTo>
                      <a:pt x="0" y="93"/>
                      <a:pt x="12" y="153"/>
                      <a:pt x="60" y="176"/>
                    </a:cubicBezTo>
                    <a:cubicBezTo>
                      <a:pt x="167" y="236"/>
                      <a:pt x="358" y="248"/>
                      <a:pt x="536" y="248"/>
                    </a:cubicBezTo>
                    <a:cubicBezTo>
                      <a:pt x="762" y="248"/>
                      <a:pt x="977" y="224"/>
                      <a:pt x="1024" y="224"/>
                    </a:cubicBezTo>
                    <a:cubicBezTo>
                      <a:pt x="1072" y="212"/>
                      <a:pt x="1108" y="176"/>
                      <a:pt x="1096" y="117"/>
                    </a:cubicBezTo>
                    <a:cubicBezTo>
                      <a:pt x="1096" y="69"/>
                      <a:pt x="1048" y="34"/>
                      <a:pt x="1001" y="34"/>
                    </a:cubicBezTo>
                    <a:cubicBezTo>
                      <a:pt x="877" y="50"/>
                      <a:pt x="711" y="62"/>
                      <a:pt x="555" y="62"/>
                    </a:cubicBezTo>
                    <a:cubicBezTo>
                      <a:pt x="381" y="62"/>
                      <a:pt x="219" y="48"/>
                      <a:pt x="143" y="10"/>
                    </a:cubicBezTo>
                    <a:cubicBezTo>
                      <a:pt x="133" y="3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5735887" y="1790472"/>
                <a:ext cx="34579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9" extrusionOk="0">
                    <a:moveTo>
                      <a:pt x="990" y="0"/>
                    </a:moveTo>
                    <a:cubicBezTo>
                      <a:pt x="981" y="0"/>
                      <a:pt x="973" y="1"/>
                      <a:pt x="965" y="4"/>
                    </a:cubicBezTo>
                    <a:cubicBezTo>
                      <a:pt x="749" y="76"/>
                      <a:pt x="390" y="165"/>
                      <a:pt x="205" y="165"/>
                    </a:cubicBezTo>
                    <a:cubicBezTo>
                      <a:pt x="176" y="165"/>
                      <a:pt x="151" y="163"/>
                      <a:pt x="131" y="158"/>
                    </a:cubicBezTo>
                    <a:cubicBezTo>
                      <a:pt x="123" y="156"/>
                      <a:pt x="115" y="155"/>
                      <a:pt x="106" y="155"/>
                    </a:cubicBezTo>
                    <a:cubicBezTo>
                      <a:pt x="65" y="155"/>
                      <a:pt x="22" y="178"/>
                      <a:pt x="12" y="218"/>
                    </a:cubicBezTo>
                    <a:cubicBezTo>
                      <a:pt x="0" y="265"/>
                      <a:pt x="24" y="325"/>
                      <a:pt x="72" y="337"/>
                    </a:cubicBezTo>
                    <a:cubicBezTo>
                      <a:pt x="108" y="349"/>
                      <a:pt x="167" y="349"/>
                      <a:pt x="215" y="349"/>
                    </a:cubicBezTo>
                    <a:cubicBezTo>
                      <a:pt x="500" y="349"/>
                      <a:pt x="965" y="206"/>
                      <a:pt x="1024" y="182"/>
                    </a:cubicBezTo>
                    <a:cubicBezTo>
                      <a:pt x="1072" y="170"/>
                      <a:pt x="1096" y="111"/>
                      <a:pt x="1084" y="63"/>
                    </a:cubicBezTo>
                    <a:cubicBezTo>
                      <a:pt x="1074" y="24"/>
                      <a:pt x="1031" y="0"/>
                      <a:pt x="99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5179187" y="1837230"/>
                <a:ext cx="11295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2" extrusionOk="0">
                    <a:moveTo>
                      <a:pt x="251" y="1"/>
                    </a:moveTo>
                    <a:cubicBezTo>
                      <a:pt x="221" y="1"/>
                      <a:pt x="193" y="17"/>
                      <a:pt x="179" y="46"/>
                    </a:cubicBezTo>
                    <a:cubicBezTo>
                      <a:pt x="24" y="248"/>
                      <a:pt x="0" y="915"/>
                      <a:pt x="0" y="986"/>
                    </a:cubicBezTo>
                    <a:cubicBezTo>
                      <a:pt x="0" y="1034"/>
                      <a:pt x="36" y="1081"/>
                      <a:pt x="84" y="1081"/>
                    </a:cubicBezTo>
                    <a:lnTo>
                      <a:pt x="96" y="1081"/>
                    </a:lnTo>
                    <a:cubicBezTo>
                      <a:pt x="143" y="1081"/>
                      <a:pt x="179" y="1046"/>
                      <a:pt x="191" y="986"/>
                    </a:cubicBezTo>
                    <a:cubicBezTo>
                      <a:pt x="191" y="736"/>
                      <a:pt x="238" y="272"/>
                      <a:pt x="334" y="153"/>
                    </a:cubicBezTo>
                    <a:cubicBezTo>
                      <a:pt x="358" y="117"/>
                      <a:pt x="346" y="57"/>
                      <a:pt x="310" y="22"/>
                    </a:cubicBezTo>
                    <a:cubicBezTo>
                      <a:pt x="291" y="8"/>
                      <a:pt x="270" y="1"/>
                      <a:pt x="2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5212251" y="1846600"/>
                <a:ext cx="11674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3" extrusionOk="0">
                    <a:moveTo>
                      <a:pt x="256" y="1"/>
                    </a:moveTo>
                    <a:cubicBezTo>
                      <a:pt x="228" y="1"/>
                      <a:pt x="199" y="14"/>
                      <a:pt x="179" y="34"/>
                    </a:cubicBezTo>
                    <a:cubicBezTo>
                      <a:pt x="24" y="249"/>
                      <a:pt x="0" y="903"/>
                      <a:pt x="0" y="987"/>
                    </a:cubicBezTo>
                    <a:cubicBezTo>
                      <a:pt x="0" y="1034"/>
                      <a:pt x="36" y="1082"/>
                      <a:pt x="95" y="1082"/>
                    </a:cubicBezTo>
                    <a:cubicBezTo>
                      <a:pt x="143" y="1082"/>
                      <a:pt x="191" y="1034"/>
                      <a:pt x="191" y="987"/>
                    </a:cubicBezTo>
                    <a:cubicBezTo>
                      <a:pt x="202" y="725"/>
                      <a:pt x="238" y="272"/>
                      <a:pt x="333" y="153"/>
                    </a:cubicBezTo>
                    <a:cubicBezTo>
                      <a:pt x="369" y="106"/>
                      <a:pt x="357" y="46"/>
                      <a:pt x="310" y="22"/>
                    </a:cubicBezTo>
                    <a:cubicBezTo>
                      <a:pt x="295" y="7"/>
                      <a:pt x="276" y="1"/>
                      <a:pt x="2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5196098" y="1793091"/>
                <a:ext cx="11295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76" extrusionOk="0">
                    <a:moveTo>
                      <a:pt x="251" y="0"/>
                    </a:moveTo>
                    <a:cubicBezTo>
                      <a:pt x="225" y="0"/>
                      <a:pt x="200" y="12"/>
                      <a:pt x="179" y="40"/>
                    </a:cubicBezTo>
                    <a:cubicBezTo>
                      <a:pt x="24" y="242"/>
                      <a:pt x="0" y="909"/>
                      <a:pt x="0" y="980"/>
                    </a:cubicBezTo>
                    <a:cubicBezTo>
                      <a:pt x="0" y="1040"/>
                      <a:pt x="36" y="1075"/>
                      <a:pt x="83" y="1075"/>
                    </a:cubicBezTo>
                    <a:lnTo>
                      <a:pt x="95" y="1075"/>
                    </a:lnTo>
                    <a:cubicBezTo>
                      <a:pt x="143" y="1075"/>
                      <a:pt x="179" y="1040"/>
                      <a:pt x="191" y="992"/>
                    </a:cubicBezTo>
                    <a:cubicBezTo>
                      <a:pt x="191" y="730"/>
                      <a:pt x="238" y="278"/>
                      <a:pt x="333" y="147"/>
                    </a:cubicBezTo>
                    <a:cubicBezTo>
                      <a:pt x="357" y="111"/>
                      <a:pt x="357" y="52"/>
                      <a:pt x="310" y="16"/>
                    </a:cubicBezTo>
                    <a:cubicBezTo>
                      <a:pt x="290" y="6"/>
                      <a:pt x="270" y="0"/>
                      <a:pt x="25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4881292" y="1760216"/>
                <a:ext cx="2934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37" extrusionOk="0">
                    <a:moveTo>
                      <a:pt x="102" y="0"/>
                    </a:moveTo>
                    <a:cubicBezTo>
                      <a:pt x="88" y="0"/>
                      <a:pt x="73" y="3"/>
                      <a:pt x="60" y="10"/>
                    </a:cubicBezTo>
                    <a:cubicBezTo>
                      <a:pt x="13" y="34"/>
                      <a:pt x="1" y="93"/>
                      <a:pt x="24" y="129"/>
                    </a:cubicBezTo>
                    <a:cubicBezTo>
                      <a:pt x="132" y="367"/>
                      <a:pt x="715" y="689"/>
                      <a:pt x="775" y="724"/>
                    </a:cubicBezTo>
                    <a:cubicBezTo>
                      <a:pt x="786" y="736"/>
                      <a:pt x="810" y="736"/>
                      <a:pt x="822" y="736"/>
                    </a:cubicBezTo>
                    <a:cubicBezTo>
                      <a:pt x="858" y="736"/>
                      <a:pt x="882" y="724"/>
                      <a:pt x="906" y="689"/>
                    </a:cubicBezTo>
                    <a:cubicBezTo>
                      <a:pt x="929" y="641"/>
                      <a:pt x="906" y="582"/>
                      <a:pt x="870" y="558"/>
                    </a:cubicBezTo>
                    <a:cubicBezTo>
                      <a:pt x="644" y="439"/>
                      <a:pt x="251" y="189"/>
                      <a:pt x="191" y="46"/>
                    </a:cubicBezTo>
                    <a:cubicBezTo>
                      <a:pt x="174" y="20"/>
                      <a:pt x="138" y="0"/>
                      <a:pt x="10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4838857" y="1724091"/>
                <a:ext cx="21044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65" extrusionOk="0">
                    <a:moveTo>
                      <a:pt x="96" y="0"/>
                    </a:moveTo>
                    <a:cubicBezTo>
                      <a:pt x="48" y="0"/>
                      <a:pt x="0" y="48"/>
                      <a:pt x="12" y="95"/>
                    </a:cubicBezTo>
                    <a:cubicBezTo>
                      <a:pt x="24" y="357"/>
                      <a:pt x="441" y="869"/>
                      <a:pt x="488" y="929"/>
                    </a:cubicBezTo>
                    <a:cubicBezTo>
                      <a:pt x="512" y="953"/>
                      <a:pt x="536" y="965"/>
                      <a:pt x="560" y="965"/>
                    </a:cubicBezTo>
                    <a:cubicBezTo>
                      <a:pt x="584" y="965"/>
                      <a:pt x="607" y="953"/>
                      <a:pt x="619" y="941"/>
                    </a:cubicBezTo>
                    <a:cubicBezTo>
                      <a:pt x="667" y="905"/>
                      <a:pt x="667" y="845"/>
                      <a:pt x="631" y="810"/>
                    </a:cubicBezTo>
                    <a:cubicBezTo>
                      <a:pt x="477" y="607"/>
                      <a:pt x="203" y="238"/>
                      <a:pt x="191" y="83"/>
                    </a:cubicBezTo>
                    <a:cubicBezTo>
                      <a:pt x="191" y="36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4870407" y="1726962"/>
                <a:ext cx="28584" cy="2457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779" extrusionOk="0">
                    <a:moveTo>
                      <a:pt x="104" y="0"/>
                    </a:moveTo>
                    <a:cubicBezTo>
                      <a:pt x="93" y="0"/>
                      <a:pt x="83" y="2"/>
                      <a:pt x="72" y="4"/>
                    </a:cubicBezTo>
                    <a:cubicBezTo>
                      <a:pt x="24" y="28"/>
                      <a:pt x="0" y="88"/>
                      <a:pt x="24" y="135"/>
                    </a:cubicBezTo>
                    <a:cubicBezTo>
                      <a:pt x="119" y="373"/>
                      <a:pt x="679" y="719"/>
                      <a:pt x="739" y="766"/>
                    </a:cubicBezTo>
                    <a:cubicBezTo>
                      <a:pt x="762" y="778"/>
                      <a:pt x="774" y="778"/>
                      <a:pt x="798" y="778"/>
                    </a:cubicBezTo>
                    <a:cubicBezTo>
                      <a:pt x="822" y="778"/>
                      <a:pt x="858" y="766"/>
                      <a:pt x="870" y="731"/>
                    </a:cubicBezTo>
                    <a:cubicBezTo>
                      <a:pt x="905" y="695"/>
                      <a:pt x="881" y="635"/>
                      <a:pt x="846" y="600"/>
                    </a:cubicBezTo>
                    <a:cubicBezTo>
                      <a:pt x="620" y="469"/>
                      <a:pt x="250" y="195"/>
                      <a:pt x="191" y="64"/>
                    </a:cubicBezTo>
                    <a:cubicBezTo>
                      <a:pt x="172" y="18"/>
                      <a:pt x="140" y="0"/>
                      <a:pt x="1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4914735" y="1748606"/>
                <a:ext cx="34579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67" extrusionOk="0">
                    <a:moveTo>
                      <a:pt x="108" y="0"/>
                    </a:moveTo>
                    <a:cubicBezTo>
                      <a:pt x="78" y="0"/>
                      <a:pt x="50" y="16"/>
                      <a:pt x="36" y="45"/>
                    </a:cubicBezTo>
                    <a:cubicBezTo>
                      <a:pt x="0" y="80"/>
                      <a:pt x="12" y="140"/>
                      <a:pt x="48" y="176"/>
                    </a:cubicBezTo>
                    <a:cubicBezTo>
                      <a:pt x="250" y="330"/>
                      <a:pt x="917" y="366"/>
                      <a:pt x="989" y="366"/>
                    </a:cubicBezTo>
                    <a:cubicBezTo>
                      <a:pt x="1048" y="366"/>
                      <a:pt x="1084" y="330"/>
                      <a:pt x="1084" y="271"/>
                    </a:cubicBezTo>
                    <a:cubicBezTo>
                      <a:pt x="1096" y="223"/>
                      <a:pt x="1048" y="176"/>
                      <a:pt x="1000" y="176"/>
                    </a:cubicBezTo>
                    <a:cubicBezTo>
                      <a:pt x="739" y="164"/>
                      <a:pt x="286" y="116"/>
                      <a:pt x="167" y="21"/>
                    </a:cubicBezTo>
                    <a:cubicBezTo>
                      <a:pt x="148" y="7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4968086" y="1757408"/>
                <a:ext cx="34200" cy="1139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361" extrusionOk="0">
                    <a:moveTo>
                      <a:pt x="105" y="0"/>
                    </a:moveTo>
                    <a:cubicBezTo>
                      <a:pt x="76" y="0"/>
                      <a:pt x="50" y="12"/>
                      <a:pt x="36" y="40"/>
                    </a:cubicBezTo>
                    <a:cubicBezTo>
                      <a:pt x="0" y="75"/>
                      <a:pt x="12" y="135"/>
                      <a:pt x="48" y="170"/>
                    </a:cubicBezTo>
                    <a:cubicBezTo>
                      <a:pt x="250" y="325"/>
                      <a:pt x="917" y="361"/>
                      <a:pt x="988" y="361"/>
                    </a:cubicBezTo>
                    <a:cubicBezTo>
                      <a:pt x="1048" y="361"/>
                      <a:pt x="1083" y="325"/>
                      <a:pt x="1083" y="278"/>
                    </a:cubicBezTo>
                    <a:cubicBezTo>
                      <a:pt x="1083" y="218"/>
                      <a:pt x="1048" y="182"/>
                      <a:pt x="1000" y="170"/>
                    </a:cubicBezTo>
                    <a:cubicBezTo>
                      <a:pt x="738" y="159"/>
                      <a:pt x="286" y="111"/>
                      <a:pt x="167" y="16"/>
                    </a:cubicBezTo>
                    <a:cubicBezTo>
                      <a:pt x="147" y="6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4828698" y="1685285"/>
                <a:ext cx="26723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38" extrusionOk="0">
                    <a:moveTo>
                      <a:pt x="109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96" y="361"/>
                      <a:pt x="620" y="766"/>
                      <a:pt x="679" y="813"/>
                    </a:cubicBezTo>
                    <a:cubicBezTo>
                      <a:pt x="703" y="825"/>
                      <a:pt x="727" y="837"/>
                      <a:pt x="739" y="837"/>
                    </a:cubicBezTo>
                    <a:cubicBezTo>
                      <a:pt x="775" y="837"/>
                      <a:pt x="799" y="825"/>
                      <a:pt x="822" y="802"/>
                    </a:cubicBezTo>
                    <a:cubicBezTo>
                      <a:pt x="846" y="754"/>
                      <a:pt x="834" y="694"/>
                      <a:pt x="799" y="659"/>
                    </a:cubicBezTo>
                    <a:cubicBezTo>
                      <a:pt x="596" y="504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4933886" y="1775171"/>
                <a:ext cx="35336" cy="754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9" extrusionOk="0">
                    <a:moveTo>
                      <a:pt x="1001" y="0"/>
                    </a:moveTo>
                    <a:cubicBezTo>
                      <a:pt x="838" y="23"/>
                      <a:pt x="602" y="49"/>
                      <a:pt x="415" y="49"/>
                    </a:cubicBezTo>
                    <a:cubicBezTo>
                      <a:pt x="301" y="49"/>
                      <a:pt x="205" y="39"/>
                      <a:pt x="155" y="12"/>
                    </a:cubicBezTo>
                    <a:cubicBezTo>
                      <a:pt x="143" y="6"/>
                      <a:pt x="129" y="3"/>
                      <a:pt x="115" y="3"/>
                    </a:cubicBezTo>
                    <a:cubicBezTo>
                      <a:pt x="78" y="3"/>
                      <a:pt x="42" y="25"/>
                      <a:pt x="24" y="60"/>
                    </a:cubicBezTo>
                    <a:cubicBezTo>
                      <a:pt x="1" y="108"/>
                      <a:pt x="24" y="167"/>
                      <a:pt x="72" y="179"/>
                    </a:cubicBezTo>
                    <a:cubicBezTo>
                      <a:pt x="155" y="227"/>
                      <a:pt x="298" y="239"/>
                      <a:pt x="441" y="239"/>
                    </a:cubicBezTo>
                    <a:cubicBezTo>
                      <a:pt x="703" y="239"/>
                      <a:pt x="977" y="203"/>
                      <a:pt x="1024" y="191"/>
                    </a:cubicBezTo>
                    <a:cubicBezTo>
                      <a:pt x="1084" y="179"/>
                      <a:pt x="1120" y="131"/>
                      <a:pt x="1108" y="84"/>
                    </a:cubicBezTo>
                    <a:cubicBezTo>
                      <a:pt x="1096" y="36"/>
                      <a:pt x="1048" y="0"/>
                      <a:pt x="10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5185182" y="1884618"/>
                <a:ext cx="11295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2" extrusionOk="0">
                    <a:moveTo>
                      <a:pt x="172" y="0"/>
                    </a:moveTo>
                    <a:cubicBezTo>
                      <a:pt x="136" y="0"/>
                      <a:pt x="103" y="30"/>
                      <a:pt x="84" y="68"/>
                    </a:cubicBezTo>
                    <a:cubicBezTo>
                      <a:pt x="1" y="306"/>
                      <a:pt x="156" y="949"/>
                      <a:pt x="168" y="1020"/>
                    </a:cubicBezTo>
                    <a:cubicBezTo>
                      <a:pt x="179" y="1068"/>
                      <a:pt x="215" y="1091"/>
                      <a:pt x="263" y="1091"/>
                    </a:cubicBezTo>
                    <a:lnTo>
                      <a:pt x="287" y="1091"/>
                    </a:lnTo>
                    <a:cubicBezTo>
                      <a:pt x="334" y="1080"/>
                      <a:pt x="358" y="1020"/>
                      <a:pt x="346" y="972"/>
                    </a:cubicBezTo>
                    <a:cubicBezTo>
                      <a:pt x="287" y="722"/>
                      <a:pt x="215" y="270"/>
                      <a:pt x="263" y="127"/>
                    </a:cubicBezTo>
                    <a:cubicBezTo>
                      <a:pt x="287" y="79"/>
                      <a:pt x="263" y="20"/>
                      <a:pt x="203" y="8"/>
                    </a:cubicBezTo>
                    <a:cubicBezTo>
                      <a:pt x="193" y="3"/>
                      <a:pt x="182" y="0"/>
                      <a:pt x="17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5211116" y="1901087"/>
                <a:ext cx="11674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4" extrusionOk="0">
                    <a:moveTo>
                      <a:pt x="175" y="1"/>
                    </a:moveTo>
                    <a:cubicBezTo>
                      <a:pt x="139" y="1"/>
                      <a:pt x="104" y="23"/>
                      <a:pt x="96" y="57"/>
                    </a:cubicBezTo>
                    <a:cubicBezTo>
                      <a:pt x="0" y="308"/>
                      <a:pt x="155" y="950"/>
                      <a:pt x="179" y="1022"/>
                    </a:cubicBezTo>
                    <a:cubicBezTo>
                      <a:pt x="191" y="1058"/>
                      <a:pt x="227" y="1093"/>
                      <a:pt x="262" y="1093"/>
                    </a:cubicBezTo>
                    <a:cubicBezTo>
                      <a:pt x="274" y="1093"/>
                      <a:pt x="286" y="1093"/>
                      <a:pt x="286" y="1081"/>
                    </a:cubicBezTo>
                    <a:cubicBezTo>
                      <a:pt x="334" y="1070"/>
                      <a:pt x="369" y="1022"/>
                      <a:pt x="358" y="974"/>
                    </a:cubicBezTo>
                    <a:cubicBezTo>
                      <a:pt x="298" y="724"/>
                      <a:pt x="215" y="272"/>
                      <a:pt x="262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3"/>
                      <a:pt x="188" y="1"/>
                      <a:pt x="17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5232885" y="1982612"/>
                <a:ext cx="11674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3" extrusionOk="0">
                    <a:moveTo>
                      <a:pt x="177" y="0"/>
                    </a:moveTo>
                    <a:cubicBezTo>
                      <a:pt x="144" y="0"/>
                      <a:pt x="114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cubicBezTo>
                      <a:pt x="275" y="1093"/>
                      <a:pt x="287" y="1093"/>
                      <a:pt x="299" y="1081"/>
                    </a:cubicBez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1"/>
                      <a:pt x="275" y="129"/>
                    </a:cubicBezTo>
                    <a:cubicBezTo>
                      <a:pt x="287" y="81"/>
                      <a:pt x="263" y="21"/>
                      <a:pt x="215" y="10"/>
                    </a:cubicBezTo>
                    <a:cubicBezTo>
                      <a:pt x="202" y="3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5218246" y="2069942"/>
                <a:ext cx="27070" cy="2606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26" extrusionOk="0">
                    <a:moveTo>
                      <a:pt x="97" y="1"/>
                    </a:moveTo>
                    <a:cubicBezTo>
                      <a:pt x="89" y="1"/>
                      <a:pt x="80" y="2"/>
                      <a:pt x="72" y="4"/>
                    </a:cubicBezTo>
                    <a:cubicBezTo>
                      <a:pt x="24" y="16"/>
                      <a:pt x="1" y="75"/>
                      <a:pt x="12" y="123"/>
                    </a:cubicBezTo>
                    <a:cubicBezTo>
                      <a:pt x="96" y="361"/>
                      <a:pt x="632" y="754"/>
                      <a:pt x="691" y="801"/>
                    </a:cubicBezTo>
                    <a:cubicBezTo>
                      <a:pt x="703" y="813"/>
                      <a:pt x="727" y="825"/>
                      <a:pt x="751" y="825"/>
                    </a:cubicBezTo>
                    <a:cubicBezTo>
                      <a:pt x="774" y="825"/>
                      <a:pt x="810" y="801"/>
                      <a:pt x="822" y="778"/>
                    </a:cubicBezTo>
                    <a:cubicBezTo>
                      <a:pt x="858" y="742"/>
                      <a:pt x="846" y="682"/>
                      <a:pt x="798" y="647"/>
                    </a:cubicBezTo>
                    <a:cubicBezTo>
                      <a:pt x="596" y="492"/>
                      <a:pt x="239" y="206"/>
                      <a:pt x="191" y="63"/>
                    </a:cubicBezTo>
                    <a:cubicBezTo>
                      <a:pt x="181" y="24"/>
                      <a:pt x="139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5242666" y="2053789"/>
                <a:ext cx="26313" cy="2681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0" extrusionOk="0">
                    <a:moveTo>
                      <a:pt x="108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6" y="361"/>
                      <a:pt x="608" y="790"/>
                      <a:pt x="667" y="825"/>
                    </a:cubicBezTo>
                    <a:cubicBezTo>
                      <a:pt x="679" y="849"/>
                      <a:pt x="703" y="849"/>
                      <a:pt x="727" y="849"/>
                    </a:cubicBezTo>
                    <a:cubicBezTo>
                      <a:pt x="751" y="849"/>
                      <a:pt x="774" y="837"/>
                      <a:pt x="798" y="813"/>
                    </a:cubicBezTo>
                    <a:cubicBezTo>
                      <a:pt x="834" y="778"/>
                      <a:pt x="822" y="718"/>
                      <a:pt x="786" y="682"/>
                    </a:cubicBezTo>
                    <a:cubicBezTo>
                      <a:pt x="584" y="516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5183699" y="1944500"/>
                <a:ext cx="11674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7" extrusionOk="0">
                    <a:moveTo>
                      <a:pt x="189" y="0"/>
                    </a:moveTo>
                    <a:cubicBezTo>
                      <a:pt x="148" y="0"/>
                      <a:pt x="105" y="23"/>
                      <a:pt x="95" y="63"/>
                    </a:cubicBezTo>
                    <a:cubicBezTo>
                      <a:pt x="0" y="301"/>
                      <a:pt x="155" y="944"/>
                      <a:pt x="179" y="1015"/>
                    </a:cubicBezTo>
                    <a:cubicBezTo>
                      <a:pt x="191" y="1063"/>
                      <a:pt x="226" y="1087"/>
                      <a:pt x="262" y="1087"/>
                    </a:cubicBezTo>
                    <a:lnTo>
                      <a:pt x="286" y="1087"/>
                    </a:lnTo>
                    <a:cubicBezTo>
                      <a:pt x="345" y="1075"/>
                      <a:pt x="369" y="1027"/>
                      <a:pt x="357" y="967"/>
                    </a:cubicBezTo>
                    <a:cubicBezTo>
                      <a:pt x="298" y="717"/>
                      <a:pt x="215" y="265"/>
                      <a:pt x="274" y="122"/>
                    </a:cubicBezTo>
                    <a:cubicBezTo>
                      <a:pt x="286" y="75"/>
                      <a:pt x="262" y="27"/>
                      <a:pt x="215" y="3"/>
                    </a:cubicBezTo>
                    <a:cubicBezTo>
                      <a:pt x="206" y="1"/>
                      <a:pt x="198" y="0"/>
                      <a:pt x="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5212598" y="1949926"/>
                <a:ext cx="1170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94" extrusionOk="0">
                    <a:moveTo>
                      <a:pt x="176" y="0"/>
                    </a:moveTo>
                    <a:cubicBezTo>
                      <a:pt x="139" y="0"/>
                      <a:pt x="105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lnTo>
                      <a:pt x="287" y="1093"/>
                    </a:ln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2"/>
                      <a:pt x="275" y="129"/>
                    </a:cubicBezTo>
                    <a:cubicBezTo>
                      <a:pt x="287" y="81"/>
                      <a:pt x="263" y="22"/>
                      <a:pt x="215" y="10"/>
                    </a:cubicBezTo>
                    <a:cubicBezTo>
                      <a:pt x="203" y="3"/>
                      <a:pt x="189" y="0"/>
                      <a:pt x="17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5216732" y="2022996"/>
                <a:ext cx="14702" cy="3356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64" extrusionOk="0">
                    <a:moveTo>
                      <a:pt x="151" y="1"/>
                    </a:moveTo>
                    <a:cubicBezTo>
                      <a:pt x="105" y="1"/>
                      <a:pt x="70" y="25"/>
                      <a:pt x="60" y="75"/>
                    </a:cubicBezTo>
                    <a:cubicBezTo>
                      <a:pt x="1" y="325"/>
                      <a:pt x="251" y="932"/>
                      <a:pt x="275" y="1004"/>
                    </a:cubicBezTo>
                    <a:cubicBezTo>
                      <a:pt x="287" y="1039"/>
                      <a:pt x="322" y="1063"/>
                      <a:pt x="358" y="1063"/>
                    </a:cubicBezTo>
                    <a:lnTo>
                      <a:pt x="394" y="1063"/>
                    </a:lnTo>
                    <a:cubicBezTo>
                      <a:pt x="441" y="1039"/>
                      <a:pt x="465" y="980"/>
                      <a:pt x="453" y="932"/>
                    </a:cubicBezTo>
                    <a:cubicBezTo>
                      <a:pt x="346" y="694"/>
                      <a:pt x="215" y="265"/>
                      <a:pt x="239" y="111"/>
                    </a:cubicBezTo>
                    <a:cubicBezTo>
                      <a:pt x="251" y="63"/>
                      <a:pt x="227" y="15"/>
                      <a:pt x="180" y="3"/>
                    </a:cubicBezTo>
                    <a:cubicBezTo>
                      <a:pt x="170" y="2"/>
                      <a:pt x="160" y="1"/>
                      <a:pt x="1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5188936" y="1997472"/>
                <a:ext cx="15807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51" extrusionOk="0">
                    <a:moveTo>
                      <a:pt x="125" y="1"/>
                    </a:moveTo>
                    <a:cubicBezTo>
                      <a:pt x="84" y="1"/>
                      <a:pt x="47" y="33"/>
                      <a:pt x="37" y="74"/>
                    </a:cubicBezTo>
                    <a:cubicBezTo>
                      <a:pt x="1" y="324"/>
                      <a:pt x="287" y="932"/>
                      <a:pt x="310" y="991"/>
                    </a:cubicBezTo>
                    <a:cubicBezTo>
                      <a:pt x="334" y="1027"/>
                      <a:pt x="358" y="1051"/>
                      <a:pt x="394" y="1051"/>
                    </a:cubicBezTo>
                    <a:cubicBezTo>
                      <a:pt x="418" y="1051"/>
                      <a:pt x="430" y="1051"/>
                      <a:pt x="441" y="1039"/>
                    </a:cubicBezTo>
                    <a:cubicBezTo>
                      <a:pt x="489" y="1015"/>
                      <a:pt x="501" y="967"/>
                      <a:pt x="489" y="920"/>
                    </a:cubicBezTo>
                    <a:cubicBezTo>
                      <a:pt x="370" y="682"/>
                      <a:pt x="203" y="253"/>
                      <a:pt x="227" y="110"/>
                    </a:cubicBezTo>
                    <a:cubicBezTo>
                      <a:pt x="239" y="50"/>
                      <a:pt x="203" y="3"/>
                      <a:pt x="144" y="3"/>
                    </a:cubicBezTo>
                    <a:cubicBezTo>
                      <a:pt x="137" y="1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8" name="Google Shape;3278;p37"/>
            <p:cNvGrpSpPr/>
            <p:nvPr/>
          </p:nvGrpSpPr>
          <p:grpSpPr>
            <a:xfrm>
              <a:off x="7995317" y="2054213"/>
              <a:ext cx="760670" cy="1616749"/>
              <a:chOff x="8230542" y="2865663"/>
              <a:chExt cx="760670" cy="1616749"/>
            </a:xfrm>
          </p:grpSpPr>
          <p:sp>
            <p:nvSpPr>
              <p:cNvPr id="3279" name="Google Shape;3279;p3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7"/>
            <p:cNvGrpSpPr/>
            <p:nvPr/>
          </p:nvGrpSpPr>
          <p:grpSpPr>
            <a:xfrm>
              <a:off x="6748140" y="2382825"/>
              <a:ext cx="184649" cy="262078"/>
              <a:chOff x="7619190" y="700187"/>
              <a:chExt cx="184649" cy="262078"/>
            </a:xfrm>
          </p:grpSpPr>
          <p:sp>
            <p:nvSpPr>
              <p:cNvPr id="3284" name="Google Shape;3284;p3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37"/>
            <p:cNvGrpSpPr/>
            <p:nvPr/>
          </p:nvGrpSpPr>
          <p:grpSpPr>
            <a:xfrm>
              <a:off x="8124849" y="4414686"/>
              <a:ext cx="205871" cy="226202"/>
              <a:chOff x="7065678" y="829299"/>
              <a:chExt cx="205871" cy="226202"/>
            </a:xfrm>
          </p:grpSpPr>
          <p:sp>
            <p:nvSpPr>
              <p:cNvPr id="3293" name="Google Shape;3293;p3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9" name="Google Shape;3299;p37"/>
            <p:cNvSpPr/>
            <p:nvPr/>
          </p:nvSpPr>
          <p:spPr>
            <a:xfrm>
              <a:off x="6932727" y="3703097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37"/>
          <p:cNvGrpSpPr/>
          <p:nvPr/>
        </p:nvGrpSpPr>
        <p:grpSpPr>
          <a:xfrm>
            <a:off x="1156104" y="2838293"/>
            <a:ext cx="533297" cy="547140"/>
            <a:chOff x="6748778" y="2682391"/>
            <a:chExt cx="319206" cy="332709"/>
          </a:xfrm>
        </p:grpSpPr>
        <p:sp>
          <p:nvSpPr>
            <p:cNvPr id="3301" name="Google Shape;3301;p37"/>
            <p:cNvSpPr/>
            <p:nvPr/>
          </p:nvSpPr>
          <p:spPr>
            <a:xfrm>
              <a:off x="6917947" y="2692347"/>
              <a:ext cx="144034" cy="242721"/>
            </a:xfrm>
            <a:custGeom>
              <a:avLst/>
              <a:gdLst/>
              <a:ahLst/>
              <a:cxnLst/>
              <a:rect l="l" t="t" r="r" b="b"/>
              <a:pathLst>
                <a:path w="4288" h="7226" extrusionOk="0">
                  <a:moveTo>
                    <a:pt x="2644" y="0"/>
                  </a:moveTo>
                  <a:lnTo>
                    <a:pt x="763" y="2262"/>
                  </a:lnTo>
                  <a:lnTo>
                    <a:pt x="1" y="4596"/>
                  </a:lnTo>
                  <a:cubicBezTo>
                    <a:pt x="25" y="4596"/>
                    <a:pt x="168" y="4501"/>
                    <a:pt x="168" y="4501"/>
                  </a:cubicBezTo>
                  <a:cubicBezTo>
                    <a:pt x="1287" y="4715"/>
                    <a:pt x="2216" y="5358"/>
                    <a:pt x="2883" y="6263"/>
                  </a:cubicBezTo>
                  <a:lnTo>
                    <a:pt x="3526" y="7192"/>
                  </a:lnTo>
                  <a:cubicBezTo>
                    <a:pt x="3536" y="7213"/>
                    <a:pt x="3557" y="7225"/>
                    <a:pt x="3578" y="7225"/>
                  </a:cubicBezTo>
                  <a:cubicBezTo>
                    <a:pt x="3604" y="7225"/>
                    <a:pt x="3631" y="7208"/>
                    <a:pt x="3645" y="7168"/>
                  </a:cubicBezTo>
                  <a:lnTo>
                    <a:pt x="3787" y="7002"/>
                  </a:lnTo>
                  <a:lnTo>
                    <a:pt x="3835" y="6906"/>
                  </a:lnTo>
                  <a:cubicBezTo>
                    <a:pt x="4121" y="6144"/>
                    <a:pt x="4264" y="5358"/>
                    <a:pt x="4288" y="4572"/>
                  </a:cubicBezTo>
                  <a:lnTo>
                    <a:pt x="4192" y="4072"/>
                  </a:lnTo>
                  <a:lnTo>
                    <a:pt x="4240" y="3596"/>
                  </a:lnTo>
                  <a:cubicBezTo>
                    <a:pt x="4192" y="3191"/>
                    <a:pt x="4121" y="2786"/>
                    <a:pt x="3978" y="2405"/>
                  </a:cubicBezTo>
                  <a:lnTo>
                    <a:pt x="3668" y="1929"/>
                  </a:lnTo>
                  <a:lnTo>
                    <a:pt x="3621" y="1453"/>
                  </a:lnTo>
                  <a:cubicBezTo>
                    <a:pt x="3383" y="953"/>
                    <a:pt x="3073" y="476"/>
                    <a:pt x="2692" y="24"/>
                  </a:cubicBezTo>
                  <a:cubicBezTo>
                    <a:pt x="2692" y="24"/>
                    <a:pt x="2668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6916368" y="2834735"/>
              <a:ext cx="128818" cy="104095"/>
            </a:xfrm>
            <a:custGeom>
              <a:avLst/>
              <a:gdLst/>
              <a:ahLst/>
              <a:cxnLst/>
              <a:rect l="l" t="t" r="r" b="b"/>
              <a:pathLst>
                <a:path w="3835" h="3099" extrusionOk="0">
                  <a:moveTo>
                    <a:pt x="239" y="0"/>
                  </a:moveTo>
                  <a:lnTo>
                    <a:pt x="0" y="95"/>
                  </a:lnTo>
                  <a:lnTo>
                    <a:pt x="48" y="333"/>
                  </a:lnTo>
                  <a:cubicBezTo>
                    <a:pt x="72" y="357"/>
                    <a:pt x="96" y="357"/>
                    <a:pt x="96" y="357"/>
                  </a:cubicBezTo>
                  <a:cubicBezTo>
                    <a:pt x="500" y="453"/>
                    <a:pt x="881" y="572"/>
                    <a:pt x="1215" y="738"/>
                  </a:cubicBezTo>
                  <a:lnTo>
                    <a:pt x="1763" y="905"/>
                  </a:lnTo>
                  <a:lnTo>
                    <a:pt x="2072" y="1286"/>
                  </a:lnTo>
                  <a:cubicBezTo>
                    <a:pt x="2382" y="1524"/>
                    <a:pt x="2644" y="1786"/>
                    <a:pt x="2858" y="2096"/>
                  </a:cubicBezTo>
                  <a:lnTo>
                    <a:pt x="3573" y="3072"/>
                  </a:lnTo>
                  <a:cubicBezTo>
                    <a:pt x="3591" y="3090"/>
                    <a:pt x="3612" y="3098"/>
                    <a:pt x="3634" y="3098"/>
                  </a:cubicBezTo>
                  <a:cubicBezTo>
                    <a:pt x="3668" y="3098"/>
                    <a:pt x="3701" y="3078"/>
                    <a:pt x="3715" y="3048"/>
                  </a:cubicBezTo>
                  <a:lnTo>
                    <a:pt x="3834" y="2763"/>
                  </a:lnTo>
                  <a:lnTo>
                    <a:pt x="3501" y="2310"/>
                  </a:lnTo>
                  <a:lnTo>
                    <a:pt x="3168" y="1858"/>
                  </a:lnTo>
                  <a:cubicBezTo>
                    <a:pt x="2453" y="905"/>
                    <a:pt x="1429" y="238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6781975" y="2687543"/>
              <a:ext cx="224818" cy="159217"/>
            </a:xfrm>
            <a:custGeom>
              <a:avLst/>
              <a:gdLst/>
              <a:ahLst/>
              <a:cxnLst/>
              <a:rect l="l" t="t" r="r" b="b"/>
              <a:pathLst>
                <a:path w="6693" h="4740" extrusionOk="0">
                  <a:moveTo>
                    <a:pt x="5621" y="0"/>
                  </a:moveTo>
                  <a:cubicBezTo>
                    <a:pt x="5621" y="0"/>
                    <a:pt x="5502" y="24"/>
                    <a:pt x="5430" y="24"/>
                  </a:cubicBezTo>
                  <a:cubicBezTo>
                    <a:pt x="3382" y="24"/>
                    <a:pt x="1572" y="977"/>
                    <a:pt x="286" y="2596"/>
                  </a:cubicBezTo>
                  <a:lnTo>
                    <a:pt x="48" y="2882"/>
                  </a:lnTo>
                  <a:cubicBezTo>
                    <a:pt x="1" y="2929"/>
                    <a:pt x="48" y="3001"/>
                    <a:pt x="96" y="3001"/>
                  </a:cubicBezTo>
                  <a:lnTo>
                    <a:pt x="1144" y="3025"/>
                  </a:lnTo>
                  <a:cubicBezTo>
                    <a:pt x="2263" y="3168"/>
                    <a:pt x="3263" y="3644"/>
                    <a:pt x="4001" y="4501"/>
                  </a:cubicBezTo>
                  <a:cubicBezTo>
                    <a:pt x="4025" y="4501"/>
                    <a:pt x="4025" y="4715"/>
                    <a:pt x="4049" y="4739"/>
                  </a:cubicBezTo>
                  <a:lnTo>
                    <a:pt x="6692" y="143"/>
                  </a:lnTo>
                  <a:cubicBezTo>
                    <a:pt x="6669" y="119"/>
                    <a:pt x="6645" y="119"/>
                    <a:pt x="6645" y="119"/>
                  </a:cubicBezTo>
                  <a:cubicBezTo>
                    <a:pt x="6288" y="48"/>
                    <a:pt x="5954" y="24"/>
                    <a:pt x="5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6863565" y="2838228"/>
              <a:ext cx="38427" cy="32515"/>
            </a:xfrm>
            <a:custGeom>
              <a:avLst/>
              <a:gdLst/>
              <a:ahLst/>
              <a:cxnLst/>
              <a:rect l="l" t="t" r="r" b="b"/>
              <a:pathLst>
                <a:path w="1144" h="968" extrusionOk="0">
                  <a:moveTo>
                    <a:pt x="539" y="0"/>
                  </a:moveTo>
                  <a:cubicBezTo>
                    <a:pt x="477" y="0"/>
                    <a:pt x="416" y="30"/>
                    <a:pt x="382" y="87"/>
                  </a:cubicBezTo>
                  <a:lnTo>
                    <a:pt x="72" y="515"/>
                  </a:lnTo>
                  <a:cubicBezTo>
                    <a:pt x="1" y="634"/>
                    <a:pt x="72" y="801"/>
                    <a:pt x="215" y="825"/>
                  </a:cubicBezTo>
                  <a:lnTo>
                    <a:pt x="1096" y="968"/>
                  </a:lnTo>
                  <a:cubicBezTo>
                    <a:pt x="1144" y="968"/>
                    <a:pt x="1144" y="920"/>
                    <a:pt x="1144" y="896"/>
                  </a:cubicBezTo>
                  <a:lnTo>
                    <a:pt x="715" y="110"/>
                  </a:lnTo>
                  <a:cubicBezTo>
                    <a:pt x="678" y="36"/>
                    <a:pt x="608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6901152" y="2869131"/>
              <a:ext cx="38427" cy="31810"/>
            </a:xfrm>
            <a:custGeom>
              <a:avLst/>
              <a:gdLst/>
              <a:ahLst/>
              <a:cxnLst/>
              <a:rect l="l" t="t" r="r" b="b"/>
              <a:pathLst>
                <a:path w="1144" h="947" extrusionOk="0">
                  <a:moveTo>
                    <a:pt x="49" y="0"/>
                  </a:moveTo>
                  <a:cubicBezTo>
                    <a:pt x="1" y="0"/>
                    <a:pt x="1" y="24"/>
                    <a:pt x="1" y="48"/>
                  </a:cubicBezTo>
                  <a:lnTo>
                    <a:pt x="430" y="857"/>
                  </a:lnTo>
                  <a:cubicBezTo>
                    <a:pt x="465" y="917"/>
                    <a:pt x="531" y="947"/>
                    <a:pt x="596" y="947"/>
                  </a:cubicBezTo>
                  <a:cubicBezTo>
                    <a:pt x="662" y="947"/>
                    <a:pt x="727" y="917"/>
                    <a:pt x="763" y="857"/>
                  </a:cubicBezTo>
                  <a:lnTo>
                    <a:pt x="1073" y="429"/>
                  </a:lnTo>
                  <a:cubicBezTo>
                    <a:pt x="1144" y="310"/>
                    <a:pt x="1073" y="143"/>
                    <a:pt x="930" y="11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6817983" y="2872624"/>
              <a:ext cx="38427" cy="31944"/>
            </a:xfrm>
            <a:custGeom>
              <a:avLst/>
              <a:gdLst/>
              <a:ahLst/>
              <a:cxnLst/>
              <a:rect l="l" t="t" r="r" b="b"/>
              <a:pathLst>
                <a:path w="1144" h="951" extrusionOk="0">
                  <a:moveTo>
                    <a:pt x="539" y="0"/>
                  </a:moveTo>
                  <a:cubicBezTo>
                    <a:pt x="477" y="0"/>
                    <a:pt x="415" y="30"/>
                    <a:pt x="381" y="87"/>
                  </a:cubicBezTo>
                  <a:lnTo>
                    <a:pt x="72" y="515"/>
                  </a:lnTo>
                  <a:cubicBezTo>
                    <a:pt x="0" y="634"/>
                    <a:pt x="72" y="801"/>
                    <a:pt x="215" y="825"/>
                  </a:cubicBezTo>
                  <a:lnTo>
                    <a:pt x="1096" y="944"/>
                  </a:lnTo>
                  <a:cubicBezTo>
                    <a:pt x="1100" y="948"/>
                    <a:pt x="1105" y="950"/>
                    <a:pt x="1109" y="950"/>
                  </a:cubicBezTo>
                  <a:cubicBezTo>
                    <a:pt x="1128" y="950"/>
                    <a:pt x="1143" y="916"/>
                    <a:pt x="1143" y="896"/>
                  </a:cubicBezTo>
                  <a:lnTo>
                    <a:pt x="715" y="110"/>
                  </a:lnTo>
                  <a:cubicBezTo>
                    <a:pt x="677" y="36"/>
                    <a:pt x="607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6854764" y="2902721"/>
              <a:ext cx="39233" cy="32515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72" y="0"/>
                  </a:moveTo>
                  <a:cubicBezTo>
                    <a:pt x="24" y="0"/>
                    <a:pt x="1" y="48"/>
                    <a:pt x="24" y="72"/>
                  </a:cubicBezTo>
                  <a:lnTo>
                    <a:pt x="453" y="858"/>
                  </a:lnTo>
                  <a:cubicBezTo>
                    <a:pt x="490" y="932"/>
                    <a:pt x="554" y="968"/>
                    <a:pt x="619" y="968"/>
                  </a:cubicBezTo>
                  <a:cubicBezTo>
                    <a:pt x="679" y="968"/>
                    <a:pt x="741" y="938"/>
                    <a:pt x="787" y="881"/>
                  </a:cubicBezTo>
                  <a:lnTo>
                    <a:pt x="1096" y="453"/>
                  </a:lnTo>
                  <a:cubicBezTo>
                    <a:pt x="1168" y="334"/>
                    <a:pt x="1096" y="167"/>
                    <a:pt x="953" y="14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6754767" y="2892509"/>
              <a:ext cx="38427" cy="31843"/>
            </a:xfrm>
            <a:custGeom>
              <a:avLst/>
              <a:gdLst/>
              <a:ahLst/>
              <a:cxnLst/>
              <a:rect l="l" t="t" r="r" b="b"/>
              <a:pathLst>
                <a:path w="1144" h="948" extrusionOk="0">
                  <a:moveTo>
                    <a:pt x="549" y="1"/>
                  </a:moveTo>
                  <a:cubicBezTo>
                    <a:pt x="483" y="1"/>
                    <a:pt x="418" y="30"/>
                    <a:pt x="382" y="90"/>
                  </a:cubicBezTo>
                  <a:lnTo>
                    <a:pt x="72" y="519"/>
                  </a:lnTo>
                  <a:cubicBezTo>
                    <a:pt x="1" y="638"/>
                    <a:pt x="72" y="804"/>
                    <a:pt x="215" y="828"/>
                  </a:cubicBezTo>
                  <a:lnTo>
                    <a:pt x="1096" y="947"/>
                  </a:lnTo>
                  <a:cubicBezTo>
                    <a:pt x="1120" y="947"/>
                    <a:pt x="1144" y="923"/>
                    <a:pt x="1144" y="900"/>
                  </a:cubicBezTo>
                  <a:lnTo>
                    <a:pt x="715" y="90"/>
                  </a:lnTo>
                  <a:cubicBezTo>
                    <a:pt x="680" y="30"/>
                    <a:pt x="614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6791581" y="2922707"/>
              <a:ext cx="39233" cy="32549"/>
            </a:xfrm>
            <a:custGeom>
              <a:avLst/>
              <a:gdLst/>
              <a:ahLst/>
              <a:cxnLst/>
              <a:rect l="l" t="t" r="r" b="b"/>
              <a:pathLst>
                <a:path w="1168" h="969" extrusionOk="0">
                  <a:moveTo>
                    <a:pt x="72" y="1"/>
                  </a:moveTo>
                  <a:cubicBezTo>
                    <a:pt x="24" y="1"/>
                    <a:pt x="0" y="48"/>
                    <a:pt x="24" y="72"/>
                  </a:cubicBezTo>
                  <a:lnTo>
                    <a:pt x="453" y="858"/>
                  </a:lnTo>
                  <a:cubicBezTo>
                    <a:pt x="490" y="933"/>
                    <a:pt x="554" y="968"/>
                    <a:pt x="619" y="968"/>
                  </a:cubicBezTo>
                  <a:cubicBezTo>
                    <a:pt x="679" y="968"/>
                    <a:pt x="741" y="939"/>
                    <a:pt x="786" y="882"/>
                  </a:cubicBezTo>
                  <a:lnTo>
                    <a:pt x="1096" y="453"/>
                  </a:lnTo>
                  <a:cubicBezTo>
                    <a:pt x="1167" y="334"/>
                    <a:pt x="1096" y="167"/>
                    <a:pt x="953" y="144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6961144" y="2813136"/>
              <a:ext cx="101643" cy="62410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2954" y="0"/>
                  </a:moveTo>
                  <a:cubicBezTo>
                    <a:pt x="1882" y="143"/>
                    <a:pt x="858" y="595"/>
                    <a:pt x="1" y="1286"/>
                  </a:cubicBezTo>
                  <a:cubicBezTo>
                    <a:pt x="311" y="1429"/>
                    <a:pt x="620" y="1596"/>
                    <a:pt x="858" y="1858"/>
                  </a:cubicBezTo>
                  <a:cubicBezTo>
                    <a:pt x="1335" y="1500"/>
                    <a:pt x="1859" y="1238"/>
                    <a:pt x="2454" y="1096"/>
                  </a:cubicBezTo>
                  <a:cubicBezTo>
                    <a:pt x="2644" y="1048"/>
                    <a:pt x="2811" y="1000"/>
                    <a:pt x="3002" y="976"/>
                  </a:cubicBezTo>
                  <a:cubicBezTo>
                    <a:pt x="3025" y="643"/>
                    <a:pt x="3002" y="333"/>
                    <a:pt x="2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6957147" y="2850723"/>
              <a:ext cx="40039" cy="27241"/>
            </a:xfrm>
            <a:custGeom>
              <a:avLst/>
              <a:gdLst/>
              <a:ahLst/>
              <a:cxnLst/>
              <a:rect l="l" t="t" r="r" b="b"/>
              <a:pathLst>
                <a:path w="1192" h="811" extrusionOk="0">
                  <a:moveTo>
                    <a:pt x="334" y="0"/>
                  </a:moveTo>
                  <a:cubicBezTo>
                    <a:pt x="215" y="96"/>
                    <a:pt x="120" y="167"/>
                    <a:pt x="1" y="262"/>
                  </a:cubicBezTo>
                  <a:cubicBezTo>
                    <a:pt x="310" y="405"/>
                    <a:pt x="596" y="596"/>
                    <a:pt x="858" y="810"/>
                  </a:cubicBezTo>
                  <a:cubicBezTo>
                    <a:pt x="977" y="739"/>
                    <a:pt x="1073" y="643"/>
                    <a:pt x="1192" y="572"/>
                  </a:cubicBezTo>
                  <a:cubicBezTo>
                    <a:pt x="930" y="358"/>
                    <a:pt x="644" y="167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6847576" y="2709142"/>
              <a:ext cx="45615" cy="103222"/>
            </a:xfrm>
            <a:custGeom>
              <a:avLst/>
              <a:gdLst/>
              <a:ahLst/>
              <a:cxnLst/>
              <a:rect l="l" t="t" r="r" b="b"/>
              <a:pathLst>
                <a:path w="1358" h="3073" extrusionOk="0">
                  <a:moveTo>
                    <a:pt x="858" y="0"/>
                  </a:moveTo>
                  <a:cubicBezTo>
                    <a:pt x="572" y="167"/>
                    <a:pt x="286" y="310"/>
                    <a:pt x="0" y="453"/>
                  </a:cubicBezTo>
                  <a:cubicBezTo>
                    <a:pt x="48" y="596"/>
                    <a:pt x="96" y="738"/>
                    <a:pt x="119" y="881"/>
                  </a:cubicBezTo>
                  <a:cubicBezTo>
                    <a:pt x="286" y="1453"/>
                    <a:pt x="334" y="2048"/>
                    <a:pt x="286" y="2620"/>
                  </a:cubicBezTo>
                  <a:cubicBezTo>
                    <a:pt x="596" y="2715"/>
                    <a:pt x="905" y="2882"/>
                    <a:pt x="1191" y="3072"/>
                  </a:cubicBezTo>
                  <a:cubicBezTo>
                    <a:pt x="1358" y="2024"/>
                    <a:pt x="1239" y="977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6936354" y="2688349"/>
              <a:ext cx="48840" cy="44809"/>
            </a:xfrm>
            <a:custGeom>
              <a:avLst/>
              <a:gdLst/>
              <a:ahLst/>
              <a:cxnLst/>
              <a:rect l="l" t="t" r="r" b="b"/>
              <a:pathLst>
                <a:path w="1454" h="1334" extrusionOk="0">
                  <a:moveTo>
                    <a:pt x="334" y="0"/>
                  </a:moveTo>
                  <a:lnTo>
                    <a:pt x="1" y="691"/>
                  </a:lnTo>
                  <a:lnTo>
                    <a:pt x="25" y="1262"/>
                  </a:lnTo>
                  <a:lnTo>
                    <a:pt x="620" y="1334"/>
                  </a:lnTo>
                  <a:lnTo>
                    <a:pt x="1453" y="1215"/>
                  </a:lnTo>
                  <a:cubicBezTo>
                    <a:pt x="953" y="929"/>
                    <a:pt x="572" y="50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6937160" y="2729128"/>
              <a:ext cx="48034" cy="28048"/>
            </a:xfrm>
            <a:custGeom>
              <a:avLst/>
              <a:gdLst/>
              <a:ahLst/>
              <a:cxnLst/>
              <a:rect l="l" t="t" r="r" b="b"/>
              <a:pathLst>
                <a:path w="1430" h="835" extrusionOk="0">
                  <a:moveTo>
                    <a:pt x="1429" y="1"/>
                  </a:moveTo>
                  <a:lnTo>
                    <a:pt x="1" y="48"/>
                  </a:lnTo>
                  <a:cubicBezTo>
                    <a:pt x="262" y="358"/>
                    <a:pt x="596" y="620"/>
                    <a:pt x="953" y="834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6985161" y="2729128"/>
              <a:ext cx="54416" cy="42424"/>
            </a:xfrm>
            <a:custGeom>
              <a:avLst/>
              <a:gdLst/>
              <a:ahLst/>
              <a:cxnLst/>
              <a:rect l="l" t="t" r="r" b="b"/>
              <a:pathLst>
                <a:path w="1620" h="1263" extrusionOk="0">
                  <a:moveTo>
                    <a:pt x="0" y="1"/>
                  </a:moveTo>
                  <a:lnTo>
                    <a:pt x="119" y="667"/>
                  </a:lnTo>
                  <a:lnTo>
                    <a:pt x="691" y="1263"/>
                  </a:lnTo>
                  <a:lnTo>
                    <a:pt x="1191" y="953"/>
                  </a:lnTo>
                  <a:lnTo>
                    <a:pt x="1620" y="358"/>
                  </a:lnTo>
                  <a:lnTo>
                    <a:pt x="1620" y="358"/>
                  </a:lnTo>
                  <a:cubicBezTo>
                    <a:pt x="1542" y="365"/>
                    <a:pt x="1463" y="368"/>
                    <a:pt x="1385" y="368"/>
                  </a:cubicBezTo>
                  <a:cubicBezTo>
                    <a:pt x="916" y="368"/>
                    <a:pt x="449" y="2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6969172" y="2729128"/>
              <a:ext cx="39233" cy="42424"/>
            </a:xfrm>
            <a:custGeom>
              <a:avLst/>
              <a:gdLst/>
              <a:ahLst/>
              <a:cxnLst/>
              <a:rect l="l" t="t" r="r" b="b"/>
              <a:pathLst>
                <a:path w="1168" h="1263" extrusionOk="0">
                  <a:moveTo>
                    <a:pt x="476" y="1"/>
                  </a:moveTo>
                  <a:lnTo>
                    <a:pt x="0" y="834"/>
                  </a:lnTo>
                  <a:cubicBezTo>
                    <a:pt x="381" y="1048"/>
                    <a:pt x="762" y="1191"/>
                    <a:pt x="1167" y="1263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7008371" y="2741119"/>
              <a:ext cx="43197" cy="33086"/>
            </a:xfrm>
            <a:custGeom>
              <a:avLst/>
              <a:gdLst/>
              <a:ahLst/>
              <a:cxnLst/>
              <a:rect l="l" t="t" r="r" b="b"/>
              <a:pathLst>
                <a:path w="1286" h="985" extrusionOk="0">
                  <a:moveTo>
                    <a:pt x="929" y="1"/>
                  </a:moveTo>
                  <a:lnTo>
                    <a:pt x="0" y="906"/>
                  </a:lnTo>
                  <a:cubicBezTo>
                    <a:pt x="251" y="962"/>
                    <a:pt x="510" y="985"/>
                    <a:pt x="763" y="985"/>
                  </a:cubicBezTo>
                  <a:cubicBezTo>
                    <a:pt x="942" y="985"/>
                    <a:pt x="1118" y="973"/>
                    <a:pt x="1286" y="953"/>
                  </a:cubicBezTo>
                  <a:cubicBezTo>
                    <a:pt x="1191" y="620"/>
                    <a:pt x="1072" y="310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6916368" y="2690734"/>
              <a:ext cx="30433" cy="40039"/>
            </a:xfrm>
            <a:custGeom>
              <a:avLst/>
              <a:gdLst/>
              <a:ahLst/>
              <a:cxnLst/>
              <a:rect l="l" t="t" r="r" b="b"/>
              <a:pathLst>
                <a:path w="906" h="1192" extrusionOk="0">
                  <a:moveTo>
                    <a:pt x="905" y="0"/>
                  </a:moveTo>
                  <a:cubicBezTo>
                    <a:pt x="620" y="72"/>
                    <a:pt x="310" y="143"/>
                    <a:pt x="0" y="239"/>
                  </a:cubicBezTo>
                  <a:cubicBezTo>
                    <a:pt x="167" y="572"/>
                    <a:pt x="358" y="905"/>
                    <a:pt x="620" y="119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6748778" y="2682391"/>
              <a:ext cx="319206" cy="332709"/>
            </a:xfrm>
            <a:custGeom>
              <a:avLst/>
              <a:gdLst/>
              <a:ahLst/>
              <a:cxnLst/>
              <a:rect l="l" t="t" r="r" b="b"/>
              <a:pathLst>
                <a:path w="9503" h="9905" extrusionOk="0">
                  <a:moveTo>
                    <a:pt x="5716" y="331"/>
                  </a:moveTo>
                  <a:lnTo>
                    <a:pt x="5525" y="1117"/>
                  </a:lnTo>
                  <a:cubicBezTo>
                    <a:pt x="5358" y="902"/>
                    <a:pt x="5239" y="664"/>
                    <a:pt x="5120" y="426"/>
                  </a:cubicBezTo>
                  <a:cubicBezTo>
                    <a:pt x="5311" y="378"/>
                    <a:pt x="5525" y="355"/>
                    <a:pt x="5716" y="331"/>
                  </a:cubicBezTo>
                  <a:close/>
                  <a:moveTo>
                    <a:pt x="6469" y="298"/>
                  </a:moveTo>
                  <a:cubicBezTo>
                    <a:pt x="6798" y="298"/>
                    <a:pt x="7133" y="325"/>
                    <a:pt x="7454" y="378"/>
                  </a:cubicBezTo>
                  <a:lnTo>
                    <a:pt x="6978" y="1164"/>
                  </a:lnTo>
                  <a:cubicBezTo>
                    <a:pt x="6644" y="950"/>
                    <a:pt x="6359" y="640"/>
                    <a:pt x="6144" y="307"/>
                  </a:cubicBezTo>
                  <a:cubicBezTo>
                    <a:pt x="6251" y="301"/>
                    <a:pt x="6360" y="298"/>
                    <a:pt x="6469" y="298"/>
                  </a:cubicBezTo>
                  <a:close/>
                  <a:moveTo>
                    <a:pt x="5954" y="545"/>
                  </a:moveTo>
                  <a:cubicBezTo>
                    <a:pt x="6144" y="831"/>
                    <a:pt x="6335" y="1045"/>
                    <a:pt x="6597" y="1260"/>
                  </a:cubicBezTo>
                  <a:lnTo>
                    <a:pt x="5787" y="1283"/>
                  </a:lnTo>
                  <a:lnTo>
                    <a:pt x="5787" y="1283"/>
                  </a:lnTo>
                  <a:lnTo>
                    <a:pt x="5954" y="545"/>
                  </a:lnTo>
                  <a:close/>
                  <a:moveTo>
                    <a:pt x="7692" y="521"/>
                  </a:moveTo>
                  <a:cubicBezTo>
                    <a:pt x="7978" y="855"/>
                    <a:pt x="8216" y="1236"/>
                    <a:pt x="8407" y="1617"/>
                  </a:cubicBezTo>
                  <a:cubicBezTo>
                    <a:pt x="8002" y="1593"/>
                    <a:pt x="7597" y="1498"/>
                    <a:pt x="7240" y="1307"/>
                  </a:cubicBezTo>
                  <a:lnTo>
                    <a:pt x="7692" y="521"/>
                  </a:lnTo>
                  <a:close/>
                  <a:moveTo>
                    <a:pt x="6787" y="1521"/>
                  </a:moveTo>
                  <a:lnTo>
                    <a:pt x="6501" y="2022"/>
                  </a:lnTo>
                  <a:cubicBezTo>
                    <a:pt x="6287" y="1879"/>
                    <a:pt x="6097" y="1736"/>
                    <a:pt x="5930" y="1569"/>
                  </a:cubicBezTo>
                  <a:lnTo>
                    <a:pt x="6787" y="1521"/>
                  </a:lnTo>
                  <a:close/>
                  <a:moveTo>
                    <a:pt x="7359" y="1688"/>
                  </a:moveTo>
                  <a:lnTo>
                    <a:pt x="7359" y="1688"/>
                  </a:lnTo>
                  <a:cubicBezTo>
                    <a:pt x="7668" y="1807"/>
                    <a:pt x="7978" y="1879"/>
                    <a:pt x="8288" y="1903"/>
                  </a:cubicBezTo>
                  <a:lnTo>
                    <a:pt x="7740" y="2403"/>
                  </a:lnTo>
                  <a:lnTo>
                    <a:pt x="7359" y="1688"/>
                  </a:lnTo>
                  <a:close/>
                  <a:moveTo>
                    <a:pt x="7025" y="1688"/>
                  </a:moveTo>
                  <a:lnTo>
                    <a:pt x="7430" y="2426"/>
                  </a:lnTo>
                  <a:cubicBezTo>
                    <a:pt x="7192" y="2355"/>
                    <a:pt x="6978" y="2284"/>
                    <a:pt x="6763" y="2164"/>
                  </a:cubicBezTo>
                  <a:lnTo>
                    <a:pt x="7025" y="1688"/>
                  </a:lnTo>
                  <a:close/>
                  <a:moveTo>
                    <a:pt x="8597" y="1998"/>
                  </a:moveTo>
                  <a:cubicBezTo>
                    <a:pt x="8692" y="2164"/>
                    <a:pt x="8764" y="2355"/>
                    <a:pt x="8811" y="2545"/>
                  </a:cubicBezTo>
                  <a:cubicBezTo>
                    <a:pt x="8701" y="2566"/>
                    <a:pt x="8590" y="2573"/>
                    <a:pt x="8479" y="2573"/>
                  </a:cubicBezTo>
                  <a:cubicBezTo>
                    <a:pt x="8328" y="2573"/>
                    <a:pt x="8177" y="2559"/>
                    <a:pt x="8026" y="2545"/>
                  </a:cubicBezTo>
                  <a:lnTo>
                    <a:pt x="8597" y="1998"/>
                  </a:lnTo>
                  <a:close/>
                  <a:moveTo>
                    <a:pt x="3668" y="902"/>
                  </a:moveTo>
                  <a:cubicBezTo>
                    <a:pt x="4025" y="1831"/>
                    <a:pt x="4144" y="2831"/>
                    <a:pt x="3977" y="3808"/>
                  </a:cubicBezTo>
                  <a:cubicBezTo>
                    <a:pt x="3763" y="3689"/>
                    <a:pt x="3572" y="3570"/>
                    <a:pt x="3334" y="3474"/>
                  </a:cubicBezTo>
                  <a:cubicBezTo>
                    <a:pt x="3406" y="2855"/>
                    <a:pt x="3358" y="2236"/>
                    <a:pt x="3191" y="1641"/>
                  </a:cubicBezTo>
                  <a:cubicBezTo>
                    <a:pt x="3167" y="1498"/>
                    <a:pt x="3120" y="1355"/>
                    <a:pt x="3072" y="1212"/>
                  </a:cubicBezTo>
                  <a:cubicBezTo>
                    <a:pt x="3263" y="1093"/>
                    <a:pt x="3453" y="974"/>
                    <a:pt x="3668" y="902"/>
                  </a:cubicBezTo>
                  <a:close/>
                  <a:moveTo>
                    <a:pt x="3906" y="4736"/>
                  </a:moveTo>
                  <a:cubicBezTo>
                    <a:pt x="3906" y="4736"/>
                    <a:pt x="3930" y="4736"/>
                    <a:pt x="3953" y="4760"/>
                  </a:cubicBezTo>
                  <a:lnTo>
                    <a:pt x="4263" y="5356"/>
                  </a:lnTo>
                  <a:lnTo>
                    <a:pt x="4263" y="5356"/>
                  </a:lnTo>
                  <a:lnTo>
                    <a:pt x="3596" y="5260"/>
                  </a:lnTo>
                  <a:cubicBezTo>
                    <a:pt x="3572" y="5260"/>
                    <a:pt x="3548" y="5237"/>
                    <a:pt x="3548" y="5237"/>
                  </a:cubicBezTo>
                  <a:cubicBezTo>
                    <a:pt x="3548" y="5237"/>
                    <a:pt x="3548" y="5213"/>
                    <a:pt x="3572" y="5189"/>
                  </a:cubicBezTo>
                  <a:lnTo>
                    <a:pt x="3858" y="4760"/>
                  </a:lnTo>
                  <a:cubicBezTo>
                    <a:pt x="3882" y="4736"/>
                    <a:pt x="3906" y="4736"/>
                    <a:pt x="3906" y="4736"/>
                  </a:cubicBezTo>
                  <a:close/>
                  <a:moveTo>
                    <a:pt x="4834" y="474"/>
                  </a:moveTo>
                  <a:cubicBezTo>
                    <a:pt x="5144" y="1212"/>
                    <a:pt x="5668" y="1831"/>
                    <a:pt x="6359" y="2260"/>
                  </a:cubicBezTo>
                  <a:lnTo>
                    <a:pt x="5906" y="3046"/>
                  </a:lnTo>
                  <a:cubicBezTo>
                    <a:pt x="5858" y="3117"/>
                    <a:pt x="5882" y="3212"/>
                    <a:pt x="5954" y="3236"/>
                  </a:cubicBezTo>
                  <a:cubicBezTo>
                    <a:pt x="5979" y="3253"/>
                    <a:pt x="6007" y="3261"/>
                    <a:pt x="6034" y="3261"/>
                  </a:cubicBezTo>
                  <a:cubicBezTo>
                    <a:pt x="6084" y="3261"/>
                    <a:pt x="6129" y="3235"/>
                    <a:pt x="6144" y="3188"/>
                  </a:cubicBezTo>
                  <a:lnTo>
                    <a:pt x="6597" y="2403"/>
                  </a:lnTo>
                  <a:cubicBezTo>
                    <a:pt x="7168" y="2707"/>
                    <a:pt x="7801" y="2860"/>
                    <a:pt x="8433" y="2860"/>
                  </a:cubicBezTo>
                  <a:cubicBezTo>
                    <a:pt x="8591" y="2860"/>
                    <a:pt x="8750" y="2850"/>
                    <a:pt x="8907" y="2831"/>
                  </a:cubicBezTo>
                  <a:cubicBezTo>
                    <a:pt x="9002" y="3141"/>
                    <a:pt x="9073" y="3450"/>
                    <a:pt x="9097" y="3760"/>
                  </a:cubicBezTo>
                  <a:cubicBezTo>
                    <a:pt x="8716" y="3808"/>
                    <a:pt x="8335" y="3903"/>
                    <a:pt x="7978" y="4046"/>
                  </a:cubicBezTo>
                  <a:cubicBezTo>
                    <a:pt x="7907" y="4070"/>
                    <a:pt x="7859" y="4165"/>
                    <a:pt x="7907" y="4236"/>
                  </a:cubicBezTo>
                  <a:cubicBezTo>
                    <a:pt x="7907" y="4284"/>
                    <a:pt x="7978" y="4332"/>
                    <a:pt x="8026" y="4332"/>
                  </a:cubicBezTo>
                  <a:cubicBezTo>
                    <a:pt x="8049" y="4332"/>
                    <a:pt x="8073" y="4332"/>
                    <a:pt x="8073" y="4308"/>
                  </a:cubicBezTo>
                  <a:cubicBezTo>
                    <a:pt x="8430" y="4189"/>
                    <a:pt x="8788" y="4093"/>
                    <a:pt x="9145" y="4046"/>
                  </a:cubicBezTo>
                  <a:cubicBezTo>
                    <a:pt x="9169" y="4260"/>
                    <a:pt x="9169" y="4498"/>
                    <a:pt x="9169" y="4736"/>
                  </a:cubicBezTo>
                  <a:cubicBezTo>
                    <a:pt x="9026" y="4760"/>
                    <a:pt x="8883" y="4784"/>
                    <a:pt x="8740" y="4832"/>
                  </a:cubicBezTo>
                  <a:cubicBezTo>
                    <a:pt x="8121" y="4998"/>
                    <a:pt x="7549" y="5260"/>
                    <a:pt x="7049" y="5618"/>
                  </a:cubicBezTo>
                  <a:cubicBezTo>
                    <a:pt x="6859" y="5475"/>
                    <a:pt x="6668" y="5356"/>
                    <a:pt x="6454" y="5237"/>
                  </a:cubicBezTo>
                  <a:cubicBezTo>
                    <a:pt x="6763" y="4998"/>
                    <a:pt x="7097" y="4760"/>
                    <a:pt x="7454" y="4594"/>
                  </a:cubicBezTo>
                  <a:cubicBezTo>
                    <a:pt x="7526" y="4546"/>
                    <a:pt x="7549" y="4474"/>
                    <a:pt x="7526" y="4403"/>
                  </a:cubicBezTo>
                  <a:cubicBezTo>
                    <a:pt x="7491" y="4352"/>
                    <a:pt x="7444" y="4312"/>
                    <a:pt x="7394" y="4312"/>
                  </a:cubicBezTo>
                  <a:cubicBezTo>
                    <a:pt x="7375" y="4312"/>
                    <a:pt x="7355" y="4318"/>
                    <a:pt x="7335" y="4332"/>
                  </a:cubicBezTo>
                  <a:cubicBezTo>
                    <a:pt x="6906" y="4546"/>
                    <a:pt x="6525" y="4784"/>
                    <a:pt x="6168" y="5094"/>
                  </a:cubicBezTo>
                  <a:cubicBezTo>
                    <a:pt x="5882" y="4951"/>
                    <a:pt x="5573" y="4832"/>
                    <a:pt x="5239" y="4760"/>
                  </a:cubicBezTo>
                  <a:lnTo>
                    <a:pt x="5811" y="3784"/>
                  </a:lnTo>
                  <a:cubicBezTo>
                    <a:pt x="5858" y="3712"/>
                    <a:pt x="5835" y="3617"/>
                    <a:pt x="5763" y="3570"/>
                  </a:cubicBezTo>
                  <a:cubicBezTo>
                    <a:pt x="5745" y="3564"/>
                    <a:pt x="5726" y="3561"/>
                    <a:pt x="5706" y="3561"/>
                  </a:cubicBezTo>
                  <a:cubicBezTo>
                    <a:pt x="5647" y="3561"/>
                    <a:pt x="5585" y="3587"/>
                    <a:pt x="5549" y="3641"/>
                  </a:cubicBezTo>
                  <a:lnTo>
                    <a:pt x="4977" y="4617"/>
                  </a:lnTo>
                  <a:cubicBezTo>
                    <a:pt x="4763" y="4379"/>
                    <a:pt x="4525" y="4165"/>
                    <a:pt x="4239" y="3974"/>
                  </a:cubicBezTo>
                  <a:cubicBezTo>
                    <a:pt x="4430" y="2903"/>
                    <a:pt x="4334" y="1783"/>
                    <a:pt x="3930" y="759"/>
                  </a:cubicBezTo>
                  <a:cubicBezTo>
                    <a:pt x="4215" y="640"/>
                    <a:pt x="4525" y="545"/>
                    <a:pt x="4834" y="474"/>
                  </a:cubicBezTo>
                  <a:close/>
                  <a:moveTo>
                    <a:pt x="2548" y="5760"/>
                  </a:moveTo>
                  <a:cubicBezTo>
                    <a:pt x="2548" y="5760"/>
                    <a:pt x="2572" y="5760"/>
                    <a:pt x="2572" y="5784"/>
                  </a:cubicBezTo>
                  <a:lnTo>
                    <a:pt x="2906" y="6380"/>
                  </a:lnTo>
                  <a:lnTo>
                    <a:pt x="2239" y="6284"/>
                  </a:lnTo>
                  <a:cubicBezTo>
                    <a:pt x="2215" y="6284"/>
                    <a:pt x="2191" y="6284"/>
                    <a:pt x="2191" y="6261"/>
                  </a:cubicBezTo>
                  <a:cubicBezTo>
                    <a:pt x="2191" y="6261"/>
                    <a:pt x="2191" y="6237"/>
                    <a:pt x="2191" y="6213"/>
                  </a:cubicBezTo>
                  <a:lnTo>
                    <a:pt x="2501" y="5784"/>
                  </a:lnTo>
                  <a:cubicBezTo>
                    <a:pt x="2501" y="5760"/>
                    <a:pt x="2524" y="5760"/>
                    <a:pt x="2548" y="5760"/>
                  </a:cubicBezTo>
                  <a:close/>
                  <a:moveTo>
                    <a:pt x="4811" y="5737"/>
                  </a:moveTo>
                  <a:lnTo>
                    <a:pt x="5477" y="5832"/>
                  </a:lnTo>
                  <a:cubicBezTo>
                    <a:pt x="5501" y="5856"/>
                    <a:pt x="5525" y="5856"/>
                    <a:pt x="5525" y="5880"/>
                  </a:cubicBezTo>
                  <a:cubicBezTo>
                    <a:pt x="5525" y="5880"/>
                    <a:pt x="5525" y="5903"/>
                    <a:pt x="5525" y="5927"/>
                  </a:cubicBezTo>
                  <a:lnTo>
                    <a:pt x="5216" y="6356"/>
                  </a:lnTo>
                  <a:cubicBezTo>
                    <a:pt x="5192" y="6356"/>
                    <a:pt x="5168" y="6380"/>
                    <a:pt x="5168" y="6380"/>
                  </a:cubicBezTo>
                  <a:cubicBezTo>
                    <a:pt x="5168" y="6380"/>
                    <a:pt x="5144" y="6356"/>
                    <a:pt x="5120" y="6356"/>
                  </a:cubicBezTo>
                  <a:lnTo>
                    <a:pt x="4811" y="5737"/>
                  </a:lnTo>
                  <a:close/>
                  <a:moveTo>
                    <a:pt x="667" y="6356"/>
                  </a:moveTo>
                  <a:cubicBezTo>
                    <a:pt x="667" y="6356"/>
                    <a:pt x="691" y="6356"/>
                    <a:pt x="691" y="6380"/>
                  </a:cubicBezTo>
                  <a:lnTo>
                    <a:pt x="1024" y="6975"/>
                  </a:lnTo>
                  <a:lnTo>
                    <a:pt x="1024" y="6975"/>
                  </a:lnTo>
                  <a:lnTo>
                    <a:pt x="357" y="6880"/>
                  </a:lnTo>
                  <a:cubicBezTo>
                    <a:pt x="334" y="6880"/>
                    <a:pt x="310" y="6880"/>
                    <a:pt x="310" y="6856"/>
                  </a:cubicBezTo>
                  <a:cubicBezTo>
                    <a:pt x="310" y="6856"/>
                    <a:pt x="310" y="6832"/>
                    <a:pt x="310" y="6808"/>
                  </a:cubicBezTo>
                  <a:lnTo>
                    <a:pt x="619" y="6380"/>
                  </a:lnTo>
                  <a:cubicBezTo>
                    <a:pt x="619" y="6356"/>
                    <a:pt x="643" y="6356"/>
                    <a:pt x="667" y="6356"/>
                  </a:cubicBezTo>
                  <a:close/>
                  <a:moveTo>
                    <a:pt x="3453" y="6761"/>
                  </a:moveTo>
                  <a:lnTo>
                    <a:pt x="4120" y="6856"/>
                  </a:lnTo>
                  <a:cubicBezTo>
                    <a:pt x="4144" y="6880"/>
                    <a:pt x="4144" y="6880"/>
                    <a:pt x="4168" y="6904"/>
                  </a:cubicBezTo>
                  <a:cubicBezTo>
                    <a:pt x="4168" y="6904"/>
                    <a:pt x="4168" y="6927"/>
                    <a:pt x="4144" y="6951"/>
                  </a:cubicBezTo>
                  <a:lnTo>
                    <a:pt x="3858" y="7380"/>
                  </a:lnTo>
                  <a:cubicBezTo>
                    <a:pt x="3834" y="7404"/>
                    <a:pt x="3810" y="7404"/>
                    <a:pt x="3810" y="7404"/>
                  </a:cubicBezTo>
                  <a:cubicBezTo>
                    <a:pt x="3810" y="7404"/>
                    <a:pt x="3787" y="7380"/>
                    <a:pt x="3763" y="7380"/>
                  </a:cubicBezTo>
                  <a:lnTo>
                    <a:pt x="3453" y="6761"/>
                  </a:lnTo>
                  <a:close/>
                  <a:moveTo>
                    <a:pt x="1548" y="7356"/>
                  </a:moveTo>
                  <a:lnTo>
                    <a:pt x="2239" y="7475"/>
                  </a:lnTo>
                  <a:cubicBezTo>
                    <a:pt x="2263" y="7475"/>
                    <a:pt x="2263" y="7475"/>
                    <a:pt x="2286" y="7499"/>
                  </a:cubicBezTo>
                  <a:cubicBezTo>
                    <a:pt x="2286" y="7499"/>
                    <a:pt x="2286" y="7523"/>
                    <a:pt x="2263" y="7547"/>
                  </a:cubicBezTo>
                  <a:lnTo>
                    <a:pt x="1977" y="7975"/>
                  </a:lnTo>
                  <a:cubicBezTo>
                    <a:pt x="1953" y="7999"/>
                    <a:pt x="1929" y="7999"/>
                    <a:pt x="1929" y="7999"/>
                  </a:cubicBezTo>
                  <a:cubicBezTo>
                    <a:pt x="1905" y="7999"/>
                    <a:pt x="1905" y="7975"/>
                    <a:pt x="1881" y="7975"/>
                  </a:cubicBezTo>
                  <a:lnTo>
                    <a:pt x="1548" y="7356"/>
                  </a:lnTo>
                  <a:close/>
                  <a:moveTo>
                    <a:pt x="6447" y="1"/>
                  </a:moveTo>
                  <a:cubicBezTo>
                    <a:pt x="4913" y="1"/>
                    <a:pt x="3379" y="499"/>
                    <a:pt x="2167" y="1450"/>
                  </a:cubicBezTo>
                  <a:cubicBezTo>
                    <a:pt x="2096" y="1498"/>
                    <a:pt x="2096" y="1593"/>
                    <a:pt x="2143" y="1664"/>
                  </a:cubicBezTo>
                  <a:cubicBezTo>
                    <a:pt x="2167" y="1688"/>
                    <a:pt x="2215" y="1712"/>
                    <a:pt x="2263" y="1712"/>
                  </a:cubicBezTo>
                  <a:cubicBezTo>
                    <a:pt x="2286" y="1712"/>
                    <a:pt x="2310" y="1712"/>
                    <a:pt x="2334" y="1688"/>
                  </a:cubicBezTo>
                  <a:cubicBezTo>
                    <a:pt x="2501" y="1569"/>
                    <a:pt x="2644" y="1450"/>
                    <a:pt x="2810" y="1355"/>
                  </a:cubicBezTo>
                  <a:cubicBezTo>
                    <a:pt x="2858" y="1474"/>
                    <a:pt x="2882" y="1593"/>
                    <a:pt x="2929" y="1712"/>
                  </a:cubicBezTo>
                  <a:cubicBezTo>
                    <a:pt x="3072" y="2260"/>
                    <a:pt x="3120" y="2807"/>
                    <a:pt x="3072" y="3379"/>
                  </a:cubicBezTo>
                  <a:cubicBezTo>
                    <a:pt x="2763" y="3260"/>
                    <a:pt x="2429" y="3188"/>
                    <a:pt x="2096" y="3165"/>
                  </a:cubicBezTo>
                  <a:lnTo>
                    <a:pt x="1024" y="3022"/>
                  </a:lnTo>
                  <a:lnTo>
                    <a:pt x="1215" y="2784"/>
                  </a:lnTo>
                  <a:cubicBezTo>
                    <a:pt x="1405" y="2545"/>
                    <a:pt x="1620" y="2331"/>
                    <a:pt x="1834" y="2117"/>
                  </a:cubicBezTo>
                  <a:cubicBezTo>
                    <a:pt x="1905" y="2069"/>
                    <a:pt x="1905" y="1974"/>
                    <a:pt x="1834" y="1926"/>
                  </a:cubicBezTo>
                  <a:cubicBezTo>
                    <a:pt x="1808" y="1887"/>
                    <a:pt x="1767" y="1869"/>
                    <a:pt x="1728" y="1869"/>
                  </a:cubicBezTo>
                  <a:cubicBezTo>
                    <a:pt x="1696" y="1869"/>
                    <a:pt x="1665" y="1881"/>
                    <a:pt x="1643" y="1903"/>
                  </a:cubicBezTo>
                  <a:cubicBezTo>
                    <a:pt x="1405" y="2117"/>
                    <a:pt x="1191" y="2355"/>
                    <a:pt x="1000" y="2617"/>
                  </a:cubicBezTo>
                  <a:lnTo>
                    <a:pt x="643" y="3046"/>
                  </a:lnTo>
                  <a:cubicBezTo>
                    <a:pt x="619" y="3093"/>
                    <a:pt x="595" y="3141"/>
                    <a:pt x="619" y="3188"/>
                  </a:cubicBezTo>
                  <a:cubicBezTo>
                    <a:pt x="643" y="3236"/>
                    <a:pt x="691" y="3284"/>
                    <a:pt x="738" y="3284"/>
                  </a:cubicBezTo>
                  <a:lnTo>
                    <a:pt x="2072" y="3450"/>
                  </a:lnTo>
                  <a:cubicBezTo>
                    <a:pt x="2763" y="3522"/>
                    <a:pt x="3429" y="3784"/>
                    <a:pt x="4025" y="4165"/>
                  </a:cubicBezTo>
                  <a:cubicBezTo>
                    <a:pt x="4311" y="4379"/>
                    <a:pt x="4596" y="4617"/>
                    <a:pt x="4834" y="4903"/>
                  </a:cubicBezTo>
                  <a:cubicBezTo>
                    <a:pt x="4739" y="5046"/>
                    <a:pt x="4668" y="5165"/>
                    <a:pt x="4573" y="5284"/>
                  </a:cubicBezTo>
                  <a:lnTo>
                    <a:pt x="4191" y="4617"/>
                  </a:lnTo>
                  <a:cubicBezTo>
                    <a:pt x="4144" y="4522"/>
                    <a:pt x="4049" y="4451"/>
                    <a:pt x="3930" y="4451"/>
                  </a:cubicBezTo>
                  <a:cubicBezTo>
                    <a:pt x="3810" y="4451"/>
                    <a:pt x="3691" y="4498"/>
                    <a:pt x="3620" y="4594"/>
                  </a:cubicBezTo>
                  <a:lnTo>
                    <a:pt x="3310" y="5022"/>
                  </a:lnTo>
                  <a:cubicBezTo>
                    <a:pt x="3263" y="5117"/>
                    <a:pt x="3239" y="5237"/>
                    <a:pt x="3287" y="5356"/>
                  </a:cubicBezTo>
                  <a:cubicBezTo>
                    <a:pt x="3334" y="5451"/>
                    <a:pt x="3429" y="5522"/>
                    <a:pt x="3548" y="5546"/>
                  </a:cubicBezTo>
                  <a:lnTo>
                    <a:pt x="4239" y="5665"/>
                  </a:lnTo>
                  <a:cubicBezTo>
                    <a:pt x="3906" y="5999"/>
                    <a:pt x="3548" y="6237"/>
                    <a:pt x="3239" y="6380"/>
                  </a:cubicBezTo>
                  <a:lnTo>
                    <a:pt x="2834" y="5641"/>
                  </a:lnTo>
                  <a:cubicBezTo>
                    <a:pt x="2786" y="5546"/>
                    <a:pt x="2667" y="5475"/>
                    <a:pt x="2548" y="5475"/>
                  </a:cubicBezTo>
                  <a:cubicBezTo>
                    <a:pt x="2429" y="5475"/>
                    <a:pt x="2334" y="5522"/>
                    <a:pt x="2263" y="5618"/>
                  </a:cubicBezTo>
                  <a:lnTo>
                    <a:pt x="1953" y="6046"/>
                  </a:lnTo>
                  <a:cubicBezTo>
                    <a:pt x="1881" y="6141"/>
                    <a:pt x="1881" y="6261"/>
                    <a:pt x="1929" y="6380"/>
                  </a:cubicBezTo>
                  <a:cubicBezTo>
                    <a:pt x="1977" y="6475"/>
                    <a:pt x="2072" y="6570"/>
                    <a:pt x="2191" y="6570"/>
                  </a:cubicBezTo>
                  <a:lnTo>
                    <a:pt x="2620" y="6642"/>
                  </a:lnTo>
                  <a:cubicBezTo>
                    <a:pt x="2405" y="6713"/>
                    <a:pt x="2191" y="6761"/>
                    <a:pt x="2001" y="6808"/>
                  </a:cubicBezTo>
                  <a:cubicBezTo>
                    <a:pt x="1762" y="6856"/>
                    <a:pt x="1548" y="6904"/>
                    <a:pt x="1358" y="6975"/>
                  </a:cubicBezTo>
                  <a:lnTo>
                    <a:pt x="953" y="6237"/>
                  </a:lnTo>
                  <a:cubicBezTo>
                    <a:pt x="905" y="6141"/>
                    <a:pt x="786" y="6070"/>
                    <a:pt x="667" y="6070"/>
                  </a:cubicBezTo>
                  <a:cubicBezTo>
                    <a:pt x="548" y="6070"/>
                    <a:pt x="453" y="6118"/>
                    <a:pt x="381" y="6213"/>
                  </a:cubicBezTo>
                  <a:lnTo>
                    <a:pt x="72" y="6642"/>
                  </a:lnTo>
                  <a:cubicBezTo>
                    <a:pt x="0" y="6737"/>
                    <a:pt x="0" y="6856"/>
                    <a:pt x="48" y="6975"/>
                  </a:cubicBezTo>
                  <a:cubicBezTo>
                    <a:pt x="95" y="7094"/>
                    <a:pt x="191" y="7165"/>
                    <a:pt x="310" y="7165"/>
                  </a:cubicBezTo>
                  <a:lnTo>
                    <a:pt x="905" y="7261"/>
                  </a:lnTo>
                  <a:cubicBezTo>
                    <a:pt x="834" y="7332"/>
                    <a:pt x="762" y="7427"/>
                    <a:pt x="715" y="7523"/>
                  </a:cubicBezTo>
                  <a:cubicBezTo>
                    <a:pt x="476" y="7928"/>
                    <a:pt x="453" y="8475"/>
                    <a:pt x="667" y="8880"/>
                  </a:cubicBezTo>
                  <a:cubicBezTo>
                    <a:pt x="953" y="9404"/>
                    <a:pt x="1620" y="9666"/>
                    <a:pt x="2167" y="9690"/>
                  </a:cubicBezTo>
                  <a:cubicBezTo>
                    <a:pt x="2183" y="9690"/>
                    <a:pt x="2199" y="9690"/>
                    <a:pt x="2214" y="9690"/>
                  </a:cubicBezTo>
                  <a:cubicBezTo>
                    <a:pt x="3095" y="9690"/>
                    <a:pt x="3726" y="9036"/>
                    <a:pt x="4311" y="8404"/>
                  </a:cubicBezTo>
                  <a:cubicBezTo>
                    <a:pt x="4861" y="7831"/>
                    <a:pt x="5388" y="7258"/>
                    <a:pt x="6128" y="7258"/>
                  </a:cubicBezTo>
                  <a:cubicBezTo>
                    <a:pt x="6157" y="7258"/>
                    <a:pt x="6186" y="7259"/>
                    <a:pt x="6216" y="7261"/>
                  </a:cubicBezTo>
                  <a:cubicBezTo>
                    <a:pt x="6668" y="7308"/>
                    <a:pt x="7025" y="7451"/>
                    <a:pt x="7240" y="7737"/>
                  </a:cubicBezTo>
                  <a:cubicBezTo>
                    <a:pt x="7240" y="7737"/>
                    <a:pt x="7526" y="8094"/>
                    <a:pt x="7454" y="8523"/>
                  </a:cubicBezTo>
                  <a:cubicBezTo>
                    <a:pt x="7430" y="8785"/>
                    <a:pt x="7264" y="9047"/>
                    <a:pt x="7002" y="9237"/>
                  </a:cubicBezTo>
                  <a:cubicBezTo>
                    <a:pt x="6740" y="9452"/>
                    <a:pt x="6382" y="9595"/>
                    <a:pt x="6001" y="9618"/>
                  </a:cubicBezTo>
                  <a:cubicBezTo>
                    <a:pt x="5906" y="9618"/>
                    <a:pt x="5858" y="9690"/>
                    <a:pt x="5858" y="9785"/>
                  </a:cubicBezTo>
                  <a:cubicBezTo>
                    <a:pt x="5858" y="9857"/>
                    <a:pt x="5930" y="9904"/>
                    <a:pt x="6001" y="9904"/>
                  </a:cubicBezTo>
                  <a:cubicBezTo>
                    <a:pt x="6906" y="9857"/>
                    <a:pt x="7645" y="9285"/>
                    <a:pt x="7740" y="8571"/>
                  </a:cubicBezTo>
                  <a:cubicBezTo>
                    <a:pt x="7811" y="8023"/>
                    <a:pt x="7502" y="7594"/>
                    <a:pt x="7454" y="7547"/>
                  </a:cubicBezTo>
                  <a:cubicBezTo>
                    <a:pt x="7192" y="7213"/>
                    <a:pt x="6763" y="7023"/>
                    <a:pt x="6216" y="6975"/>
                  </a:cubicBezTo>
                  <a:cubicBezTo>
                    <a:pt x="6184" y="6973"/>
                    <a:pt x="6153" y="6972"/>
                    <a:pt x="6121" y="6972"/>
                  </a:cubicBezTo>
                  <a:cubicBezTo>
                    <a:pt x="5267" y="6972"/>
                    <a:pt x="4671" y="7593"/>
                    <a:pt x="4096" y="8213"/>
                  </a:cubicBezTo>
                  <a:cubicBezTo>
                    <a:pt x="3546" y="8809"/>
                    <a:pt x="2996" y="9383"/>
                    <a:pt x="2255" y="9383"/>
                  </a:cubicBezTo>
                  <a:cubicBezTo>
                    <a:pt x="2226" y="9383"/>
                    <a:pt x="2197" y="9382"/>
                    <a:pt x="2167" y="9380"/>
                  </a:cubicBezTo>
                  <a:cubicBezTo>
                    <a:pt x="1715" y="9380"/>
                    <a:pt x="1167" y="9166"/>
                    <a:pt x="929" y="8737"/>
                  </a:cubicBezTo>
                  <a:cubicBezTo>
                    <a:pt x="762" y="8404"/>
                    <a:pt x="786" y="7975"/>
                    <a:pt x="977" y="7642"/>
                  </a:cubicBezTo>
                  <a:cubicBezTo>
                    <a:pt x="1048" y="7523"/>
                    <a:pt x="1119" y="7427"/>
                    <a:pt x="1238" y="7356"/>
                  </a:cubicBezTo>
                  <a:lnTo>
                    <a:pt x="1643" y="8094"/>
                  </a:lnTo>
                  <a:cubicBezTo>
                    <a:pt x="1691" y="8189"/>
                    <a:pt x="1786" y="8261"/>
                    <a:pt x="1905" y="8261"/>
                  </a:cubicBezTo>
                  <a:cubicBezTo>
                    <a:pt x="1921" y="8265"/>
                    <a:pt x="1938" y="8267"/>
                    <a:pt x="1956" y="8267"/>
                  </a:cubicBezTo>
                  <a:cubicBezTo>
                    <a:pt x="2046" y="8267"/>
                    <a:pt x="2155" y="8217"/>
                    <a:pt x="2215" y="8118"/>
                  </a:cubicBezTo>
                  <a:lnTo>
                    <a:pt x="2524" y="7689"/>
                  </a:lnTo>
                  <a:cubicBezTo>
                    <a:pt x="2572" y="7594"/>
                    <a:pt x="2596" y="7475"/>
                    <a:pt x="2548" y="7380"/>
                  </a:cubicBezTo>
                  <a:cubicBezTo>
                    <a:pt x="2501" y="7261"/>
                    <a:pt x="2405" y="7189"/>
                    <a:pt x="2286" y="7165"/>
                  </a:cubicBezTo>
                  <a:lnTo>
                    <a:pt x="1929" y="7118"/>
                  </a:lnTo>
                  <a:cubicBezTo>
                    <a:pt x="1977" y="7094"/>
                    <a:pt x="2024" y="7094"/>
                    <a:pt x="2072" y="7070"/>
                  </a:cubicBezTo>
                  <a:cubicBezTo>
                    <a:pt x="2382" y="6999"/>
                    <a:pt x="2739" y="6927"/>
                    <a:pt x="3120" y="6761"/>
                  </a:cubicBezTo>
                  <a:lnTo>
                    <a:pt x="3525" y="7499"/>
                  </a:lnTo>
                  <a:cubicBezTo>
                    <a:pt x="3572" y="7594"/>
                    <a:pt x="3668" y="7666"/>
                    <a:pt x="3787" y="7666"/>
                  </a:cubicBezTo>
                  <a:cubicBezTo>
                    <a:pt x="3803" y="7670"/>
                    <a:pt x="3820" y="7672"/>
                    <a:pt x="3838" y="7672"/>
                  </a:cubicBezTo>
                  <a:cubicBezTo>
                    <a:pt x="3928" y="7672"/>
                    <a:pt x="4037" y="7622"/>
                    <a:pt x="4096" y="7523"/>
                  </a:cubicBezTo>
                  <a:lnTo>
                    <a:pt x="4406" y="7094"/>
                  </a:lnTo>
                  <a:cubicBezTo>
                    <a:pt x="4477" y="6999"/>
                    <a:pt x="4477" y="6880"/>
                    <a:pt x="4430" y="6784"/>
                  </a:cubicBezTo>
                  <a:cubicBezTo>
                    <a:pt x="4382" y="6665"/>
                    <a:pt x="4287" y="6594"/>
                    <a:pt x="4168" y="6570"/>
                  </a:cubicBezTo>
                  <a:lnTo>
                    <a:pt x="3644" y="6499"/>
                  </a:lnTo>
                  <a:cubicBezTo>
                    <a:pt x="3930" y="6332"/>
                    <a:pt x="4215" y="6118"/>
                    <a:pt x="4525" y="5808"/>
                  </a:cubicBezTo>
                  <a:lnTo>
                    <a:pt x="4882" y="6475"/>
                  </a:lnTo>
                  <a:cubicBezTo>
                    <a:pt x="4930" y="6570"/>
                    <a:pt x="5049" y="6642"/>
                    <a:pt x="5168" y="6642"/>
                  </a:cubicBezTo>
                  <a:cubicBezTo>
                    <a:pt x="5184" y="6646"/>
                    <a:pt x="5200" y="6648"/>
                    <a:pt x="5217" y="6648"/>
                  </a:cubicBezTo>
                  <a:cubicBezTo>
                    <a:pt x="5302" y="6648"/>
                    <a:pt x="5394" y="6598"/>
                    <a:pt x="5454" y="6499"/>
                  </a:cubicBezTo>
                  <a:lnTo>
                    <a:pt x="5763" y="6070"/>
                  </a:lnTo>
                  <a:cubicBezTo>
                    <a:pt x="5835" y="5975"/>
                    <a:pt x="5835" y="5856"/>
                    <a:pt x="5787" y="5737"/>
                  </a:cubicBezTo>
                  <a:cubicBezTo>
                    <a:pt x="5739" y="5641"/>
                    <a:pt x="5644" y="5570"/>
                    <a:pt x="5525" y="5546"/>
                  </a:cubicBezTo>
                  <a:lnTo>
                    <a:pt x="4811" y="5427"/>
                  </a:lnTo>
                  <a:cubicBezTo>
                    <a:pt x="4906" y="5308"/>
                    <a:pt x="5001" y="5189"/>
                    <a:pt x="5096" y="5022"/>
                  </a:cubicBezTo>
                  <a:cubicBezTo>
                    <a:pt x="6073" y="5237"/>
                    <a:pt x="6954" y="5760"/>
                    <a:pt x="7597" y="6522"/>
                  </a:cubicBezTo>
                  <a:cubicBezTo>
                    <a:pt x="7621" y="6570"/>
                    <a:pt x="7668" y="6570"/>
                    <a:pt x="7692" y="6570"/>
                  </a:cubicBezTo>
                  <a:cubicBezTo>
                    <a:pt x="7740" y="6570"/>
                    <a:pt x="7764" y="6570"/>
                    <a:pt x="7787" y="6546"/>
                  </a:cubicBezTo>
                  <a:cubicBezTo>
                    <a:pt x="7859" y="6499"/>
                    <a:pt x="7859" y="6403"/>
                    <a:pt x="7811" y="6332"/>
                  </a:cubicBezTo>
                  <a:cubicBezTo>
                    <a:pt x="7645" y="6141"/>
                    <a:pt x="7478" y="5975"/>
                    <a:pt x="7287" y="5808"/>
                  </a:cubicBezTo>
                  <a:cubicBezTo>
                    <a:pt x="7859" y="5427"/>
                    <a:pt x="8502" y="5141"/>
                    <a:pt x="9169" y="5022"/>
                  </a:cubicBezTo>
                  <a:lnTo>
                    <a:pt x="9169" y="5022"/>
                  </a:lnTo>
                  <a:cubicBezTo>
                    <a:pt x="9145" y="5737"/>
                    <a:pt x="8978" y="6427"/>
                    <a:pt x="8716" y="7118"/>
                  </a:cubicBezTo>
                  <a:lnTo>
                    <a:pt x="8621" y="7404"/>
                  </a:lnTo>
                  <a:lnTo>
                    <a:pt x="8240" y="6880"/>
                  </a:lnTo>
                  <a:cubicBezTo>
                    <a:pt x="8211" y="6850"/>
                    <a:pt x="8163" y="6830"/>
                    <a:pt x="8114" y="6830"/>
                  </a:cubicBezTo>
                  <a:cubicBezTo>
                    <a:pt x="8084" y="6830"/>
                    <a:pt x="8053" y="6838"/>
                    <a:pt x="8026" y="6856"/>
                  </a:cubicBezTo>
                  <a:cubicBezTo>
                    <a:pt x="7954" y="6904"/>
                    <a:pt x="7954" y="6999"/>
                    <a:pt x="8002" y="7070"/>
                  </a:cubicBezTo>
                  <a:lnTo>
                    <a:pt x="8526" y="7785"/>
                  </a:lnTo>
                  <a:cubicBezTo>
                    <a:pt x="8550" y="7808"/>
                    <a:pt x="8597" y="7832"/>
                    <a:pt x="8645" y="7832"/>
                  </a:cubicBezTo>
                  <a:lnTo>
                    <a:pt x="8669" y="7832"/>
                  </a:lnTo>
                  <a:cubicBezTo>
                    <a:pt x="8716" y="7832"/>
                    <a:pt x="8764" y="7808"/>
                    <a:pt x="8788" y="7737"/>
                  </a:cubicBezTo>
                  <a:cubicBezTo>
                    <a:pt x="9169" y="6832"/>
                    <a:pt x="9454" y="5856"/>
                    <a:pt x="9454" y="4855"/>
                  </a:cubicBezTo>
                  <a:cubicBezTo>
                    <a:pt x="9502" y="3165"/>
                    <a:pt x="8907" y="1450"/>
                    <a:pt x="7787" y="164"/>
                  </a:cubicBezTo>
                  <a:cubicBezTo>
                    <a:pt x="7764" y="140"/>
                    <a:pt x="7764" y="140"/>
                    <a:pt x="7716" y="116"/>
                  </a:cubicBezTo>
                  <a:cubicBezTo>
                    <a:pt x="7297" y="39"/>
                    <a:pt x="6872" y="1"/>
                    <a:pt x="6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37"/>
          <p:cNvGrpSpPr/>
          <p:nvPr/>
        </p:nvGrpSpPr>
        <p:grpSpPr>
          <a:xfrm>
            <a:off x="1144066" y="1564388"/>
            <a:ext cx="557372" cy="538136"/>
            <a:chOff x="4746152" y="3985797"/>
            <a:chExt cx="333616" cy="327234"/>
          </a:xfrm>
        </p:grpSpPr>
        <p:sp>
          <p:nvSpPr>
            <p:cNvPr id="3335" name="Google Shape;3335;p37"/>
            <p:cNvSpPr/>
            <p:nvPr/>
          </p:nvSpPr>
          <p:spPr>
            <a:xfrm>
              <a:off x="4963748" y="4164999"/>
              <a:ext cx="101610" cy="80011"/>
            </a:xfrm>
            <a:custGeom>
              <a:avLst/>
              <a:gdLst/>
              <a:ahLst/>
              <a:cxnLst/>
              <a:rect l="l" t="t" r="r" b="b"/>
              <a:pathLst>
                <a:path w="3025" h="2382" extrusionOk="0">
                  <a:moveTo>
                    <a:pt x="0" y="0"/>
                  </a:moveTo>
                  <a:lnTo>
                    <a:pt x="48" y="2144"/>
                  </a:lnTo>
                  <a:lnTo>
                    <a:pt x="3025" y="2382"/>
                  </a:lnTo>
                  <a:cubicBezTo>
                    <a:pt x="2310" y="1382"/>
                    <a:pt x="1429" y="5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758950" y="4164999"/>
              <a:ext cx="102416" cy="80011"/>
            </a:xfrm>
            <a:custGeom>
              <a:avLst/>
              <a:gdLst/>
              <a:ahLst/>
              <a:cxnLst/>
              <a:rect l="l" t="t" r="r" b="b"/>
              <a:pathLst>
                <a:path w="3049" h="2382" extrusionOk="0">
                  <a:moveTo>
                    <a:pt x="3049" y="0"/>
                  </a:moveTo>
                  <a:lnTo>
                    <a:pt x="3049" y="0"/>
                  </a:lnTo>
                  <a:cubicBezTo>
                    <a:pt x="1620" y="524"/>
                    <a:pt x="715" y="1382"/>
                    <a:pt x="1" y="2382"/>
                  </a:cubicBezTo>
                  <a:lnTo>
                    <a:pt x="2978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782967" y="4210581"/>
              <a:ext cx="76820" cy="32045"/>
            </a:xfrm>
            <a:custGeom>
              <a:avLst/>
              <a:gdLst/>
              <a:ahLst/>
              <a:cxnLst/>
              <a:rect l="l" t="t" r="r" b="b"/>
              <a:pathLst>
                <a:path w="2287" h="954" extrusionOk="0">
                  <a:moveTo>
                    <a:pt x="2143" y="1"/>
                  </a:moveTo>
                  <a:lnTo>
                    <a:pt x="143" y="382"/>
                  </a:lnTo>
                  <a:lnTo>
                    <a:pt x="0" y="953"/>
                  </a:lnTo>
                  <a:lnTo>
                    <a:pt x="2263" y="787"/>
                  </a:lnTo>
                  <a:lnTo>
                    <a:pt x="2286" y="2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784545" y="4225797"/>
              <a:ext cx="93649" cy="75208"/>
            </a:xfrm>
            <a:custGeom>
              <a:avLst/>
              <a:gdLst/>
              <a:ahLst/>
              <a:cxnLst/>
              <a:rect l="l" t="t" r="r" b="b"/>
              <a:pathLst>
                <a:path w="2788" h="2239" extrusionOk="0">
                  <a:moveTo>
                    <a:pt x="1882" y="0"/>
                  </a:moveTo>
                  <a:lnTo>
                    <a:pt x="406" y="262"/>
                  </a:lnTo>
                  <a:lnTo>
                    <a:pt x="1" y="2239"/>
                  </a:lnTo>
                  <a:cubicBezTo>
                    <a:pt x="953" y="2144"/>
                    <a:pt x="1882" y="1953"/>
                    <a:pt x="2787" y="1763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965327" y="4211387"/>
              <a:ext cx="76854" cy="32045"/>
            </a:xfrm>
            <a:custGeom>
              <a:avLst/>
              <a:gdLst/>
              <a:ahLst/>
              <a:cxnLst/>
              <a:rect l="l" t="t" r="r" b="b"/>
              <a:pathLst>
                <a:path w="2288" h="954" extrusionOk="0">
                  <a:moveTo>
                    <a:pt x="263" y="1"/>
                  </a:moveTo>
                  <a:lnTo>
                    <a:pt x="1" y="453"/>
                  </a:lnTo>
                  <a:lnTo>
                    <a:pt x="1" y="763"/>
                  </a:lnTo>
                  <a:lnTo>
                    <a:pt x="2287" y="953"/>
                  </a:lnTo>
                  <a:lnTo>
                    <a:pt x="2168" y="35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946147" y="4225797"/>
              <a:ext cx="95228" cy="77626"/>
            </a:xfrm>
            <a:custGeom>
              <a:avLst/>
              <a:gdLst/>
              <a:ahLst/>
              <a:cxnLst/>
              <a:rect l="l" t="t" r="r" b="b"/>
              <a:pathLst>
                <a:path w="2835" h="2311" extrusionOk="0">
                  <a:moveTo>
                    <a:pt x="1024" y="0"/>
                  </a:moveTo>
                  <a:lnTo>
                    <a:pt x="0" y="1810"/>
                  </a:lnTo>
                  <a:cubicBezTo>
                    <a:pt x="953" y="1977"/>
                    <a:pt x="1882" y="2167"/>
                    <a:pt x="2834" y="2310"/>
                  </a:cubicBezTo>
                  <a:lnTo>
                    <a:pt x="2429" y="26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84545" y="4277795"/>
              <a:ext cx="97646" cy="29626"/>
            </a:xfrm>
            <a:custGeom>
              <a:avLst/>
              <a:gdLst/>
              <a:ahLst/>
              <a:cxnLst/>
              <a:rect l="l" t="t" r="r" b="b"/>
              <a:pathLst>
                <a:path w="2907" h="882" extrusionOk="0">
                  <a:moveTo>
                    <a:pt x="2692" y="0"/>
                  </a:moveTo>
                  <a:lnTo>
                    <a:pt x="48" y="405"/>
                  </a:lnTo>
                  <a:lnTo>
                    <a:pt x="1" y="881"/>
                  </a:lnTo>
                  <a:lnTo>
                    <a:pt x="2906" y="453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942956" y="4278601"/>
              <a:ext cx="97613" cy="28820"/>
            </a:xfrm>
            <a:custGeom>
              <a:avLst/>
              <a:gdLst/>
              <a:ahLst/>
              <a:cxnLst/>
              <a:rect l="l" t="t" r="r" b="b"/>
              <a:pathLst>
                <a:path w="2906" h="858" extrusionOk="0">
                  <a:moveTo>
                    <a:pt x="238" y="0"/>
                  </a:moveTo>
                  <a:lnTo>
                    <a:pt x="0" y="405"/>
                  </a:lnTo>
                  <a:lnTo>
                    <a:pt x="2905" y="857"/>
                  </a:lnTo>
                  <a:lnTo>
                    <a:pt x="2858" y="4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789349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191" y="1"/>
                  </a:moveTo>
                  <a:cubicBezTo>
                    <a:pt x="620" y="1"/>
                    <a:pt x="144" y="382"/>
                    <a:pt x="1" y="906"/>
                  </a:cubicBezTo>
                  <a:cubicBezTo>
                    <a:pt x="1" y="906"/>
                    <a:pt x="24" y="1120"/>
                    <a:pt x="24" y="1215"/>
                  </a:cubicBezTo>
                  <a:cubicBezTo>
                    <a:pt x="24" y="1882"/>
                    <a:pt x="525" y="2335"/>
                    <a:pt x="1191" y="2335"/>
                  </a:cubicBezTo>
                  <a:cubicBezTo>
                    <a:pt x="1858" y="2335"/>
                    <a:pt x="2382" y="1882"/>
                    <a:pt x="2382" y="1215"/>
                  </a:cubicBezTo>
                  <a:cubicBezTo>
                    <a:pt x="2382" y="977"/>
                    <a:pt x="2239" y="763"/>
                    <a:pt x="2120" y="572"/>
                  </a:cubicBezTo>
                  <a:cubicBezTo>
                    <a:pt x="2073" y="501"/>
                    <a:pt x="2025" y="334"/>
                    <a:pt x="2025" y="334"/>
                  </a:cubicBezTo>
                  <a:cubicBezTo>
                    <a:pt x="1811" y="144"/>
                    <a:pt x="150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788543" y="4001819"/>
              <a:ext cx="80851" cy="70405"/>
            </a:xfrm>
            <a:custGeom>
              <a:avLst/>
              <a:gdLst/>
              <a:ahLst/>
              <a:cxnLst/>
              <a:rect l="l" t="t" r="r" b="b"/>
              <a:pathLst>
                <a:path w="2407" h="2096" extrusionOk="0">
                  <a:moveTo>
                    <a:pt x="2049" y="0"/>
                  </a:moveTo>
                  <a:cubicBezTo>
                    <a:pt x="1906" y="95"/>
                    <a:pt x="1787" y="191"/>
                    <a:pt x="1668" y="310"/>
                  </a:cubicBezTo>
                  <a:cubicBezTo>
                    <a:pt x="1311" y="619"/>
                    <a:pt x="1049" y="1000"/>
                    <a:pt x="882" y="1405"/>
                  </a:cubicBezTo>
                  <a:cubicBezTo>
                    <a:pt x="865" y="1440"/>
                    <a:pt x="834" y="1462"/>
                    <a:pt x="810" y="1462"/>
                  </a:cubicBezTo>
                  <a:cubicBezTo>
                    <a:pt x="801" y="1462"/>
                    <a:pt x="793" y="1459"/>
                    <a:pt x="787" y="1453"/>
                  </a:cubicBezTo>
                  <a:cubicBezTo>
                    <a:pt x="406" y="1310"/>
                    <a:pt x="120" y="977"/>
                    <a:pt x="25" y="572"/>
                  </a:cubicBezTo>
                  <a:cubicBezTo>
                    <a:pt x="1" y="667"/>
                    <a:pt x="1" y="762"/>
                    <a:pt x="1" y="881"/>
                  </a:cubicBezTo>
                  <a:cubicBezTo>
                    <a:pt x="1" y="1548"/>
                    <a:pt x="525" y="2096"/>
                    <a:pt x="1192" y="2096"/>
                  </a:cubicBezTo>
                  <a:cubicBezTo>
                    <a:pt x="1882" y="2096"/>
                    <a:pt x="2406" y="1548"/>
                    <a:pt x="2406" y="881"/>
                  </a:cubicBezTo>
                  <a:cubicBezTo>
                    <a:pt x="2406" y="810"/>
                    <a:pt x="2406" y="643"/>
                    <a:pt x="2358" y="524"/>
                  </a:cubicBezTo>
                  <a:cubicBezTo>
                    <a:pt x="2287" y="334"/>
                    <a:pt x="2192" y="143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810141" y="4012198"/>
              <a:ext cx="37654" cy="38427"/>
            </a:xfrm>
            <a:custGeom>
              <a:avLst/>
              <a:gdLst/>
              <a:ahLst/>
              <a:cxnLst/>
              <a:rect l="l" t="t" r="r" b="b"/>
              <a:pathLst>
                <a:path w="1121" h="1144" extrusionOk="0">
                  <a:moveTo>
                    <a:pt x="572" y="1"/>
                  </a:moveTo>
                  <a:cubicBezTo>
                    <a:pt x="239" y="1"/>
                    <a:pt x="1" y="263"/>
                    <a:pt x="1" y="572"/>
                  </a:cubicBezTo>
                  <a:cubicBezTo>
                    <a:pt x="1" y="882"/>
                    <a:pt x="239" y="1144"/>
                    <a:pt x="572" y="1144"/>
                  </a:cubicBezTo>
                  <a:cubicBezTo>
                    <a:pt x="882" y="1144"/>
                    <a:pt x="1120" y="882"/>
                    <a:pt x="1120" y="572"/>
                  </a:cubicBezTo>
                  <a:cubicBezTo>
                    <a:pt x="1120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5015745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8" y="382"/>
                  </a:cubicBezTo>
                  <a:cubicBezTo>
                    <a:pt x="24" y="644"/>
                    <a:pt x="0" y="1049"/>
                    <a:pt x="0" y="1525"/>
                  </a:cubicBezTo>
                  <a:cubicBezTo>
                    <a:pt x="0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1" y="2644"/>
                  </a:cubicBezTo>
                  <a:cubicBezTo>
                    <a:pt x="1429" y="2597"/>
                    <a:pt x="1548" y="2454"/>
                    <a:pt x="1548" y="2454"/>
                  </a:cubicBezTo>
                  <a:cubicBezTo>
                    <a:pt x="1667" y="2216"/>
                    <a:pt x="1762" y="1882"/>
                    <a:pt x="1762" y="1525"/>
                  </a:cubicBezTo>
                  <a:cubicBezTo>
                    <a:pt x="1762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5010942" y="4209775"/>
              <a:ext cx="56834" cy="98452"/>
            </a:xfrm>
            <a:custGeom>
              <a:avLst/>
              <a:gdLst/>
              <a:ahLst/>
              <a:cxnLst/>
              <a:rect l="l" t="t" r="r" b="b"/>
              <a:pathLst>
                <a:path w="1692" h="2931" extrusionOk="0">
                  <a:moveTo>
                    <a:pt x="596" y="1"/>
                  </a:moveTo>
                  <a:cubicBezTo>
                    <a:pt x="262" y="215"/>
                    <a:pt x="0" y="763"/>
                    <a:pt x="0" y="1406"/>
                  </a:cubicBezTo>
                  <a:cubicBezTo>
                    <a:pt x="0" y="2240"/>
                    <a:pt x="429" y="2930"/>
                    <a:pt x="953" y="2930"/>
                  </a:cubicBezTo>
                  <a:cubicBezTo>
                    <a:pt x="1239" y="2930"/>
                    <a:pt x="1524" y="2692"/>
                    <a:pt x="1691" y="2335"/>
                  </a:cubicBezTo>
                  <a:lnTo>
                    <a:pt x="1691" y="2335"/>
                  </a:lnTo>
                  <a:cubicBezTo>
                    <a:pt x="1572" y="2406"/>
                    <a:pt x="1453" y="2454"/>
                    <a:pt x="1334" y="2454"/>
                  </a:cubicBezTo>
                  <a:cubicBezTo>
                    <a:pt x="810" y="2454"/>
                    <a:pt x="405" y="1763"/>
                    <a:pt x="405" y="930"/>
                  </a:cubicBezTo>
                  <a:cubicBezTo>
                    <a:pt x="405" y="573"/>
                    <a:pt x="477" y="263"/>
                    <a:pt x="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754953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9" y="382"/>
                  </a:cubicBezTo>
                  <a:cubicBezTo>
                    <a:pt x="24" y="644"/>
                    <a:pt x="1" y="1049"/>
                    <a:pt x="1" y="1525"/>
                  </a:cubicBezTo>
                  <a:cubicBezTo>
                    <a:pt x="1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2" y="2644"/>
                  </a:cubicBezTo>
                  <a:cubicBezTo>
                    <a:pt x="1429" y="2597"/>
                    <a:pt x="1549" y="2454"/>
                    <a:pt x="1549" y="2454"/>
                  </a:cubicBezTo>
                  <a:cubicBezTo>
                    <a:pt x="1691" y="2216"/>
                    <a:pt x="1763" y="1882"/>
                    <a:pt x="1763" y="1525"/>
                  </a:cubicBezTo>
                  <a:cubicBezTo>
                    <a:pt x="1763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750955" y="4209775"/>
              <a:ext cx="56028" cy="98452"/>
            </a:xfrm>
            <a:custGeom>
              <a:avLst/>
              <a:gdLst/>
              <a:ahLst/>
              <a:cxnLst/>
              <a:rect l="l" t="t" r="r" b="b"/>
              <a:pathLst>
                <a:path w="1668" h="2931" extrusionOk="0">
                  <a:moveTo>
                    <a:pt x="572" y="1"/>
                  </a:moveTo>
                  <a:lnTo>
                    <a:pt x="572" y="1"/>
                  </a:lnTo>
                  <a:cubicBezTo>
                    <a:pt x="239" y="215"/>
                    <a:pt x="1" y="763"/>
                    <a:pt x="1" y="1406"/>
                  </a:cubicBezTo>
                  <a:cubicBezTo>
                    <a:pt x="1" y="2240"/>
                    <a:pt x="405" y="2930"/>
                    <a:pt x="929" y="2930"/>
                  </a:cubicBezTo>
                  <a:cubicBezTo>
                    <a:pt x="1239" y="2930"/>
                    <a:pt x="1501" y="2692"/>
                    <a:pt x="1668" y="2335"/>
                  </a:cubicBezTo>
                  <a:lnTo>
                    <a:pt x="1668" y="2335"/>
                  </a:lnTo>
                  <a:cubicBezTo>
                    <a:pt x="1572" y="2406"/>
                    <a:pt x="1453" y="2454"/>
                    <a:pt x="1310" y="2454"/>
                  </a:cubicBezTo>
                  <a:cubicBezTo>
                    <a:pt x="810" y="2454"/>
                    <a:pt x="382" y="1763"/>
                    <a:pt x="382" y="930"/>
                  </a:cubicBezTo>
                  <a:cubicBezTo>
                    <a:pt x="382" y="573"/>
                    <a:pt x="453" y="263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834964" y="4140210"/>
              <a:ext cx="156798" cy="157604"/>
            </a:xfrm>
            <a:custGeom>
              <a:avLst/>
              <a:gdLst/>
              <a:ahLst/>
              <a:cxnLst/>
              <a:rect l="l" t="t" r="r" b="b"/>
              <a:pathLst>
                <a:path w="4668" h="4692" extrusionOk="0">
                  <a:moveTo>
                    <a:pt x="2310" y="0"/>
                  </a:moveTo>
                  <a:cubicBezTo>
                    <a:pt x="1072" y="0"/>
                    <a:pt x="333" y="1167"/>
                    <a:pt x="191" y="2477"/>
                  </a:cubicBezTo>
                  <a:cubicBezTo>
                    <a:pt x="0" y="3977"/>
                    <a:pt x="738" y="4692"/>
                    <a:pt x="2310" y="4692"/>
                  </a:cubicBezTo>
                  <a:cubicBezTo>
                    <a:pt x="3072" y="4692"/>
                    <a:pt x="3668" y="4572"/>
                    <a:pt x="4072" y="4215"/>
                  </a:cubicBezTo>
                  <a:cubicBezTo>
                    <a:pt x="4120" y="4168"/>
                    <a:pt x="4215" y="4072"/>
                    <a:pt x="4215" y="4072"/>
                  </a:cubicBezTo>
                  <a:cubicBezTo>
                    <a:pt x="4525" y="3691"/>
                    <a:pt x="4668" y="3144"/>
                    <a:pt x="4596" y="2477"/>
                  </a:cubicBezTo>
                  <a:cubicBezTo>
                    <a:pt x="4525" y="1953"/>
                    <a:pt x="4358" y="1477"/>
                    <a:pt x="4096" y="1072"/>
                  </a:cubicBezTo>
                  <a:cubicBezTo>
                    <a:pt x="4096" y="1072"/>
                    <a:pt x="3882" y="953"/>
                    <a:pt x="3858" y="905"/>
                  </a:cubicBezTo>
                  <a:cubicBezTo>
                    <a:pt x="3453" y="357"/>
                    <a:pt x="300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957332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215" y="1"/>
                  </a:moveTo>
                  <a:cubicBezTo>
                    <a:pt x="882" y="1"/>
                    <a:pt x="572" y="144"/>
                    <a:pt x="358" y="334"/>
                  </a:cubicBezTo>
                  <a:cubicBezTo>
                    <a:pt x="358" y="334"/>
                    <a:pt x="310" y="501"/>
                    <a:pt x="263" y="572"/>
                  </a:cubicBezTo>
                  <a:cubicBezTo>
                    <a:pt x="144" y="763"/>
                    <a:pt x="1" y="977"/>
                    <a:pt x="1" y="1215"/>
                  </a:cubicBezTo>
                  <a:cubicBezTo>
                    <a:pt x="1" y="1882"/>
                    <a:pt x="525" y="2335"/>
                    <a:pt x="1191" y="2335"/>
                  </a:cubicBezTo>
                  <a:cubicBezTo>
                    <a:pt x="1858" y="2335"/>
                    <a:pt x="2358" y="1882"/>
                    <a:pt x="2358" y="1215"/>
                  </a:cubicBezTo>
                  <a:cubicBezTo>
                    <a:pt x="2358" y="1120"/>
                    <a:pt x="2382" y="906"/>
                    <a:pt x="2382" y="906"/>
                  </a:cubicBezTo>
                  <a:cubicBezTo>
                    <a:pt x="2239" y="382"/>
                    <a:pt x="176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957332" y="4001819"/>
              <a:ext cx="81624" cy="70405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358" y="0"/>
                  </a:moveTo>
                  <a:cubicBezTo>
                    <a:pt x="215" y="143"/>
                    <a:pt x="120" y="334"/>
                    <a:pt x="48" y="524"/>
                  </a:cubicBezTo>
                  <a:cubicBezTo>
                    <a:pt x="25" y="643"/>
                    <a:pt x="1" y="810"/>
                    <a:pt x="1" y="881"/>
                  </a:cubicBezTo>
                  <a:cubicBezTo>
                    <a:pt x="1" y="1548"/>
                    <a:pt x="548" y="2096"/>
                    <a:pt x="1215" y="2096"/>
                  </a:cubicBezTo>
                  <a:cubicBezTo>
                    <a:pt x="1882" y="2096"/>
                    <a:pt x="2430" y="1548"/>
                    <a:pt x="2430" y="881"/>
                  </a:cubicBezTo>
                  <a:cubicBezTo>
                    <a:pt x="2430" y="762"/>
                    <a:pt x="2406" y="667"/>
                    <a:pt x="2382" y="572"/>
                  </a:cubicBezTo>
                  <a:cubicBezTo>
                    <a:pt x="2287" y="977"/>
                    <a:pt x="2001" y="1310"/>
                    <a:pt x="1620" y="1453"/>
                  </a:cubicBezTo>
                  <a:cubicBezTo>
                    <a:pt x="1614" y="1459"/>
                    <a:pt x="1606" y="1462"/>
                    <a:pt x="1597" y="1462"/>
                  </a:cubicBezTo>
                  <a:cubicBezTo>
                    <a:pt x="1572" y="1462"/>
                    <a:pt x="1542" y="1440"/>
                    <a:pt x="1525" y="1405"/>
                  </a:cubicBezTo>
                  <a:cubicBezTo>
                    <a:pt x="1358" y="1000"/>
                    <a:pt x="1096" y="619"/>
                    <a:pt x="763" y="310"/>
                  </a:cubicBezTo>
                  <a:cubicBezTo>
                    <a:pt x="620" y="191"/>
                    <a:pt x="501" y="95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978931" y="4012198"/>
              <a:ext cx="38427" cy="3842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44"/>
                    <a:pt x="572" y="1144"/>
                  </a:cubicBezTo>
                  <a:cubicBezTo>
                    <a:pt x="882" y="1144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830161" y="4140210"/>
              <a:ext cx="146419" cy="160795"/>
            </a:xfrm>
            <a:custGeom>
              <a:avLst/>
              <a:gdLst/>
              <a:ahLst/>
              <a:cxnLst/>
              <a:rect l="l" t="t" r="r" b="b"/>
              <a:pathLst>
                <a:path w="4359" h="4787" extrusionOk="0">
                  <a:moveTo>
                    <a:pt x="2453" y="0"/>
                  </a:moveTo>
                  <a:cubicBezTo>
                    <a:pt x="1691" y="0"/>
                    <a:pt x="1072" y="429"/>
                    <a:pt x="667" y="1048"/>
                  </a:cubicBezTo>
                  <a:cubicBezTo>
                    <a:pt x="405" y="1453"/>
                    <a:pt x="238" y="1953"/>
                    <a:pt x="167" y="2477"/>
                  </a:cubicBezTo>
                  <a:cubicBezTo>
                    <a:pt x="0" y="3977"/>
                    <a:pt x="881" y="4787"/>
                    <a:pt x="2453" y="4787"/>
                  </a:cubicBezTo>
                  <a:cubicBezTo>
                    <a:pt x="3310" y="4787"/>
                    <a:pt x="3977" y="4525"/>
                    <a:pt x="4358" y="4072"/>
                  </a:cubicBezTo>
                  <a:lnTo>
                    <a:pt x="4358" y="4072"/>
                  </a:lnTo>
                  <a:cubicBezTo>
                    <a:pt x="3977" y="4287"/>
                    <a:pt x="3477" y="4406"/>
                    <a:pt x="2882" y="4406"/>
                  </a:cubicBezTo>
                  <a:cubicBezTo>
                    <a:pt x="1310" y="4406"/>
                    <a:pt x="429" y="3620"/>
                    <a:pt x="596" y="2120"/>
                  </a:cubicBezTo>
                  <a:cubicBezTo>
                    <a:pt x="643" y="1810"/>
                    <a:pt x="715" y="1548"/>
                    <a:pt x="810" y="1262"/>
                  </a:cubicBezTo>
                  <a:cubicBezTo>
                    <a:pt x="827" y="1227"/>
                    <a:pt x="870" y="1205"/>
                    <a:pt x="911" y="1205"/>
                  </a:cubicBezTo>
                  <a:cubicBezTo>
                    <a:pt x="926" y="1205"/>
                    <a:pt x="940" y="1208"/>
                    <a:pt x="953" y="1215"/>
                  </a:cubicBezTo>
                  <a:cubicBezTo>
                    <a:pt x="1334" y="1429"/>
                    <a:pt x="1786" y="1572"/>
                    <a:pt x="2239" y="1596"/>
                  </a:cubicBezTo>
                  <a:lnTo>
                    <a:pt x="2453" y="1596"/>
                  </a:lnTo>
                  <a:cubicBezTo>
                    <a:pt x="3096" y="1596"/>
                    <a:pt x="3715" y="1405"/>
                    <a:pt x="4215" y="1048"/>
                  </a:cubicBezTo>
                  <a:cubicBezTo>
                    <a:pt x="3811" y="429"/>
                    <a:pt x="3191" y="0"/>
                    <a:pt x="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822939" y="4004204"/>
              <a:ext cx="184678" cy="177053"/>
            </a:xfrm>
            <a:custGeom>
              <a:avLst/>
              <a:gdLst/>
              <a:ahLst/>
              <a:cxnLst/>
              <a:rect l="l" t="t" r="r" b="b"/>
              <a:pathLst>
                <a:path w="5498" h="5271" extrusionOk="0">
                  <a:moveTo>
                    <a:pt x="2478" y="1"/>
                  </a:moveTo>
                  <a:lnTo>
                    <a:pt x="1596" y="48"/>
                  </a:lnTo>
                  <a:cubicBezTo>
                    <a:pt x="1215" y="215"/>
                    <a:pt x="882" y="453"/>
                    <a:pt x="620" y="763"/>
                  </a:cubicBezTo>
                  <a:cubicBezTo>
                    <a:pt x="620" y="763"/>
                    <a:pt x="572" y="858"/>
                    <a:pt x="525" y="882"/>
                  </a:cubicBezTo>
                  <a:cubicBezTo>
                    <a:pt x="215" y="1310"/>
                    <a:pt x="96" y="1811"/>
                    <a:pt x="72" y="2358"/>
                  </a:cubicBezTo>
                  <a:cubicBezTo>
                    <a:pt x="1" y="3311"/>
                    <a:pt x="549" y="4144"/>
                    <a:pt x="1239" y="4692"/>
                  </a:cubicBezTo>
                  <a:cubicBezTo>
                    <a:pt x="1620" y="5002"/>
                    <a:pt x="1930" y="5216"/>
                    <a:pt x="2478" y="5264"/>
                  </a:cubicBezTo>
                  <a:cubicBezTo>
                    <a:pt x="2546" y="5268"/>
                    <a:pt x="2613" y="5271"/>
                    <a:pt x="2680" y="5271"/>
                  </a:cubicBezTo>
                  <a:cubicBezTo>
                    <a:pt x="4274" y="5271"/>
                    <a:pt x="5497" y="3934"/>
                    <a:pt x="5383" y="2334"/>
                  </a:cubicBezTo>
                  <a:cubicBezTo>
                    <a:pt x="5288" y="1263"/>
                    <a:pt x="4621" y="429"/>
                    <a:pt x="3740" y="48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818135" y="4029800"/>
              <a:ext cx="102450" cy="151222"/>
            </a:xfrm>
            <a:custGeom>
              <a:avLst/>
              <a:gdLst/>
              <a:ahLst/>
              <a:cxnLst/>
              <a:rect l="l" t="t" r="r" b="b"/>
              <a:pathLst>
                <a:path w="3050" h="4502" extrusionOk="0">
                  <a:moveTo>
                    <a:pt x="763" y="1"/>
                  </a:moveTo>
                  <a:lnTo>
                    <a:pt x="763" y="1"/>
                  </a:lnTo>
                  <a:cubicBezTo>
                    <a:pt x="382" y="429"/>
                    <a:pt x="144" y="1001"/>
                    <a:pt x="96" y="1596"/>
                  </a:cubicBezTo>
                  <a:cubicBezTo>
                    <a:pt x="1" y="3049"/>
                    <a:pt x="1073" y="4406"/>
                    <a:pt x="2621" y="4502"/>
                  </a:cubicBezTo>
                  <a:lnTo>
                    <a:pt x="2787" y="4502"/>
                  </a:lnTo>
                  <a:cubicBezTo>
                    <a:pt x="2787" y="4502"/>
                    <a:pt x="3049" y="4240"/>
                    <a:pt x="3025" y="4240"/>
                  </a:cubicBezTo>
                  <a:cubicBezTo>
                    <a:pt x="1477" y="4144"/>
                    <a:pt x="406" y="2668"/>
                    <a:pt x="501" y="1072"/>
                  </a:cubicBezTo>
                  <a:cubicBezTo>
                    <a:pt x="525" y="691"/>
                    <a:pt x="620" y="334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866942" y="4091404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8"/>
                    <a:pt x="1334" y="2668"/>
                  </a:cubicBezTo>
                  <a:cubicBezTo>
                    <a:pt x="2073" y="2668"/>
                    <a:pt x="2692" y="2072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860560" y="4079412"/>
              <a:ext cx="21632" cy="30433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334" y="0"/>
                  </a:moveTo>
                  <a:cubicBezTo>
                    <a:pt x="143" y="0"/>
                    <a:pt x="0" y="215"/>
                    <a:pt x="0" y="453"/>
                  </a:cubicBezTo>
                  <a:cubicBezTo>
                    <a:pt x="0" y="715"/>
                    <a:pt x="143" y="905"/>
                    <a:pt x="334" y="905"/>
                  </a:cubicBezTo>
                  <a:cubicBezTo>
                    <a:pt x="500" y="905"/>
                    <a:pt x="643" y="715"/>
                    <a:pt x="643" y="453"/>
                  </a:cubicBezTo>
                  <a:cubicBezTo>
                    <a:pt x="643" y="215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942150" y="4080218"/>
              <a:ext cx="22438" cy="30399"/>
            </a:xfrm>
            <a:custGeom>
              <a:avLst/>
              <a:gdLst/>
              <a:ahLst/>
              <a:cxnLst/>
              <a:rect l="l" t="t" r="r" b="b"/>
              <a:pathLst>
                <a:path w="668" h="905" extrusionOk="0">
                  <a:moveTo>
                    <a:pt x="334" y="0"/>
                  </a:moveTo>
                  <a:cubicBezTo>
                    <a:pt x="143" y="0"/>
                    <a:pt x="0" y="214"/>
                    <a:pt x="0" y="453"/>
                  </a:cubicBezTo>
                  <a:cubicBezTo>
                    <a:pt x="0" y="714"/>
                    <a:pt x="143" y="905"/>
                    <a:pt x="334" y="905"/>
                  </a:cubicBezTo>
                  <a:cubicBezTo>
                    <a:pt x="500" y="905"/>
                    <a:pt x="667" y="714"/>
                    <a:pt x="667" y="453"/>
                  </a:cubicBezTo>
                  <a:cubicBezTo>
                    <a:pt x="667" y="214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73357" y="4201680"/>
              <a:ext cx="80818" cy="64929"/>
            </a:xfrm>
            <a:custGeom>
              <a:avLst/>
              <a:gdLst/>
              <a:ahLst/>
              <a:cxnLst/>
              <a:rect l="l" t="t" r="r" b="b"/>
              <a:pathLst>
                <a:path w="2406" h="1933" extrusionOk="0">
                  <a:moveTo>
                    <a:pt x="1727" y="1"/>
                  </a:moveTo>
                  <a:cubicBezTo>
                    <a:pt x="1568" y="1"/>
                    <a:pt x="1408" y="61"/>
                    <a:pt x="1286" y="171"/>
                  </a:cubicBezTo>
                  <a:lnTo>
                    <a:pt x="1215" y="266"/>
                  </a:lnTo>
                  <a:cubicBezTo>
                    <a:pt x="1203" y="278"/>
                    <a:pt x="1191" y="284"/>
                    <a:pt x="1179" y="284"/>
                  </a:cubicBezTo>
                  <a:cubicBezTo>
                    <a:pt x="1167" y="284"/>
                    <a:pt x="1155" y="278"/>
                    <a:pt x="1143" y="266"/>
                  </a:cubicBezTo>
                  <a:lnTo>
                    <a:pt x="1096" y="218"/>
                  </a:lnTo>
                  <a:cubicBezTo>
                    <a:pt x="986" y="96"/>
                    <a:pt x="832" y="36"/>
                    <a:pt x="673" y="36"/>
                  </a:cubicBezTo>
                  <a:cubicBezTo>
                    <a:pt x="522" y="36"/>
                    <a:pt x="366" y="90"/>
                    <a:pt x="238" y="194"/>
                  </a:cubicBezTo>
                  <a:cubicBezTo>
                    <a:pt x="0" y="432"/>
                    <a:pt x="0" y="837"/>
                    <a:pt x="238" y="1075"/>
                  </a:cubicBezTo>
                  <a:lnTo>
                    <a:pt x="1048" y="1861"/>
                  </a:lnTo>
                  <a:cubicBezTo>
                    <a:pt x="1084" y="1909"/>
                    <a:pt x="1131" y="1933"/>
                    <a:pt x="1182" y="1933"/>
                  </a:cubicBezTo>
                  <a:cubicBezTo>
                    <a:pt x="1233" y="1933"/>
                    <a:pt x="1286" y="1909"/>
                    <a:pt x="1334" y="1861"/>
                  </a:cubicBezTo>
                  <a:lnTo>
                    <a:pt x="2167" y="1028"/>
                  </a:lnTo>
                  <a:cubicBezTo>
                    <a:pt x="2405" y="790"/>
                    <a:pt x="2405" y="385"/>
                    <a:pt x="2143" y="171"/>
                  </a:cubicBezTo>
                  <a:cubicBezTo>
                    <a:pt x="2028" y="55"/>
                    <a:pt x="187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76548" y="3998191"/>
              <a:ext cx="72017" cy="49243"/>
            </a:xfrm>
            <a:custGeom>
              <a:avLst/>
              <a:gdLst/>
              <a:ahLst/>
              <a:cxnLst/>
              <a:rect l="l" t="t" r="r" b="b"/>
              <a:pathLst>
                <a:path w="2144" h="1466" extrusionOk="0">
                  <a:moveTo>
                    <a:pt x="1116" y="1"/>
                  </a:moveTo>
                  <a:cubicBezTo>
                    <a:pt x="1039" y="1"/>
                    <a:pt x="960" y="5"/>
                    <a:pt x="882" y="13"/>
                  </a:cubicBezTo>
                  <a:cubicBezTo>
                    <a:pt x="572" y="37"/>
                    <a:pt x="262" y="108"/>
                    <a:pt x="0" y="227"/>
                  </a:cubicBezTo>
                  <a:lnTo>
                    <a:pt x="0" y="370"/>
                  </a:lnTo>
                  <a:cubicBezTo>
                    <a:pt x="0" y="966"/>
                    <a:pt x="477" y="1466"/>
                    <a:pt x="1072" y="1466"/>
                  </a:cubicBezTo>
                  <a:cubicBezTo>
                    <a:pt x="1667" y="1466"/>
                    <a:pt x="2144" y="966"/>
                    <a:pt x="2144" y="370"/>
                  </a:cubicBezTo>
                  <a:lnTo>
                    <a:pt x="2144" y="227"/>
                  </a:lnTo>
                  <a:cubicBezTo>
                    <a:pt x="1829" y="90"/>
                    <a:pt x="1482" y="1"/>
                    <a:pt x="1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99759" y="4114010"/>
              <a:ext cx="25629" cy="18206"/>
            </a:xfrm>
            <a:custGeom>
              <a:avLst/>
              <a:gdLst/>
              <a:ahLst/>
              <a:cxnLst/>
              <a:rect l="l" t="t" r="r" b="b"/>
              <a:pathLst>
                <a:path w="763" h="542" extrusionOk="0">
                  <a:moveTo>
                    <a:pt x="381" y="0"/>
                  </a:moveTo>
                  <a:cubicBezTo>
                    <a:pt x="191" y="0"/>
                    <a:pt x="0" y="54"/>
                    <a:pt x="0" y="161"/>
                  </a:cubicBezTo>
                  <a:cubicBezTo>
                    <a:pt x="0" y="375"/>
                    <a:pt x="167" y="542"/>
                    <a:pt x="381" y="542"/>
                  </a:cubicBezTo>
                  <a:cubicBezTo>
                    <a:pt x="595" y="542"/>
                    <a:pt x="762" y="375"/>
                    <a:pt x="762" y="161"/>
                  </a:cubicBezTo>
                  <a:cubicBezTo>
                    <a:pt x="762" y="54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3" name="Google Shape;3363;p37"/>
            <p:cNvGrpSpPr/>
            <p:nvPr/>
          </p:nvGrpSpPr>
          <p:grpSpPr>
            <a:xfrm>
              <a:off x="4746152" y="3985797"/>
              <a:ext cx="333616" cy="327234"/>
              <a:chOff x="4746152" y="3985797"/>
              <a:chExt cx="333616" cy="327234"/>
            </a:xfrm>
          </p:grpSpPr>
          <p:sp>
            <p:nvSpPr>
              <p:cNvPr id="3364" name="Google Shape;3364;p37"/>
              <p:cNvSpPr/>
              <p:nvPr/>
            </p:nvSpPr>
            <p:spPr>
              <a:xfrm>
                <a:off x="4746152" y="3985797"/>
                <a:ext cx="333616" cy="327234"/>
              </a:xfrm>
              <a:custGeom>
                <a:avLst/>
                <a:gdLst/>
                <a:ahLst/>
                <a:cxnLst/>
                <a:rect l="l" t="t" r="r" b="b"/>
                <a:pathLst>
                  <a:path w="9932" h="9742" extrusionOk="0">
                    <a:moveTo>
                      <a:pt x="4973" y="519"/>
                    </a:moveTo>
                    <a:cubicBezTo>
                      <a:pt x="5291" y="519"/>
                      <a:pt x="5604" y="572"/>
                      <a:pt x="5883" y="692"/>
                    </a:cubicBezTo>
                    <a:lnTo>
                      <a:pt x="5883" y="739"/>
                    </a:lnTo>
                    <a:cubicBezTo>
                      <a:pt x="5883" y="1263"/>
                      <a:pt x="5478" y="1692"/>
                      <a:pt x="4954" y="1692"/>
                    </a:cubicBezTo>
                    <a:cubicBezTo>
                      <a:pt x="4430" y="1692"/>
                      <a:pt x="4025" y="1263"/>
                      <a:pt x="4025" y="739"/>
                    </a:cubicBezTo>
                    <a:lnTo>
                      <a:pt x="4025" y="692"/>
                    </a:lnTo>
                    <a:cubicBezTo>
                      <a:pt x="4263" y="596"/>
                      <a:pt x="4502" y="549"/>
                      <a:pt x="4787" y="525"/>
                    </a:cubicBezTo>
                    <a:cubicBezTo>
                      <a:pt x="4849" y="521"/>
                      <a:pt x="4911" y="519"/>
                      <a:pt x="4973" y="519"/>
                    </a:cubicBezTo>
                    <a:close/>
                    <a:moveTo>
                      <a:pt x="2477" y="930"/>
                    </a:moveTo>
                    <a:cubicBezTo>
                      <a:pt x="2620" y="930"/>
                      <a:pt x="2763" y="1025"/>
                      <a:pt x="2835" y="1168"/>
                    </a:cubicBezTo>
                    <a:cubicBezTo>
                      <a:pt x="2668" y="1358"/>
                      <a:pt x="2525" y="1549"/>
                      <a:pt x="2406" y="1787"/>
                    </a:cubicBezTo>
                    <a:cubicBezTo>
                      <a:pt x="2192" y="1763"/>
                      <a:pt x="2049" y="1573"/>
                      <a:pt x="2049" y="1358"/>
                    </a:cubicBezTo>
                    <a:cubicBezTo>
                      <a:pt x="2049" y="1120"/>
                      <a:pt x="2239" y="930"/>
                      <a:pt x="2477" y="930"/>
                    </a:cubicBezTo>
                    <a:close/>
                    <a:moveTo>
                      <a:pt x="7502" y="930"/>
                    </a:moveTo>
                    <a:cubicBezTo>
                      <a:pt x="7740" y="930"/>
                      <a:pt x="7907" y="1120"/>
                      <a:pt x="7907" y="1358"/>
                    </a:cubicBezTo>
                    <a:cubicBezTo>
                      <a:pt x="7907" y="1597"/>
                      <a:pt x="7740" y="1787"/>
                      <a:pt x="7502" y="1787"/>
                    </a:cubicBezTo>
                    <a:cubicBezTo>
                      <a:pt x="7407" y="1573"/>
                      <a:pt x="7264" y="1382"/>
                      <a:pt x="7121" y="1192"/>
                    </a:cubicBezTo>
                    <a:cubicBezTo>
                      <a:pt x="7169" y="1049"/>
                      <a:pt x="7336" y="930"/>
                      <a:pt x="7502" y="930"/>
                    </a:cubicBezTo>
                    <a:close/>
                    <a:moveTo>
                      <a:pt x="7502" y="287"/>
                    </a:moveTo>
                    <a:cubicBezTo>
                      <a:pt x="8074" y="287"/>
                      <a:pt x="8574" y="763"/>
                      <a:pt x="8574" y="1358"/>
                    </a:cubicBezTo>
                    <a:cubicBezTo>
                      <a:pt x="8574" y="1858"/>
                      <a:pt x="8217" y="2287"/>
                      <a:pt x="7740" y="2406"/>
                    </a:cubicBezTo>
                    <a:cubicBezTo>
                      <a:pt x="7717" y="2287"/>
                      <a:pt x="7669" y="2168"/>
                      <a:pt x="7621" y="2073"/>
                    </a:cubicBezTo>
                    <a:cubicBezTo>
                      <a:pt x="7955" y="2001"/>
                      <a:pt x="8217" y="1716"/>
                      <a:pt x="8217" y="1358"/>
                    </a:cubicBezTo>
                    <a:cubicBezTo>
                      <a:pt x="8217" y="977"/>
                      <a:pt x="7883" y="644"/>
                      <a:pt x="7502" y="644"/>
                    </a:cubicBezTo>
                    <a:cubicBezTo>
                      <a:pt x="7240" y="644"/>
                      <a:pt x="7026" y="787"/>
                      <a:pt x="6907" y="977"/>
                    </a:cubicBezTo>
                    <a:cubicBezTo>
                      <a:pt x="6859" y="954"/>
                      <a:pt x="6835" y="930"/>
                      <a:pt x="6812" y="906"/>
                    </a:cubicBezTo>
                    <a:cubicBezTo>
                      <a:pt x="6740" y="858"/>
                      <a:pt x="6693" y="811"/>
                      <a:pt x="6621" y="763"/>
                    </a:cubicBezTo>
                    <a:cubicBezTo>
                      <a:pt x="6812" y="477"/>
                      <a:pt x="7145" y="287"/>
                      <a:pt x="7502" y="287"/>
                    </a:cubicBezTo>
                    <a:close/>
                    <a:moveTo>
                      <a:pt x="3740" y="2954"/>
                    </a:moveTo>
                    <a:cubicBezTo>
                      <a:pt x="3811" y="2954"/>
                      <a:pt x="3906" y="3073"/>
                      <a:pt x="3906" y="3240"/>
                    </a:cubicBezTo>
                    <a:cubicBezTo>
                      <a:pt x="3906" y="3406"/>
                      <a:pt x="3811" y="3549"/>
                      <a:pt x="3740" y="3549"/>
                    </a:cubicBezTo>
                    <a:cubicBezTo>
                      <a:pt x="3644" y="3549"/>
                      <a:pt x="3549" y="3430"/>
                      <a:pt x="3549" y="3240"/>
                    </a:cubicBezTo>
                    <a:cubicBezTo>
                      <a:pt x="3549" y="3073"/>
                      <a:pt x="3644" y="2954"/>
                      <a:pt x="3740" y="2954"/>
                    </a:cubicBezTo>
                    <a:close/>
                    <a:moveTo>
                      <a:pt x="6169" y="2954"/>
                    </a:moveTo>
                    <a:cubicBezTo>
                      <a:pt x="6240" y="2954"/>
                      <a:pt x="6359" y="3073"/>
                      <a:pt x="6359" y="3240"/>
                    </a:cubicBezTo>
                    <a:cubicBezTo>
                      <a:pt x="6359" y="3430"/>
                      <a:pt x="6240" y="3549"/>
                      <a:pt x="6169" y="3549"/>
                    </a:cubicBezTo>
                    <a:cubicBezTo>
                      <a:pt x="6097" y="3549"/>
                      <a:pt x="5978" y="3430"/>
                      <a:pt x="5978" y="3240"/>
                    </a:cubicBezTo>
                    <a:cubicBezTo>
                      <a:pt x="6002" y="3073"/>
                      <a:pt x="6097" y="2954"/>
                      <a:pt x="6169" y="2954"/>
                    </a:cubicBezTo>
                    <a:close/>
                    <a:moveTo>
                      <a:pt x="4930" y="3287"/>
                    </a:moveTo>
                    <a:cubicBezTo>
                      <a:pt x="5597" y="3287"/>
                      <a:pt x="6121" y="3811"/>
                      <a:pt x="6121" y="4478"/>
                    </a:cubicBezTo>
                    <a:cubicBezTo>
                      <a:pt x="6121" y="5121"/>
                      <a:pt x="5597" y="5669"/>
                      <a:pt x="4930" y="5669"/>
                    </a:cubicBezTo>
                    <a:cubicBezTo>
                      <a:pt x="4287" y="5669"/>
                      <a:pt x="3740" y="5121"/>
                      <a:pt x="3740" y="4478"/>
                    </a:cubicBezTo>
                    <a:cubicBezTo>
                      <a:pt x="3740" y="4192"/>
                      <a:pt x="3859" y="3954"/>
                      <a:pt x="4002" y="3740"/>
                    </a:cubicBezTo>
                    <a:cubicBezTo>
                      <a:pt x="4216" y="3478"/>
                      <a:pt x="4573" y="3287"/>
                      <a:pt x="4930" y="3287"/>
                    </a:cubicBezTo>
                    <a:close/>
                    <a:moveTo>
                      <a:pt x="3001" y="5669"/>
                    </a:moveTo>
                    <a:lnTo>
                      <a:pt x="3001" y="5669"/>
                    </a:lnTo>
                    <a:cubicBezTo>
                      <a:pt x="2763" y="6050"/>
                      <a:pt x="2596" y="6574"/>
                      <a:pt x="2525" y="7074"/>
                    </a:cubicBezTo>
                    <a:lnTo>
                      <a:pt x="2001" y="7169"/>
                    </a:lnTo>
                    <a:cubicBezTo>
                      <a:pt x="1953" y="7098"/>
                      <a:pt x="1906" y="7002"/>
                      <a:pt x="1858" y="6931"/>
                    </a:cubicBezTo>
                    <a:cubicBezTo>
                      <a:pt x="1787" y="6788"/>
                      <a:pt x="1691" y="6669"/>
                      <a:pt x="1572" y="6598"/>
                    </a:cubicBezTo>
                    <a:cubicBezTo>
                      <a:pt x="2001" y="6216"/>
                      <a:pt x="2477" y="5907"/>
                      <a:pt x="3001" y="5669"/>
                    </a:cubicBezTo>
                    <a:close/>
                    <a:moveTo>
                      <a:pt x="6454" y="5550"/>
                    </a:moveTo>
                    <a:cubicBezTo>
                      <a:pt x="6788" y="5955"/>
                      <a:pt x="7026" y="6502"/>
                      <a:pt x="7097" y="7098"/>
                    </a:cubicBezTo>
                    <a:cubicBezTo>
                      <a:pt x="7169" y="7741"/>
                      <a:pt x="7050" y="8265"/>
                      <a:pt x="6716" y="8622"/>
                    </a:cubicBezTo>
                    <a:cubicBezTo>
                      <a:pt x="6359" y="9027"/>
                      <a:pt x="5740" y="9241"/>
                      <a:pt x="4954" y="9241"/>
                    </a:cubicBezTo>
                    <a:cubicBezTo>
                      <a:pt x="4168" y="9241"/>
                      <a:pt x="3549" y="9027"/>
                      <a:pt x="3192" y="8622"/>
                    </a:cubicBezTo>
                    <a:cubicBezTo>
                      <a:pt x="2882" y="8265"/>
                      <a:pt x="2739" y="7741"/>
                      <a:pt x="2835" y="7098"/>
                    </a:cubicBezTo>
                    <a:cubicBezTo>
                      <a:pt x="2906" y="6502"/>
                      <a:pt x="3120" y="5955"/>
                      <a:pt x="3454" y="5550"/>
                    </a:cubicBezTo>
                    <a:cubicBezTo>
                      <a:pt x="3882" y="5812"/>
                      <a:pt x="4430" y="5955"/>
                      <a:pt x="4954" y="5955"/>
                    </a:cubicBezTo>
                    <a:cubicBezTo>
                      <a:pt x="4987" y="5956"/>
                      <a:pt x="5021" y="5957"/>
                      <a:pt x="5054" y="5957"/>
                    </a:cubicBezTo>
                    <a:cubicBezTo>
                      <a:pt x="5547" y="5957"/>
                      <a:pt x="6053" y="5795"/>
                      <a:pt x="6454" y="5550"/>
                    </a:cubicBezTo>
                    <a:close/>
                    <a:moveTo>
                      <a:pt x="2525" y="7383"/>
                    </a:moveTo>
                    <a:cubicBezTo>
                      <a:pt x="2501" y="7955"/>
                      <a:pt x="2668" y="8455"/>
                      <a:pt x="2977" y="8812"/>
                    </a:cubicBezTo>
                    <a:cubicBezTo>
                      <a:pt x="3073" y="8908"/>
                      <a:pt x="3192" y="9003"/>
                      <a:pt x="3311" y="9098"/>
                    </a:cubicBezTo>
                    <a:lnTo>
                      <a:pt x="1787" y="9336"/>
                    </a:lnTo>
                    <a:cubicBezTo>
                      <a:pt x="1811" y="9289"/>
                      <a:pt x="1834" y="9265"/>
                      <a:pt x="1858" y="9217"/>
                    </a:cubicBezTo>
                    <a:cubicBezTo>
                      <a:pt x="2049" y="8908"/>
                      <a:pt x="2168" y="8503"/>
                      <a:pt x="2168" y="8074"/>
                    </a:cubicBezTo>
                    <a:cubicBezTo>
                      <a:pt x="2168" y="7860"/>
                      <a:pt x="2144" y="7645"/>
                      <a:pt x="2096" y="7455"/>
                    </a:cubicBezTo>
                    <a:lnTo>
                      <a:pt x="2525" y="7383"/>
                    </a:lnTo>
                    <a:close/>
                    <a:moveTo>
                      <a:pt x="7407" y="7383"/>
                    </a:moveTo>
                    <a:lnTo>
                      <a:pt x="7812" y="7455"/>
                    </a:lnTo>
                    <a:cubicBezTo>
                      <a:pt x="7764" y="7645"/>
                      <a:pt x="7740" y="7860"/>
                      <a:pt x="7740" y="8074"/>
                    </a:cubicBezTo>
                    <a:cubicBezTo>
                      <a:pt x="7740" y="8503"/>
                      <a:pt x="7859" y="8908"/>
                      <a:pt x="8050" y="9217"/>
                    </a:cubicBezTo>
                    <a:cubicBezTo>
                      <a:pt x="8074" y="9265"/>
                      <a:pt x="8098" y="9312"/>
                      <a:pt x="8121" y="9336"/>
                    </a:cubicBezTo>
                    <a:lnTo>
                      <a:pt x="6597" y="9098"/>
                    </a:lnTo>
                    <a:cubicBezTo>
                      <a:pt x="6716" y="9003"/>
                      <a:pt x="6835" y="8908"/>
                      <a:pt x="6931" y="8812"/>
                    </a:cubicBezTo>
                    <a:cubicBezTo>
                      <a:pt x="7264" y="8455"/>
                      <a:pt x="7407" y="7979"/>
                      <a:pt x="7407" y="7383"/>
                    </a:cubicBezTo>
                    <a:close/>
                    <a:moveTo>
                      <a:pt x="8836" y="6693"/>
                    </a:moveTo>
                    <a:cubicBezTo>
                      <a:pt x="9265" y="6693"/>
                      <a:pt x="9622" y="7336"/>
                      <a:pt x="9622" y="8074"/>
                    </a:cubicBezTo>
                    <a:cubicBezTo>
                      <a:pt x="9622" y="8812"/>
                      <a:pt x="9265" y="9431"/>
                      <a:pt x="8836" y="9431"/>
                    </a:cubicBezTo>
                    <a:cubicBezTo>
                      <a:pt x="8360" y="9431"/>
                      <a:pt x="8050" y="8788"/>
                      <a:pt x="8026" y="8074"/>
                    </a:cubicBezTo>
                    <a:cubicBezTo>
                      <a:pt x="8026" y="7336"/>
                      <a:pt x="8407" y="6693"/>
                      <a:pt x="8836" y="6693"/>
                    </a:cubicBezTo>
                    <a:close/>
                    <a:moveTo>
                      <a:pt x="2454" y="1"/>
                    </a:moveTo>
                    <a:cubicBezTo>
                      <a:pt x="2168" y="1"/>
                      <a:pt x="1858" y="120"/>
                      <a:pt x="1620" y="311"/>
                    </a:cubicBezTo>
                    <a:cubicBezTo>
                      <a:pt x="1549" y="358"/>
                      <a:pt x="1549" y="430"/>
                      <a:pt x="1572" y="501"/>
                    </a:cubicBezTo>
                    <a:cubicBezTo>
                      <a:pt x="1600" y="543"/>
                      <a:pt x="1652" y="568"/>
                      <a:pt x="1700" y="568"/>
                    </a:cubicBezTo>
                    <a:cubicBezTo>
                      <a:pt x="1734" y="568"/>
                      <a:pt x="1767" y="555"/>
                      <a:pt x="1787" y="525"/>
                    </a:cubicBezTo>
                    <a:cubicBezTo>
                      <a:pt x="1977" y="382"/>
                      <a:pt x="2215" y="287"/>
                      <a:pt x="2454" y="287"/>
                    </a:cubicBezTo>
                    <a:cubicBezTo>
                      <a:pt x="2811" y="287"/>
                      <a:pt x="3120" y="453"/>
                      <a:pt x="3335" y="739"/>
                    </a:cubicBezTo>
                    <a:cubicBezTo>
                      <a:pt x="3216" y="811"/>
                      <a:pt x="3144" y="882"/>
                      <a:pt x="3049" y="954"/>
                    </a:cubicBezTo>
                    <a:cubicBezTo>
                      <a:pt x="2906" y="763"/>
                      <a:pt x="2692" y="644"/>
                      <a:pt x="2454" y="644"/>
                    </a:cubicBezTo>
                    <a:cubicBezTo>
                      <a:pt x="2073" y="644"/>
                      <a:pt x="1739" y="977"/>
                      <a:pt x="1739" y="1382"/>
                    </a:cubicBezTo>
                    <a:cubicBezTo>
                      <a:pt x="1739" y="1692"/>
                      <a:pt x="1977" y="1978"/>
                      <a:pt x="2287" y="2073"/>
                    </a:cubicBezTo>
                    <a:cubicBezTo>
                      <a:pt x="2239" y="2168"/>
                      <a:pt x="2192" y="2287"/>
                      <a:pt x="2168" y="2406"/>
                    </a:cubicBezTo>
                    <a:cubicBezTo>
                      <a:pt x="1715" y="2263"/>
                      <a:pt x="1406" y="1858"/>
                      <a:pt x="1406" y="1382"/>
                    </a:cubicBezTo>
                    <a:cubicBezTo>
                      <a:pt x="1406" y="1263"/>
                      <a:pt x="1406" y="1144"/>
                      <a:pt x="1453" y="1025"/>
                    </a:cubicBezTo>
                    <a:cubicBezTo>
                      <a:pt x="1477" y="954"/>
                      <a:pt x="1430" y="882"/>
                      <a:pt x="1358" y="858"/>
                    </a:cubicBezTo>
                    <a:cubicBezTo>
                      <a:pt x="1338" y="845"/>
                      <a:pt x="1316" y="839"/>
                      <a:pt x="1295" y="839"/>
                    </a:cubicBezTo>
                    <a:cubicBezTo>
                      <a:pt x="1239" y="839"/>
                      <a:pt x="1185" y="878"/>
                      <a:pt x="1168" y="930"/>
                    </a:cubicBezTo>
                    <a:cubicBezTo>
                      <a:pt x="1120" y="1073"/>
                      <a:pt x="1096" y="1215"/>
                      <a:pt x="1096" y="1382"/>
                    </a:cubicBezTo>
                    <a:cubicBezTo>
                      <a:pt x="1096" y="1692"/>
                      <a:pt x="1215" y="2025"/>
                      <a:pt x="1430" y="2263"/>
                    </a:cubicBezTo>
                    <a:cubicBezTo>
                      <a:pt x="1620" y="2478"/>
                      <a:pt x="1834" y="2621"/>
                      <a:pt x="2096" y="2692"/>
                    </a:cubicBezTo>
                    <a:cubicBezTo>
                      <a:pt x="2096" y="2763"/>
                      <a:pt x="2096" y="2835"/>
                      <a:pt x="2073" y="2906"/>
                    </a:cubicBezTo>
                    <a:cubicBezTo>
                      <a:pt x="2025" y="3668"/>
                      <a:pt x="2287" y="4407"/>
                      <a:pt x="2763" y="4978"/>
                    </a:cubicBezTo>
                    <a:cubicBezTo>
                      <a:pt x="2882" y="5097"/>
                      <a:pt x="2977" y="5216"/>
                      <a:pt x="3120" y="5312"/>
                    </a:cubicBezTo>
                    <a:cubicBezTo>
                      <a:pt x="2430" y="5597"/>
                      <a:pt x="1834" y="5955"/>
                      <a:pt x="1287" y="6455"/>
                    </a:cubicBezTo>
                    <a:cubicBezTo>
                      <a:pt x="1215" y="6431"/>
                      <a:pt x="1144" y="6431"/>
                      <a:pt x="1072" y="6431"/>
                    </a:cubicBezTo>
                    <a:cubicBezTo>
                      <a:pt x="548" y="6431"/>
                      <a:pt x="120" y="6955"/>
                      <a:pt x="1" y="7717"/>
                    </a:cubicBezTo>
                    <a:cubicBezTo>
                      <a:pt x="1" y="7812"/>
                      <a:pt x="48" y="7884"/>
                      <a:pt x="120" y="7884"/>
                    </a:cubicBezTo>
                    <a:cubicBezTo>
                      <a:pt x="133" y="7887"/>
                      <a:pt x="145" y="7888"/>
                      <a:pt x="157" y="7888"/>
                    </a:cubicBezTo>
                    <a:cubicBezTo>
                      <a:pt x="233" y="7888"/>
                      <a:pt x="286" y="7826"/>
                      <a:pt x="286" y="7764"/>
                    </a:cubicBezTo>
                    <a:cubicBezTo>
                      <a:pt x="382" y="7145"/>
                      <a:pt x="715" y="6717"/>
                      <a:pt x="1072" y="6717"/>
                    </a:cubicBezTo>
                    <a:cubicBezTo>
                      <a:pt x="1501" y="6717"/>
                      <a:pt x="1858" y="7336"/>
                      <a:pt x="1858" y="8098"/>
                    </a:cubicBezTo>
                    <a:cubicBezTo>
                      <a:pt x="1858" y="8717"/>
                      <a:pt x="1596" y="9265"/>
                      <a:pt x="1263" y="9408"/>
                    </a:cubicBezTo>
                    <a:cubicBezTo>
                      <a:pt x="1239" y="9431"/>
                      <a:pt x="1144" y="9455"/>
                      <a:pt x="1072" y="9455"/>
                    </a:cubicBezTo>
                    <a:cubicBezTo>
                      <a:pt x="715" y="9455"/>
                      <a:pt x="382" y="9003"/>
                      <a:pt x="286" y="8407"/>
                    </a:cubicBezTo>
                    <a:cubicBezTo>
                      <a:pt x="286" y="8346"/>
                      <a:pt x="233" y="8284"/>
                      <a:pt x="157" y="8284"/>
                    </a:cubicBezTo>
                    <a:cubicBezTo>
                      <a:pt x="145" y="8284"/>
                      <a:pt x="133" y="8285"/>
                      <a:pt x="120" y="8288"/>
                    </a:cubicBezTo>
                    <a:cubicBezTo>
                      <a:pt x="48" y="8288"/>
                      <a:pt x="1" y="8360"/>
                      <a:pt x="1" y="8455"/>
                    </a:cubicBezTo>
                    <a:cubicBezTo>
                      <a:pt x="120" y="9217"/>
                      <a:pt x="548" y="9741"/>
                      <a:pt x="1072" y="9741"/>
                    </a:cubicBezTo>
                    <a:cubicBezTo>
                      <a:pt x="1168" y="9741"/>
                      <a:pt x="3668" y="9360"/>
                      <a:pt x="3740" y="9336"/>
                    </a:cubicBezTo>
                    <a:cubicBezTo>
                      <a:pt x="4097" y="9479"/>
                      <a:pt x="4502" y="9551"/>
                      <a:pt x="4954" y="9551"/>
                    </a:cubicBezTo>
                    <a:cubicBezTo>
                      <a:pt x="5407" y="9551"/>
                      <a:pt x="5811" y="9479"/>
                      <a:pt x="6169" y="9336"/>
                    </a:cubicBezTo>
                    <a:cubicBezTo>
                      <a:pt x="6169" y="9336"/>
                      <a:pt x="8669" y="9741"/>
                      <a:pt x="8836" y="9741"/>
                    </a:cubicBezTo>
                    <a:cubicBezTo>
                      <a:pt x="9145" y="9741"/>
                      <a:pt x="9407" y="9574"/>
                      <a:pt x="9622" y="9241"/>
                    </a:cubicBezTo>
                    <a:cubicBezTo>
                      <a:pt x="9812" y="8931"/>
                      <a:pt x="9907" y="8526"/>
                      <a:pt x="9907" y="8098"/>
                    </a:cubicBezTo>
                    <a:cubicBezTo>
                      <a:pt x="9931" y="7645"/>
                      <a:pt x="9812" y="7241"/>
                      <a:pt x="9622" y="6931"/>
                    </a:cubicBezTo>
                    <a:cubicBezTo>
                      <a:pt x="9407" y="6598"/>
                      <a:pt x="9145" y="6407"/>
                      <a:pt x="8836" y="6407"/>
                    </a:cubicBezTo>
                    <a:cubicBezTo>
                      <a:pt x="8764" y="6407"/>
                      <a:pt x="8669" y="6431"/>
                      <a:pt x="8598" y="6455"/>
                    </a:cubicBezTo>
                    <a:cubicBezTo>
                      <a:pt x="8455" y="6312"/>
                      <a:pt x="8312" y="6193"/>
                      <a:pt x="8169" y="6074"/>
                    </a:cubicBezTo>
                    <a:cubicBezTo>
                      <a:pt x="8137" y="6052"/>
                      <a:pt x="8105" y="6040"/>
                      <a:pt x="8075" y="6040"/>
                    </a:cubicBezTo>
                    <a:cubicBezTo>
                      <a:pt x="8038" y="6040"/>
                      <a:pt x="8005" y="6058"/>
                      <a:pt x="7979" y="6097"/>
                    </a:cubicBezTo>
                    <a:cubicBezTo>
                      <a:pt x="7907" y="6145"/>
                      <a:pt x="7907" y="6264"/>
                      <a:pt x="7979" y="6312"/>
                    </a:cubicBezTo>
                    <a:cubicBezTo>
                      <a:pt x="8098" y="6383"/>
                      <a:pt x="8217" y="6478"/>
                      <a:pt x="8336" y="6598"/>
                    </a:cubicBezTo>
                    <a:cubicBezTo>
                      <a:pt x="8217" y="6669"/>
                      <a:pt x="8121" y="6788"/>
                      <a:pt x="8026" y="6931"/>
                    </a:cubicBezTo>
                    <a:cubicBezTo>
                      <a:pt x="7979" y="7002"/>
                      <a:pt x="7955" y="7098"/>
                      <a:pt x="7907" y="7169"/>
                    </a:cubicBezTo>
                    <a:lnTo>
                      <a:pt x="7359" y="7074"/>
                    </a:lnTo>
                    <a:cubicBezTo>
                      <a:pt x="7312" y="6598"/>
                      <a:pt x="7145" y="6074"/>
                      <a:pt x="6907" y="5669"/>
                    </a:cubicBezTo>
                    <a:lnTo>
                      <a:pt x="6907" y="5669"/>
                    </a:lnTo>
                    <a:cubicBezTo>
                      <a:pt x="7074" y="5740"/>
                      <a:pt x="7264" y="5835"/>
                      <a:pt x="7431" y="5931"/>
                    </a:cubicBezTo>
                    <a:cubicBezTo>
                      <a:pt x="7455" y="5955"/>
                      <a:pt x="7478" y="5955"/>
                      <a:pt x="7502" y="5955"/>
                    </a:cubicBezTo>
                    <a:cubicBezTo>
                      <a:pt x="7550" y="5955"/>
                      <a:pt x="7597" y="5931"/>
                      <a:pt x="7645" y="5859"/>
                    </a:cubicBezTo>
                    <a:cubicBezTo>
                      <a:pt x="7669" y="5812"/>
                      <a:pt x="7645" y="5716"/>
                      <a:pt x="7574" y="5693"/>
                    </a:cubicBezTo>
                    <a:cubicBezTo>
                      <a:pt x="7336" y="5550"/>
                      <a:pt x="7074" y="5407"/>
                      <a:pt x="6788" y="5312"/>
                    </a:cubicBezTo>
                    <a:cubicBezTo>
                      <a:pt x="7121" y="5026"/>
                      <a:pt x="7383" y="4692"/>
                      <a:pt x="7574" y="4288"/>
                    </a:cubicBezTo>
                    <a:cubicBezTo>
                      <a:pt x="7597" y="4216"/>
                      <a:pt x="7574" y="4145"/>
                      <a:pt x="7502" y="4097"/>
                    </a:cubicBezTo>
                    <a:cubicBezTo>
                      <a:pt x="7482" y="4084"/>
                      <a:pt x="7460" y="4078"/>
                      <a:pt x="7439" y="4078"/>
                    </a:cubicBezTo>
                    <a:cubicBezTo>
                      <a:pt x="7383" y="4078"/>
                      <a:pt x="7329" y="4117"/>
                      <a:pt x="7312" y="4168"/>
                    </a:cubicBezTo>
                    <a:cubicBezTo>
                      <a:pt x="7050" y="4740"/>
                      <a:pt x="6621" y="5145"/>
                      <a:pt x="6073" y="5431"/>
                    </a:cubicBezTo>
                    <a:cubicBezTo>
                      <a:pt x="6288" y="5169"/>
                      <a:pt x="6431" y="4835"/>
                      <a:pt x="6431" y="4478"/>
                    </a:cubicBezTo>
                    <a:cubicBezTo>
                      <a:pt x="6431" y="4264"/>
                      <a:pt x="6359" y="4026"/>
                      <a:pt x="6288" y="3835"/>
                    </a:cubicBezTo>
                    <a:cubicBezTo>
                      <a:pt x="6478" y="3787"/>
                      <a:pt x="6645" y="3549"/>
                      <a:pt x="6645" y="3264"/>
                    </a:cubicBezTo>
                    <a:cubicBezTo>
                      <a:pt x="6645" y="2930"/>
                      <a:pt x="6431" y="2668"/>
                      <a:pt x="6169" y="2668"/>
                    </a:cubicBezTo>
                    <a:cubicBezTo>
                      <a:pt x="5930" y="2668"/>
                      <a:pt x="5716" y="2906"/>
                      <a:pt x="5716" y="3216"/>
                    </a:cubicBezTo>
                    <a:cubicBezTo>
                      <a:pt x="5478" y="3073"/>
                      <a:pt x="5216" y="3002"/>
                      <a:pt x="4954" y="3002"/>
                    </a:cubicBezTo>
                    <a:cubicBezTo>
                      <a:pt x="4668" y="3002"/>
                      <a:pt x="4430" y="3073"/>
                      <a:pt x="4192" y="3192"/>
                    </a:cubicBezTo>
                    <a:cubicBezTo>
                      <a:pt x="4192" y="2882"/>
                      <a:pt x="3978" y="2668"/>
                      <a:pt x="3740" y="2668"/>
                    </a:cubicBezTo>
                    <a:cubicBezTo>
                      <a:pt x="3478" y="2668"/>
                      <a:pt x="3263" y="2930"/>
                      <a:pt x="3263" y="3264"/>
                    </a:cubicBezTo>
                    <a:cubicBezTo>
                      <a:pt x="3263" y="3525"/>
                      <a:pt x="3406" y="3764"/>
                      <a:pt x="3620" y="3835"/>
                    </a:cubicBezTo>
                    <a:cubicBezTo>
                      <a:pt x="3525" y="4026"/>
                      <a:pt x="3454" y="4240"/>
                      <a:pt x="3454" y="4478"/>
                    </a:cubicBezTo>
                    <a:cubicBezTo>
                      <a:pt x="3454" y="4835"/>
                      <a:pt x="3573" y="5145"/>
                      <a:pt x="3763" y="5383"/>
                    </a:cubicBezTo>
                    <a:cubicBezTo>
                      <a:pt x="2882" y="4931"/>
                      <a:pt x="2311" y="3978"/>
                      <a:pt x="2382" y="2930"/>
                    </a:cubicBezTo>
                    <a:cubicBezTo>
                      <a:pt x="2430" y="2073"/>
                      <a:pt x="2954" y="1239"/>
                      <a:pt x="3740" y="834"/>
                    </a:cubicBezTo>
                    <a:cubicBezTo>
                      <a:pt x="3763" y="1477"/>
                      <a:pt x="4311" y="1978"/>
                      <a:pt x="4954" y="1978"/>
                    </a:cubicBezTo>
                    <a:cubicBezTo>
                      <a:pt x="5597" y="1978"/>
                      <a:pt x="6145" y="1477"/>
                      <a:pt x="6169" y="834"/>
                    </a:cubicBezTo>
                    <a:cubicBezTo>
                      <a:pt x="6907" y="1239"/>
                      <a:pt x="7455" y="2025"/>
                      <a:pt x="7526" y="2906"/>
                    </a:cubicBezTo>
                    <a:cubicBezTo>
                      <a:pt x="7550" y="3121"/>
                      <a:pt x="7526" y="3335"/>
                      <a:pt x="7502" y="3549"/>
                    </a:cubicBezTo>
                    <a:cubicBezTo>
                      <a:pt x="7478" y="3621"/>
                      <a:pt x="7526" y="3692"/>
                      <a:pt x="7597" y="3716"/>
                    </a:cubicBezTo>
                    <a:cubicBezTo>
                      <a:pt x="7610" y="3720"/>
                      <a:pt x="7624" y="3722"/>
                      <a:pt x="7637" y="3722"/>
                    </a:cubicBezTo>
                    <a:cubicBezTo>
                      <a:pt x="7700" y="3722"/>
                      <a:pt x="7768" y="3680"/>
                      <a:pt x="7788" y="3621"/>
                    </a:cubicBezTo>
                    <a:cubicBezTo>
                      <a:pt x="7812" y="3383"/>
                      <a:pt x="7836" y="3121"/>
                      <a:pt x="7812" y="2882"/>
                    </a:cubicBezTo>
                    <a:cubicBezTo>
                      <a:pt x="7812" y="2835"/>
                      <a:pt x="7788" y="2763"/>
                      <a:pt x="7788" y="2692"/>
                    </a:cubicBezTo>
                    <a:cubicBezTo>
                      <a:pt x="8407" y="2573"/>
                      <a:pt x="8860" y="2025"/>
                      <a:pt x="8860" y="1382"/>
                    </a:cubicBezTo>
                    <a:cubicBezTo>
                      <a:pt x="8860" y="620"/>
                      <a:pt x="8240" y="1"/>
                      <a:pt x="7502" y="1"/>
                    </a:cubicBezTo>
                    <a:cubicBezTo>
                      <a:pt x="7050" y="1"/>
                      <a:pt x="6621" y="239"/>
                      <a:pt x="6359" y="620"/>
                    </a:cubicBezTo>
                    <a:cubicBezTo>
                      <a:pt x="5943" y="371"/>
                      <a:pt x="5473" y="230"/>
                      <a:pt x="4980" y="230"/>
                    </a:cubicBezTo>
                    <a:cubicBezTo>
                      <a:pt x="4908" y="230"/>
                      <a:pt x="4836" y="233"/>
                      <a:pt x="4764" y="239"/>
                    </a:cubicBezTo>
                    <a:cubicBezTo>
                      <a:pt x="4359" y="263"/>
                      <a:pt x="3954" y="382"/>
                      <a:pt x="3573" y="596"/>
                    </a:cubicBezTo>
                    <a:cubicBezTo>
                      <a:pt x="3311" y="215"/>
                      <a:pt x="2906" y="1"/>
                      <a:pt x="2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4885349" y="4109811"/>
                <a:ext cx="53610" cy="5041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01" extrusionOk="0">
                    <a:moveTo>
                      <a:pt x="810" y="286"/>
                    </a:moveTo>
                    <a:cubicBezTo>
                      <a:pt x="929" y="286"/>
                      <a:pt x="1001" y="310"/>
                      <a:pt x="1048" y="310"/>
                    </a:cubicBezTo>
                    <a:cubicBezTo>
                      <a:pt x="1024" y="429"/>
                      <a:pt x="929" y="524"/>
                      <a:pt x="810" y="524"/>
                    </a:cubicBezTo>
                    <a:cubicBezTo>
                      <a:pt x="691" y="524"/>
                      <a:pt x="572" y="429"/>
                      <a:pt x="572" y="310"/>
                    </a:cubicBezTo>
                    <a:cubicBezTo>
                      <a:pt x="596" y="310"/>
                      <a:pt x="691" y="286"/>
                      <a:pt x="810" y="286"/>
                    </a:cubicBezTo>
                    <a:close/>
                    <a:moveTo>
                      <a:pt x="810" y="0"/>
                    </a:moveTo>
                    <a:cubicBezTo>
                      <a:pt x="477" y="0"/>
                      <a:pt x="286" y="119"/>
                      <a:pt x="286" y="286"/>
                    </a:cubicBezTo>
                    <a:cubicBezTo>
                      <a:pt x="286" y="548"/>
                      <a:pt x="429" y="738"/>
                      <a:pt x="643" y="810"/>
                    </a:cubicBezTo>
                    <a:lnTo>
                      <a:pt x="643" y="1048"/>
                    </a:lnTo>
                    <a:cubicBezTo>
                      <a:pt x="643" y="1072"/>
                      <a:pt x="596" y="1167"/>
                      <a:pt x="500" y="1191"/>
                    </a:cubicBezTo>
                    <a:cubicBezTo>
                      <a:pt x="475" y="1197"/>
                      <a:pt x="451" y="1200"/>
                      <a:pt x="429" y="1200"/>
                    </a:cubicBezTo>
                    <a:cubicBezTo>
                      <a:pt x="367" y="1200"/>
                      <a:pt x="315" y="1178"/>
                      <a:pt x="262" y="1143"/>
                    </a:cubicBezTo>
                    <a:cubicBezTo>
                      <a:pt x="239" y="1108"/>
                      <a:pt x="203" y="1090"/>
                      <a:pt x="164" y="1090"/>
                    </a:cubicBezTo>
                    <a:cubicBezTo>
                      <a:pt x="125" y="1090"/>
                      <a:pt x="84" y="1108"/>
                      <a:pt x="48" y="1143"/>
                    </a:cubicBezTo>
                    <a:cubicBezTo>
                      <a:pt x="0" y="1191"/>
                      <a:pt x="0" y="1286"/>
                      <a:pt x="48" y="1334"/>
                    </a:cubicBezTo>
                    <a:cubicBezTo>
                      <a:pt x="167" y="1429"/>
                      <a:pt x="286" y="1500"/>
                      <a:pt x="429" y="1500"/>
                    </a:cubicBezTo>
                    <a:cubicBezTo>
                      <a:pt x="548" y="1500"/>
                      <a:pt x="715" y="1429"/>
                      <a:pt x="786" y="1334"/>
                    </a:cubicBezTo>
                    <a:cubicBezTo>
                      <a:pt x="858" y="1405"/>
                      <a:pt x="1001" y="1500"/>
                      <a:pt x="1167" y="1500"/>
                    </a:cubicBezTo>
                    <a:cubicBezTo>
                      <a:pt x="1286" y="1500"/>
                      <a:pt x="1429" y="1429"/>
                      <a:pt x="1525" y="1334"/>
                    </a:cubicBezTo>
                    <a:cubicBezTo>
                      <a:pt x="1596" y="1286"/>
                      <a:pt x="1596" y="1191"/>
                      <a:pt x="1525" y="1143"/>
                    </a:cubicBezTo>
                    <a:cubicBezTo>
                      <a:pt x="1501" y="1108"/>
                      <a:pt x="1465" y="1090"/>
                      <a:pt x="1429" y="1090"/>
                    </a:cubicBezTo>
                    <a:cubicBezTo>
                      <a:pt x="1394" y="1090"/>
                      <a:pt x="1358" y="1108"/>
                      <a:pt x="1334" y="1143"/>
                    </a:cubicBezTo>
                    <a:cubicBezTo>
                      <a:pt x="1282" y="1178"/>
                      <a:pt x="1217" y="1200"/>
                      <a:pt x="1157" y="1200"/>
                    </a:cubicBezTo>
                    <a:cubicBezTo>
                      <a:pt x="1136" y="1200"/>
                      <a:pt x="1115" y="1197"/>
                      <a:pt x="1096" y="1191"/>
                    </a:cubicBezTo>
                    <a:cubicBezTo>
                      <a:pt x="1001" y="1167"/>
                      <a:pt x="953" y="1096"/>
                      <a:pt x="953" y="1048"/>
                    </a:cubicBezTo>
                    <a:lnTo>
                      <a:pt x="953" y="810"/>
                    </a:lnTo>
                    <a:cubicBezTo>
                      <a:pt x="1167" y="738"/>
                      <a:pt x="1334" y="548"/>
                      <a:pt x="1334" y="286"/>
                    </a:cubicBezTo>
                    <a:cubicBezTo>
                      <a:pt x="1334" y="119"/>
                      <a:pt x="112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4870133" y="4196675"/>
                <a:ext cx="87233" cy="7473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225" extrusionOk="0">
                    <a:moveTo>
                      <a:pt x="1843" y="293"/>
                    </a:moveTo>
                    <a:cubicBezTo>
                      <a:pt x="1955" y="293"/>
                      <a:pt x="2064" y="334"/>
                      <a:pt x="2144" y="415"/>
                    </a:cubicBezTo>
                    <a:cubicBezTo>
                      <a:pt x="2239" y="510"/>
                      <a:pt x="2287" y="629"/>
                      <a:pt x="2311" y="748"/>
                    </a:cubicBezTo>
                    <a:cubicBezTo>
                      <a:pt x="2287" y="867"/>
                      <a:pt x="2239" y="986"/>
                      <a:pt x="2168" y="1082"/>
                    </a:cubicBezTo>
                    <a:lnTo>
                      <a:pt x="1311" y="1915"/>
                    </a:lnTo>
                    <a:cubicBezTo>
                      <a:pt x="1311" y="1939"/>
                      <a:pt x="1287" y="1939"/>
                      <a:pt x="1287" y="1939"/>
                    </a:cubicBezTo>
                    <a:cubicBezTo>
                      <a:pt x="1263" y="1939"/>
                      <a:pt x="1263" y="1939"/>
                      <a:pt x="1239" y="1915"/>
                    </a:cubicBezTo>
                    <a:lnTo>
                      <a:pt x="430" y="1105"/>
                    </a:lnTo>
                    <a:cubicBezTo>
                      <a:pt x="358" y="1034"/>
                      <a:pt x="311" y="915"/>
                      <a:pt x="311" y="772"/>
                    </a:cubicBezTo>
                    <a:cubicBezTo>
                      <a:pt x="311" y="653"/>
                      <a:pt x="358" y="534"/>
                      <a:pt x="453" y="462"/>
                    </a:cubicBezTo>
                    <a:cubicBezTo>
                      <a:pt x="525" y="367"/>
                      <a:pt x="644" y="320"/>
                      <a:pt x="763" y="320"/>
                    </a:cubicBezTo>
                    <a:cubicBezTo>
                      <a:pt x="882" y="320"/>
                      <a:pt x="1001" y="367"/>
                      <a:pt x="1096" y="462"/>
                    </a:cubicBezTo>
                    <a:lnTo>
                      <a:pt x="1168" y="558"/>
                    </a:lnTo>
                    <a:cubicBezTo>
                      <a:pt x="1204" y="581"/>
                      <a:pt x="1245" y="593"/>
                      <a:pt x="1284" y="593"/>
                    </a:cubicBezTo>
                    <a:cubicBezTo>
                      <a:pt x="1323" y="593"/>
                      <a:pt x="1358" y="581"/>
                      <a:pt x="1382" y="558"/>
                    </a:cubicBezTo>
                    <a:lnTo>
                      <a:pt x="1501" y="439"/>
                    </a:lnTo>
                    <a:cubicBezTo>
                      <a:pt x="1600" y="340"/>
                      <a:pt x="1724" y="293"/>
                      <a:pt x="1843" y="293"/>
                    </a:cubicBezTo>
                    <a:close/>
                    <a:moveTo>
                      <a:pt x="1849" y="0"/>
                    </a:moveTo>
                    <a:cubicBezTo>
                      <a:pt x="1643" y="0"/>
                      <a:pt x="1438" y="84"/>
                      <a:pt x="1287" y="248"/>
                    </a:cubicBezTo>
                    <a:cubicBezTo>
                      <a:pt x="1129" y="114"/>
                      <a:pt x="933" y="43"/>
                      <a:pt x="742" y="43"/>
                    </a:cubicBezTo>
                    <a:cubicBezTo>
                      <a:pt x="559" y="43"/>
                      <a:pt x="379" y="108"/>
                      <a:pt x="239" y="248"/>
                    </a:cubicBezTo>
                    <a:cubicBezTo>
                      <a:pt x="96" y="391"/>
                      <a:pt x="1" y="581"/>
                      <a:pt x="1" y="772"/>
                    </a:cubicBezTo>
                    <a:cubicBezTo>
                      <a:pt x="1" y="986"/>
                      <a:pt x="72" y="1177"/>
                      <a:pt x="215" y="1320"/>
                    </a:cubicBezTo>
                    <a:lnTo>
                      <a:pt x="1025" y="2129"/>
                    </a:lnTo>
                    <a:cubicBezTo>
                      <a:pt x="1096" y="2201"/>
                      <a:pt x="1192" y="2225"/>
                      <a:pt x="1287" y="2225"/>
                    </a:cubicBezTo>
                    <a:cubicBezTo>
                      <a:pt x="1358" y="2225"/>
                      <a:pt x="1454" y="2177"/>
                      <a:pt x="1525" y="2129"/>
                    </a:cubicBezTo>
                    <a:lnTo>
                      <a:pt x="2359" y="1272"/>
                    </a:lnTo>
                    <a:cubicBezTo>
                      <a:pt x="2525" y="1129"/>
                      <a:pt x="2597" y="939"/>
                      <a:pt x="2597" y="748"/>
                    </a:cubicBezTo>
                    <a:cubicBezTo>
                      <a:pt x="2573" y="534"/>
                      <a:pt x="2501" y="343"/>
                      <a:pt x="2359" y="200"/>
                    </a:cubicBezTo>
                    <a:cubicBezTo>
                      <a:pt x="2213" y="66"/>
                      <a:pt x="2031" y="0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Hộp Văn bản 3">
            <a:extLst>
              <a:ext uri="{FF2B5EF4-FFF2-40B4-BE49-F238E27FC236}">
                <a16:creationId xmlns:a16="http://schemas.microsoft.com/office/drawing/2014/main" id="{6759A64C-A931-1D4D-ABB8-96AB58B1792C}"/>
              </a:ext>
            </a:extLst>
          </p:cNvPr>
          <p:cNvSpPr txBox="1"/>
          <p:nvPr/>
        </p:nvSpPr>
        <p:spPr>
          <a:xfrm>
            <a:off x="2125562" y="3082962"/>
            <a:ext cx="41559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ConcreteDecorator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BaseDecorator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6F42C1"/>
                </a:solidFill>
                <a:latin typeface="Consolas" panose="020B0609020204030204" pitchFamily="49" charset="0"/>
              </a:rPr>
              <a:t>ConcreteDecorator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E36209"/>
                </a:solidFill>
                <a:latin typeface="Consolas" panose="020B0609020204030204" pitchFamily="49" charset="0"/>
              </a:rPr>
              <a:t>wrappee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Consolas" panose="020B0609020204030204" pitchFamily="49" charset="0"/>
              </a:rPr>
              <a:t>extra</a:t>
            </a: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030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37"/>
          <p:cNvSpPr/>
          <p:nvPr/>
        </p:nvSpPr>
        <p:spPr>
          <a:xfrm>
            <a:off x="973713" y="1355461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199" name="Google Shape;3199;p37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sp>
        <p:nvSpPr>
          <p:cNvPr id="3200" name="Google Shape;3200;p37"/>
          <p:cNvSpPr txBox="1">
            <a:spLocks noGrp="1"/>
          </p:cNvSpPr>
          <p:nvPr>
            <p:ph type="title"/>
          </p:nvPr>
        </p:nvSpPr>
        <p:spPr>
          <a:xfrm>
            <a:off x="2125563" y="1366037"/>
            <a:ext cx="2889600" cy="457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 err="1"/>
              <a:t>ast</a:t>
            </a:r>
            <a:r>
              <a:rPr lang="en" dirty="0"/>
              <a:t> but not least</a:t>
            </a:r>
            <a:endParaRPr dirty="0"/>
          </a:p>
        </p:txBody>
      </p:sp>
      <p:sp>
        <p:nvSpPr>
          <p:cNvPr id="3201" name="Google Shape;3201;p37"/>
          <p:cNvSpPr txBox="1">
            <a:spLocks noGrp="1"/>
          </p:cNvSpPr>
          <p:nvPr>
            <p:ph type="subTitle" idx="1"/>
          </p:nvPr>
        </p:nvSpPr>
        <p:spPr>
          <a:xfrm>
            <a:off x="2125562" y="1823249"/>
            <a:ext cx="4155967" cy="457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Make sure all classes implement the component interface.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The client code must be responsible for creating decorators and composing them in the way the client needs.</a:t>
            </a:r>
          </a:p>
        </p:txBody>
      </p:sp>
      <p:grpSp>
        <p:nvGrpSpPr>
          <p:cNvPr id="3206" name="Google Shape;3206;p37"/>
          <p:cNvGrpSpPr/>
          <p:nvPr/>
        </p:nvGrpSpPr>
        <p:grpSpPr>
          <a:xfrm>
            <a:off x="6748140" y="2054213"/>
            <a:ext cx="2007848" cy="2629105"/>
            <a:chOff x="6748140" y="2054213"/>
            <a:chExt cx="2007848" cy="2629105"/>
          </a:xfrm>
        </p:grpSpPr>
        <p:grpSp>
          <p:nvGrpSpPr>
            <p:cNvPr id="3207" name="Google Shape;3207;p37"/>
            <p:cNvGrpSpPr/>
            <p:nvPr/>
          </p:nvGrpSpPr>
          <p:grpSpPr>
            <a:xfrm>
              <a:off x="6748152" y="2122974"/>
              <a:ext cx="1811153" cy="2560343"/>
              <a:chOff x="4634666" y="717836"/>
              <a:chExt cx="1375107" cy="1933794"/>
            </a:xfrm>
          </p:grpSpPr>
          <p:sp>
            <p:nvSpPr>
              <p:cNvPr id="3208" name="Google Shape;3208;p37"/>
              <p:cNvSpPr/>
              <p:nvPr/>
            </p:nvSpPr>
            <p:spPr>
              <a:xfrm>
                <a:off x="4634666" y="717836"/>
                <a:ext cx="1375107" cy="1933794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61293" extrusionOk="0">
                    <a:moveTo>
                      <a:pt x="19336" y="1"/>
                    </a:moveTo>
                    <a:cubicBezTo>
                      <a:pt x="18378" y="1"/>
                      <a:pt x="17341" y="261"/>
                      <a:pt x="15962" y="1236"/>
                    </a:cubicBezTo>
                    <a:cubicBezTo>
                      <a:pt x="13973" y="1236"/>
                      <a:pt x="12211" y="2021"/>
                      <a:pt x="10937" y="3438"/>
                    </a:cubicBezTo>
                    <a:cubicBezTo>
                      <a:pt x="8651" y="4045"/>
                      <a:pt x="6913" y="6248"/>
                      <a:pt x="6698" y="8582"/>
                    </a:cubicBezTo>
                    <a:cubicBezTo>
                      <a:pt x="3591" y="11404"/>
                      <a:pt x="4734" y="15833"/>
                      <a:pt x="4567" y="19512"/>
                    </a:cubicBezTo>
                    <a:cubicBezTo>
                      <a:pt x="2067" y="19881"/>
                      <a:pt x="1222" y="22226"/>
                      <a:pt x="1698" y="24727"/>
                    </a:cubicBezTo>
                    <a:cubicBezTo>
                      <a:pt x="1" y="29885"/>
                      <a:pt x="3675" y="37389"/>
                      <a:pt x="9560" y="37389"/>
                    </a:cubicBezTo>
                    <a:cubicBezTo>
                      <a:pt x="9950" y="37389"/>
                      <a:pt x="10350" y="37357"/>
                      <a:pt x="10759" y="37288"/>
                    </a:cubicBezTo>
                    <a:cubicBezTo>
                      <a:pt x="11401" y="40098"/>
                      <a:pt x="11473" y="43860"/>
                      <a:pt x="12235" y="45789"/>
                    </a:cubicBezTo>
                    <a:cubicBezTo>
                      <a:pt x="11687" y="48360"/>
                      <a:pt x="11532" y="51908"/>
                      <a:pt x="12985" y="55861"/>
                    </a:cubicBezTo>
                    <a:cubicBezTo>
                      <a:pt x="12818" y="56242"/>
                      <a:pt x="12699" y="56683"/>
                      <a:pt x="12687" y="57171"/>
                    </a:cubicBezTo>
                    <a:cubicBezTo>
                      <a:pt x="12717" y="59910"/>
                      <a:pt x="15390" y="61289"/>
                      <a:pt x="18013" y="61289"/>
                    </a:cubicBezTo>
                    <a:cubicBezTo>
                      <a:pt x="19564" y="61289"/>
                      <a:pt x="21098" y="60807"/>
                      <a:pt x="22058" y="59838"/>
                    </a:cubicBezTo>
                    <a:cubicBezTo>
                      <a:pt x="23203" y="60778"/>
                      <a:pt x="24786" y="61292"/>
                      <a:pt x="26338" y="61292"/>
                    </a:cubicBezTo>
                    <a:cubicBezTo>
                      <a:pt x="27753" y="61292"/>
                      <a:pt x="29143" y="60865"/>
                      <a:pt x="30154" y="59945"/>
                    </a:cubicBezTo>
                    <a:lnTo>
                      <a:pt x="31666" y="59945"/>
                    </a:lnTo>
                    <a:lnTo>
                      <a:pt x="31642" y="58255"/>
                    </a:lnTo>
                    <a:cubicBezTo>
                      <a:pt x="32356" y="56552"/>
                      <a:pt x="31344" y="55242"/>
                      <a:pt x="31761" y="53325"/>
                    </a:cubicBezTo>
                    <a:lnTo>
                      <a:pt x="31761" y="53325"/>
                    </a:lnTo>
                    <a:cubicBezTo>
                      <a:pt x="32424" y="53503"/>
                      <a:pt x="33072" y="53586"/>
                      <a:pt x="33697" y="53586"/>
                    </a:cubicBezTo>
                    <a:cubicBezTo>
                      <a:pt x="38216" y="53586"/>
                      <a:pt x="41564" y="49259"/>
                      <a:pt x="40988" y="45253"/>
                    </a:cubicBezTo>
                    <a:cubicBezTo>
                      <a:pt x="42417" y="44122"/>
                      <a:pt x="43584" y="42562"/>
                      <a:pt x="43179" y="40669"/>
                    </a:cubicBezTo>
                    <a:cubicBezTo>
                      <a:pt x="43429" y="38704"/>
                      <a:pt x="41834" y="36168"/>
                      <a:pt x="39726" y="35454"/>
                    </a:cubicBezTo>
                    <a:cubicBezTo>
                      <a:pt x="40858" y="32335"/>
                      <a:pt x="41536" y="29037"/>
                      <a:pt x="37464" y="24286"/>
                    </a:cubicBezTo>
                    <a:cubicBezTo>
                      <a:pt x="38452" y="22953"/>
                      <a:pt x="38726" y="21083"/>
                      <a:pt x="38417" y="19583"/>
                    </a:cubicBezTo>
                    <a:cubicBezTo>
                      <a:pt x="39107" y="18738"/>
                      <a:pt x="39595" y="17690"/>
                      <a:pt x="39786" y="16535"/>
                    </a:cubicBezTo>
                    <a:cubicBezTo>
                      <a:pt x="40060" y="14368"/>
                      <a:pt x="39167" y="12785"/>
                      <a:pt x="39572" y="10665"/>
                    </a:cubicBezTo>
                    <a:cubicBezTo>
                      <a:pt x="39441" y="7308"/>
                      <a:pt x="36738" y="3569"/>
                      <a:pt x="33190" y="3510"/>
                    </a:cubicBezTo>
                    <a:cubicBezTo>
                      <a:pt x="32116" y="2535"/>
                      <a:pt x="30640" y="1818"/>
                      <a:pt x="29156" y="1818"/>
                    </a:cubicBezTo>
                    <a:cubicBezTo>
                      <a:pt x="29044" y="1818"/>
                      <a:pt x="28932" y="1823"/>
                      <a:pt x="28820" y="1831"/>
                    </a:cubicBezTo>
                    <a:cubicBezTo>
                      <a:pt x="27713" y="843"/>
                      <a:pt x="26058" y="152"/>
                      <a:pt x="24475" y="128"/>
                    </a:cubicBezTo>
                    <a:cubicBezTo>
                      <a:pt x="23825" y="288"/>
                      <a:pt x="23251" y="344"/>
                      <a:pt x="22726" y="344"/>
                    </a:cubicBezTo>
                    <a:cubicBezTo>
                      <a:pt x="21433" y="344"/>
                      <a:pt x="20436" y="1"/>
                      <a:pt x="19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4728779" y="1468315"/>
                <a:ext cx="443656" cy="33282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0549" extrusionOk="0">
                    <a:moveTo>
                      <a:pt x="3858" y="1"/>
                    </a:moveTo>
                    <a:cubicBezTo>
                      <a:pt x="3603" y="1"/>
                      <a:pt x="3323" y="63"/>
                      <a:pt x="3013" y="201"/>
                    </a:cubicBezTo>
                    <a:cubicBezTo>
                      <a:pt x="1" y="1535"/>
                      <a:pt x="1310" y="8155"/>
                      <a:pt x="4549" y="10036"/>
                    </a:cubicBezTo>
                    <a:cubicBezTo>
                      <a:pt x="5173" y="10401"/>
                      <a:pt x="5910" y="10548"/>
                      <a:pt x="6693" y="10548"/>
                    </a:cubicBezTo>
                    <a:cubicBezTo>
                      <a:pt x="9973" y="10548"/>
                      <a:pt x="14062" y="7964"/>
                      <a:pt x="14062" y="7964"/>
                    </a:cubicBezTo>
                    <a:lnTo>
                      <a:pt x="13360" y="4011"/>
                    </a:lnTo>
                    <a:cubicBezTo>
                      <a:pt x="13360" y="4011"/>
                      <a:pt x="9556" y="5100"/>
                      <a:pt x="7895" y="5100"/>
                    </a:cubicBezTo>
                    <a:cubicBezTo>
                      <a:pt x="7693" y="5100"/>
                      <a:pt x="7522" y="5083"/>
                      <a:pt x="7395" y="5047"/>
                    </a:cubicBezTo>
                    <a:cubicBezTo>
                      <a:pt x="6348" y="4737"/>
                      <a:pt x="6077" y="1"/>
                      <a:pt x="3858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5330943" y="1430708"/>
                <a:ext cx="585663" cy="505273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6015" extrusionOk="0">
                    <a:moveTo>
                      <a:pt x="5599" y="0"/>
                    </a:moveTo>
                    <a:cubicBezTo>
                      <a:pt x="3417" y="0"/>
                      <a:pt x="2001" y="881"/>
                      <a:pt x="2001" y="881"/>
                    </a:cubicBezTo>
                    <a:cubicBezTo>
                      <a:pt x="0" y="7870"/>
                      <a:pt x="9597" y="16014"/>
                      <a:pt x="9597" y="16014"/>
                    </a:cubicBezTo>
                    <a:cubicBezTo>
                      <a:pt x="13824" y="15276"/>
                      <a:pt x="18562" y="8990"/>
                      <a:pt x="12812" y="3358"/>
                    </a:cubicBezTo>
                    <a:cubicBezTo>
                      <a:pt x="10105" y="702"/>
                      <a:pt x="7547" y="0"/>
                      <a:pt x="5599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5024403" y="1458503"/>
                <a:ext cx="863271" cy="1055568"/>
              </a:xfrm>
              <a:custGeom>
                <a:avLst/>
                <a:gdLst/>
                <a:ahLst/>
                <a:cxnLst/>
                <a:rect l="l" t="t" r="r" b="b"/>
                <a:pathLst>
                  <a:path w="27362" h="33457" extrusionOk="0">
                    <a:moveTo>
                      <a:pt x="11717" y="0"/>
                    </a:moveTo>
                    <a:lnTo>
                      <a:pt x="6061" y="524"/>
                    </a:lnTo>
                    <a:cubicBezTo>
                      <a:pt x="1" y="9859"/>
                      <a:pt x="1823" y="18634"/>
                      <a:pt x="3001" y="22206"/>
                    </a:cubicBezTo>
                    <a:cubicBezTo>
                      <a:pt x="2299" y="24908"/>
                      <a:pt x="2025" y="28956"/>
                      <a:pt x="4418" y="33457"/>
                    </a:cubicBezTo>
                    <a:lnTo>
                      <a:pt x="8252" y="33457"/>
                    </a:lnTo>
                    <a:cubicBezTo>
                      <a:pt x="8252" y="33457"/>
                      <a:pt x="8192" y="28159"/>
                      <a:pt x="9145" y="23730"/>
                    </a:cubicBezTo>
                    <a:lnTo>
                      <a:pt x="10705" y="23694"/>
                    </a:lnTo>
                    <a:lnTo>
                      <a:pt x="10705" y="23694"/>
                    </a:lnTo>
                    <a:cubicBezTo>
                      <a:pt x="10300" y="26289"/>
                      <a:pt x="10443" y="29718"/>
                      <a:pt x="12431" y="33457"/>
                    </a:cubicBezTo>
                    <a:lnTo>
                      <a:pt x="16265" y="33457"/>
                    </a:lnTo>
                    <a:cubicBezTo>
                      <a:pt x="16265" y="33457"/>
                      <a:pt x="16217" y="28730"/>
                      <a:pt x="17015" y="24468"/>
                    </a:cubicBezTo>
                    <a:cubicBezTo>
                      <a:pt x="17945" y="26039"/>
                      <a:pt x="19426" y="27054"/>
                      <a:pt x="21199" y="27054"/>
                    </a:cubicBezTo>
                    <a:cubicBezTo>
                      <a:pt x="21831" y="27054"/>
                      <a:pt x="22500" y="26925"/>
                      <a:pt x="23194" y="26647"/>
                    </a:cubicBezTo>
                    <a:cubicBezTo>
                      <a:pt x="27338" y="24992"/>
                      <a:pt x="24766" y="18729"/>
                      <a:pt x="25564" y="18515"/>
                    </a:cubicBezTo>
                    <a:cubicBezTo>
                      <a:pt x="27362" y="18022"/>
                      <a:pt x="26935" y="16208"/>
                      <a:pt x="25395" y="16208"/>
                    </a:cubicBezTo>
                    <a:cubicBezTo>
                      <a:pt x="25334" y="16208"/>
                      <a:pt x="25271" y="16211"/>
                      <a:pt x="25206" y="16217"/>
                    </a:cubicBezTo>
                    <a:cubicBezTo>
                      <a:pt x="21349" y="16586"/>
                      <a:pt x="26183" y="25277"/>
                      <a:pt x="22039" y="25301"/>
                    </a:cubicBezTo>
                    <a:cubicBezTo>
                      <a:pt x="22033" y="25301"/>
                      <a:pt x="22028" y="25301"/>
                      <a:pt x="22022" y="25301"/>
                    </a:cubicBezTo>
                    <a:cubicBezTo>
                      <a:pt x="19688" y="25301"/>
                      <a:pt x="18573" y="22962"/>
                      <a:pt x="18051" y="20932"/>
                    </a:cubicBezTo>
                    <a:cubicBezTo>
                      <a:pt x="24218" y="4608"/>
                      <a:pt x="11717" y="0"/>
                      <a:pt x="11717" y="0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5108515" y="1662159"/>
                <a:ext cx="383616" cy="482336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5288" extrusionOk="0">
                    <a:moveTo>
                      <a:pt x="6392" y="0"/>
                    </a:moveTo>
                    <a:cubicBezTo>
                      <a:pt x="1886" y="0"/>
                      <a:pt x="0" y="9632"/>
                      <a:pt x="3145" y="13298"/>
                    </a:cubicBezTo>
                    <a:cubicBezTo>
                      <a:pt x="4372" y="14732"/>
                      <a:pt x="5628" y="15288"/>
                      <a:pt x="6747" y="15288"/>
                    </a:cubicBezTo>
                    <a:cubicBezTo>
                      <a:pt x="8639" y="15288"/>
                      <a:pt x="10142" y="13703"/>
                      <a:pt x="10456" y="12095"/>
                    </a:cubicBezTo>
                    <a:cubicBezTo>
                      <a:pt x="10456" y="12095"/>
                      <a:pt x="12158" y="1189"/>
                      <a:pt x="7122" y="82"/>
                    </a:cubicBezTo>
                    <a:cubicBezTo>
                      <a:pt x="6872" y="27"/>
                      <a:pt x="6628" y="0"/>
                      <a:pt x="6392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5122082" y="2245739"/>
                <a:ext cx="12431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6" extrusionOk="0">
                    <a:moveTo>
                      <a:pt x="284" y="0"/>
                    </a:moveTo>
                    <a:cubicBezTo>
                      <a:pt x="255" y="0"/>
                      <a:pt x="229" y="12"/>
                      <a:pt x="215" y="40"/>
                    </a:cubicBezTo>
                    <a:cubicBezTo>
                      <a:pt x="48" y="242"/>
                      <a:pt x="1" y="897"/>
                      <a:pt x="1" y="968"/>
                    </a:cubicBezTo>
                    <a:cubicBezTo>
                      <a:pt x="1" y="1028"/>
                      <a:pt x="36" y="1064"/>
                      <a:pt x="84" y="1075"/>
                    </a:cubicBezTo>
                    <a:lnTo>
                      <a:pt x="96" y="1075"/>
                    </a:lnTo>
                    <a:cubicBezTo>
                      <a:pt x="143" y="1075"/>
                      <a:pt x="179" y="1028"/>
                      <a:pt x="191" y="980"/>
                    </a:cubicBezTo>
                    <a:cubicBezTo>
                      <a:pt x="203" y="718"/>
                      <a:pt x="263" y="266"/>
                      <a:pt x="358" y="147"/>
                    </a:cubicBezTo>
                    <a:cubicBezTo>
                      <a:pt x="393" y="111"/>
                      <a:pt x="382" y="52"/>
                      <a:pt x="346" y="16"/>
                    </a:cubicBezTo>
                    <a:cubicBezTo>
                      <a:pt x="326" y="6"/>
                      <a:pt x="304" y="0"/>
                      <a:pt x="28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5141990" y="2269591"/>
                <a:ext cx="12431" cy="3375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0" extrusionOk="0">
                    <a:moveTo>
                      <a:pt x="292" y="0"/>
                    </a:moveTo>
                    <a:cubicBezTo>
                      <a:pt x="264" y="0"/>
                      <a:pt x="236" y="13"/>
                      <a:pt x="215" y="34"/>
                    </a:cubicBezTo>
                    <a:cubicBezTo>
                      <a:pt x="60" y="236"/>
                      <a:pt x="13" y="903"/>
                      <a:pt x="13" y="974"/>
                    </a:cubicBezTo>
                    <a:cubicBezTo>
                      <a:pt x="1" y="1022"/>
                      <a:pt x="48" y="1070"/>
                      <a:pt x="96" y="1070"/>
                    </a:cubicBezTo>
                    <a:lnTo>
                      <a:pt x="108" y="1070"/>
                    </a:lnTo>
                    <a:cubicBezTo>
                      <a:pt x="155" y="1070"/>
                      <a:pt x="191" y="1034"/>
                      <a:pt x="191" y="986"/>
                    </a:cubicBezTo>
                    <a:cubicBezTo>
                      <a:pt x="215" y="724"/>
                      <a:pt x="274" y="272"/>
                      <a:pt x="370" y="153"/>
                    </a:cubicBezTo>
                    <a:cubicBezTo>
                      <a:pt x="394" y="117"/>
                      <a:pt x="394" y="57"/>
                      <a:pt x="346" y="22"/>
                    </a:cubicBezTo>
                    <a:cubicBezTo>
                      <a:pt x="331" y="7"/>
                      <a:pt x="312" y="0"/>
                      <a:pt x="29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5123217" y="2301141"/>
                <a:ext cx="10916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4" extrusionOk="0">
                    <a:moveTo>
                      <a:pt x="177" y="1"/>
                    </a:moveTo>
                    <a:cubicBezTo>
                      <a:pt x="143" y="1"/>
                      <a:pt x="113" y="23"/>
                      <a:pt x="96" y="58"/>
                    </a:cubicBezTo>
                    <a:cubicBezTo>
                      <a:pt x="0" y="296"/>
                      <a:pt x="131" y="951"/>
                      <a:pt x="143" y="1022"/>
                    </a:cubicBezTo>
                    <a:cubicBezTo>
                      <a:pt x="155" y="1058"/>
                      <a:pt x="191" y="1093"/>
                      <a:pt x="238" y="1093"/>
                    </a:cubicBezTo>
                    <a:lnTo>
                      <a:pt x="262" y="1093"/>
                    </a:lnTo>
                    <a:cubicBezTo>
                      <a:pt x="310" y="1082"/>
                      <a:pt x="346" y="1022"/>
                      <a:pt x="334" y="974"/>
                    </a:cubicBezTo>
                    <a:cubicBezTo>
                      <a:pt x="274" y="724"/>
                      <a:pt x="215" y="272"/>
                      <a:pt x="274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4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5149498" y="2324267"/>
                <a:ext cx="11295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7" extrusionOk="0">
                    <a:moveTo>
                      <a:pt x="203" y="0"/>
                    </a:moveTo>
                    <a:cubicBezTo>
                      <a:pt x="164" y="0"/>
                      <a:pt x="128" y="23"/>
                      <a:pt x="108" y="63"/>
                    </a:cubicBezTo>
                    <a:cubicBezTo>
                      <a:pt x="1" y="301"/>
                      <a:pt x="144" y="944"/>
                      <a:pt x="156" y="1015"/>
                    </a:cubicBezTo>
                    <a:cubicBezTo>
                      <a:pt x="167" y="1063"/>
                      <a:pt x="203" y="1087"/>
                      <a:pt x="251" y="1087"/>
                    </a:cubicBezTo>
                    <a:lnTo>
                      <a:pt x="275" y="1087"/>
                    </a:lnTo>
                    <a:cubicBezTo>
                      <a:pt x="322" y="1075"/>
                      <a:pt x="358" y="1027"/>
                      <a:pt x="346" y="980"/>
                    </a:cubicBezTo>
                    <a:cubicBezTo>
                      <a:pt x="286" y="730"/>
                      <a:pt x="227" y="265"/>
                      <a:pt x="275" y="134"/>
                    </a:cubicBezTo>
                    <a:cubicBezTo>
                      <a:pt x="298" y="87"/>
                      <a:pt x="275" y="27"/>
                      <a:pt x="227" y="3"/>
                    </a:cubicBezTo>
                    <a:cubicBezTo>
                      <a:pt x="219" y="1"/>
                      <a:pt x="211" y="0"/>
                      <a:pt x="2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5126593" y="2352820"/>
                <a:ext cx="10916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7" extrusionOk="0">
                    <a:moveTo>
                      <a:pt x="201" y="0"/>
                    </a:moveTo>
                    <a:cubicBezTo>
                      <a:pt x="160" y="0"/>
                      <a:pt x="115" y="23"/>
                      <a:pt x="96" y="63"/>
                    </a:cubicBezTo>
                    <a:cubicBezTo>
                      <a:pt x="0" y="301"/>
                      <a:pt x="131" y="944"/>
                      <a:pt x="155" y="1015"/>
                    </a:cubicBezTo>
                    <a:cubicBezTo>
                      <a:pt x="155" y="1063"/>
                      <a:pt x="203" y="1087"/>
                      <a:pt x="239" y="1087"/>
                    </a:cubicBezTo>
                    <a:lnTo>
                      <a:pt x="262" y="1087"/>
                    </a:lnTo>
                    <a:cubicBezTo>
                      <a:pt x="310" y="1075"/>
                      <a:pt x="346" y="1027"/>
                      <a:pt x="334" y="979"/>
                    </a:cubicBezTo>
                    <a:cubicBezTo>
                      <a:pt x="274" y="729"/>
                      <a:pt x="215" y="265"/>
                      <a:pt x="274" y="134"/>
                    </a:cubicBezTo>
                    <a:cubicBezTo>
                      <a:pt x="286" y="86"/>
                      <a:pt x="274" y="27"/>
                      <a:pt x="227" y="3"/>
                    </a:cubicBezTo>
                    <a:cubicBezTo>
                      <a:pt x="218" y="1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5149498" y="2373264"/>
                <a:ext cx="1129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4" extrusionOk="0">
                    <a:moveTo>
                      <a:pt x="189" y="1"/>
                    </a:moveTo>
                    <a:cubicBezTo>
                      <a:pt x="156" y="1"/>
                      <a:pt x="125" y="23"/>
                      <a:pt x="108" y="58"/>
                    </a:cubicBezTo>
                    <a:cubicBezTo>
                      <a:pt x="1" y="296"/>
                      <a:pt x="144" y="939"/>
                      <a:pt x="156" y="1010"/>
                    </a:cubicBezTo>
                    <a:cubicBezTo>
                      <a:pt x="167" y="1058"/>
                      <a:pt x="203" y="1093"/>
                      <a:pt x="251" y="1093"/>
                    </a:cubicBezTo>
                    <a:cubicBezTo>
                      <a:pt x="263" y="1093"/>
                      <a:pt x="263" y="1093"/>
                      <a:pt x="275" y="1082"/>
                    </a:cubicBezTo>
                    <a:cubicBezTo>
                      <a:pt x="322" y="1070"/>
                      <a:pt x="358" y="1022"/>
                      <a:pt x="346" y="974"/>
                    </a:cubicBezTo>
                    <a:cubicBezTo>
                      <a:pt x="286" y="724"/>
                      <a:pt x="227" y="272"/>
                      <a:pt x="275" y="129"/>
                    </a:cubicBezTo>
                    <a:cubicBezTo>
                      <a:pt x="298" y="81"/>
                      <a:pt x="275" y="22"/>
                      <a:pt x="227" y="10"/>
                    </a:cubicBezTo>
                    <a:cubicBezTo>
                      <a:pt x="214" y="4"/>
                      <a:pt x="201" y="1"/>
                      <a:pt x="18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5140475" y="2406549"/>
                <a:ext cx="15460" cy="3353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63" extrusionOk="0">
                    <a:moveTo>
                      <a:pt x="137" y="0"/>
                    </a:moveTo>
                    <a:cubicBezTo>
                      <a:pt x="96" y="0"/>
                      <a:pt x="59" y="34"/>
                      <a:pt x="49" y="86"/>
                    </a:cubicBezTo>
                    <a:cubicBezTo>
                      <a:pt x="1" y="336"/>
                      <a:pt x="263" y="943"/>
                      <a:pt x="299" y="1015"/>
                    </a:cubicBezTo>
                    <a:cubicBezTo>
                      <a:pt x="311" y="1050"/>
                      <a:pt x="346" y="1062"/>
                      <a:pt x="382" y="1062"/>
                    </a:cubicBezTo>
                    <a:lnTo>
                      <a:pt x="418" y="1062"/>
                    </a:lnTo>
                    <a:cubicBezTo>
                      <a:pt x="465" y="1039"/>
                      <a:pt x="489" y="979"/>
                      <a:pt x="465" y="931"/>
                    </a:cubicBezTo>
                    <a:cubicBezTo>
                      <a:pt x="358" y="693"/>
                      <a:pt x="203" y="265"/>
                      <a:pt x="227" y="122"/>
                    </a:cubicBezTo>
                    <a:cubicBezTo>
                      <a:pt x="239" y="62"/>
                      <a:pt x="203" y="15"/>
                      <a:pt x="156" y="3"/>
                    </a:cubicBezTo>
                    <a:cubicBezTo>
                      <a:pt x="150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5377132" y="2239524"/>
                <a:ext cx="12431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82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3" y="975"/>
                    </a:cubicBezTo>
                    <a:cubicBezTo>
                      <a:pt x="1" y="1034"/>
                      <a:pt x="49" y="1070"/>
                      <a:pt x="96" y="1082"/>
                    </a:cubicBezTo>
                    <a:cubicBezTo>
                      <a:pt x="156" y="1082"/>
                      <a:pt x="191" y="1034"/>
                      <a:pt x="191" y="987"/>
                    </a:cubicBezTo>
                    <a:cubicBezTo>
                      <a:pt x="215" y="725"/>
                      <a:pt x="275" y="272"/>
                      <a:pt x="370" y="153"/>
                    </a:cubicBezTo>
                    <a:cubicBezTo>
                      <a:pt x="394" y="118"/>
                      <a:pt x="394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5397418" y="2263565"/>
                <a:ext cx="12431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1" extrusionOk="0">
                    <a:moveTo>
                      <a:pt x="292" y="1"/>
                    </a:moveTo>
                    <a:cubicBezTo>
                      <a:pt x="265" y="1"/>
                      <a:pt x="236" y="13"/>
                      <a:pt x="215" y="34"/>
                    </a:cubicBezTo>
                    <a:cubicBezTo>
                      <a:pt x="60" y="237"/>
                      <a:pt x="13" y="903"/>
                      <a:pt x="1" y="975"/>
                    </a:cubicBezTo>
                    <a:cubicBezTo>
                      <a:pt x="1" y="1022"/>
                      <a:pt x="37" y="1070"/>
                      <a:pt x="96" y="1070"/>
                    </a:cubicBezTo>
                    <a:cubicBezTo>
                      <a:pt x="144" y="1070"/>
                      <a:pt x="191" y="1034"/>
                      <a:pt x="191" y="987"/>
                    </a:cubicBezTo>
                    <a:cubicBezTo>
                      <a:pt x="203" y="725"/>
                      <a:pt x="275" y="272"/>
                      <a:pt x="358" y="153"/>
                    </a:cubicBezTo>
                    <a:cubicBezTo>
                      <a:pt x="394" y="118"/>
                      <a:pt x="382" y="58"/>
                      <a:pt x="346" y="22"/>
                    </a:cubicBezTo>
                    <a:cubicBezTo>
                      <a:pt x="331" y="7"/>
                      <a:pt x="312" y="1"/>
                      <a:pt x="29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5378268" y="2295146"/>
                <a:ext cx="10916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93" extrusionOk="0">
                    <a:moveTo>
                      <a:pt x="187" y="0"/>
                    </a:moveTo>
                    <a:cubicBezTo>
                      <a:pt x="151" y="0"/>
                      <a:pt x="117" y="22"/>
                      <a:pt x="108" y="57"/>
                    </a:cubicBezTo>
                    <a:cubicBezTo>
                      <a:pt x="1" y="295"/>
                      <a:pt x="144" y="938"/>
                      <a:pt x="155" y="1022"/>
                    </a:cubicBezTo>
                    <a:cubicBezTo>
                      <a:pt x="167" y="1057"/>
                      <a:pt x="203" y="1093"/>
                      <a:pt x="251" y="1093"/>
                    </a:cubicBezTo>
                    <a:lnTo>
                      <a:pt x="263" y="1093"/>
                    </a:lnTo>
                    <a:cubicBezTo>
                      <a:pt x="322" y="1081"/>
                      <a:pt x="346" y="1022"/>
                      <a:pt x="334" y="974"/>
                    </a:cubicBezTo>
                    <a:cubicBezTo>
                      <a:pt x="286" y="724"/>
                      <a:pt x="215" y="271"/>
                      <a:pt x="274" y="129"/>
                    </a:cubicBezTo>
                    <a:cubicBezTo>
                      <a:pt x="298" y="81"/>
                      <a:pt x="274" y="21"/>
                      <a:pt x="227" y="9"/>
                    </a:cubicBezTo>
                    <a:cubicBezTo>
                      <a:pt x="214" y="3"/>
                      <a:pt x="200" y="0"/>
                      <a:pt x="18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5404927" y="2318241"/>
                <a:ext cx="10948" cy="3432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88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87"/>
                      <a:pt x="251" y="1087"/>
                    </a:cubicBezTo>
                    <a:lnTo>
                      <a:pt x="263" y="1087"/>
                    </a:ln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8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5382022" y="2346762"/>
                <a:ext cx="10916" cy="3435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089" extrusionOk="0">
                    <a:moveTo>
                      <a:pt x="182" y="1"/>
                    </a:moveTo>
                    <a:cubicBezTo>
                      <a:pt x="143" y="1"/>
                      <a:pt x="105" y="18"/>
                      <a:pt x="96" y="64"/>
                    </a:cubicBezTo>
                    <a:cubicBezTo>
                      <a:pt x="1" y="290"/>
                      <a:pt x="132" y="945"/>
                      <a:pt x="144" y="1017"/>
                    </a:cubicBezTo>
                    <a:cubicBezTo>
                      <a:pt x="155" y="1064"/>
                      <a:pt x="191" y="1088"/>
                      <a:pt x="239" y="1088"/>
                    </a:cubicBezTo>
                    <a:lnTo>
                      <a:pt x="263" y="1088"/>
                    </a:lnTo>
                    <a:cubicBezTo>
                      <a:pt x="310" y="1076"/>
                      <a:pt x="346" y="1029"/>
                      <a:pt x="334" y="981"/>
                    </a:cubicBezTo>
                    <a:cubicBezTo>
                      <a:pt x="275" y="719"/>
                      <a:pt x="203" y="267"/>
                      <a:pt x="263" y="136"/>
                    </a:cubicBezTo>
                    <a:cubicBezTo>
                      <a:pt x="286" y="88"/>
                      <a:pt x="263" y="28"/>
                      <a:pt x="215" y="5"/>
                    </a:cubicBezTo>
                    <a:cubicBezTo>
                      <a:pt x="204" y="2"/>
                      <a:pt x="193" y="1"/>
                      <a:pt x="18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5404927" y="2367080"/>
                <a:ext cx="10948" cy="3467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99" extrusionOk="0">
                    <a:moveTo>
                      <a:pt x="202" y="1"/>
                    </a:moveTo>
                    <a:cubicBezTo>
                      <a:pt x="161" y="1"/>
                      <a:pt x="118" y="24"/>
                      <a:pt x="108" y="63"/>
                    </a:cubicBezTo>
                    <a:cubicBezTo>
                      <a:pt x="1" y="301"/>
                      <a:pt x="144" y="944"/>
                      <a:pt x="156" y="1016"/>
                    </a:cubicBezTo>
                    <a:cubicBezTo>
                      <a:pt x="168" y="1063"/>
                      <a:pt x="203" y="1099"/>
                      <a:pt x="251" y="1099"/>
                    </a:cubicBezTo>
                    <a:cubicBezTo>
                      <a:pt x="251" y="1099"/>
                      <a:pt x="263" y="1099"/>
                      <a:pt x="263" y="1087"/>
                    </a:cubicBezTo>
                    <a:cubicBezTo>
                      <a:pt x="322" y="1075"/>
                      <a:pt x="346" y="1028"/>
                      <a:pt x="334" y="980"/>
                    </a:cubicBezTo>
                    <a:cubicBezTo>
                      <a:pt x="287" y="730"/>
                      <a:pt x="215" y="266"/>
                      <a:pt x="275" y="135"/>
                    </a:cubicBezTo>
                    <a:cubicBezTo>
                      <a:pt x="299" y="87"/>
                      <a:pt x="275" y="27"/>
                      <a:pt x="227" y="4"/>
                    </a:cubicBezTo>
                    <a:cubicBezTo>
                      <a:pt x="219" y="2"/>
                      <a:pt x="211" y="1"/>
                      <a:pt x="2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5395557" y="2400618"/>
                <a:ext cx="15428" cy="3344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60" extrusionOk="0">
                    <a:moveTo>
                      <a:pt x="167" y="0"/>
                    </a:moveTo>
                    <a:cubicBezTo>
                      <a:pt x="107" y="0"/>
                      <a:pt x="60" y="24"/>
                      <a:pt x="60" y="84"/>
                    </a:cubicBezTo>
                    <a:cubicBezTo>
                      <a:pt x="0" y="334"/>
                      <a:pt x="274" y="941"/>
                      <a:pt x="298" y="1012"/>
                    </a:cubicBezTo>
                    <a:cubicBezTo>
                      <a:pt x="322" y="1048"/>
                      <a:pt x="346" y="1060"/>
                      <a:pt x="381" y="1060"/>
                    </a:cubicBezTo>
                    <a:lnTo>
                      <a:pt x="429" y="1060"/>
                    </a:lnTo>
                    <a:cubicBezTo>
                      <a:pt x="477" y="1036"/>
                      <a:pt x="488" y="977"/>
                      <a:pt x="477" y="929"/>
                    </a:cubicBezTo>
                    <a:cubicBezTo>
                      <a:pt x="369" y="691"/>
                      <a:pt x="215" y="262"/>
                      <a:pt x="238" y="119"/>
                    </a:cubicBezTo>
                    <a:cubicBezTo>
                      <a:pt x="250" y="60"/>
                      <a:pt x="215" y="12"/>
                      <a:pt x="16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5483455" y="1574860"/>
                <a:ext cx="176964" cy="35922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1386" extrusionOk="0">
                    <a:moveTo>
                      <a:pt x="1388" y="1"/>
                    </a:moveTo>
                    <a:cubicBezTo>
                      <a:pt x="1060" y="1"/>
                      <a:pt x="727" y="170"/>
                      <a:pt x="727" y="170"/>
                    </a:cubicBezTo>
                    <a:cubicBezTo>
                      <a:pt x="727" y="170"/>
                      <a:pt x="0" y="3289"/>
                      <a:pt x="417" y="5778"/>
                    </a:cubicBezTo>
                    <a:cubicBezTo>
                      <a:pt x="1120" y="10016"/>
                      <a:pt x="5049" y="11386"/>
                      <a:pt x="5049" y="11386"/>
                    </a:cubicBezTo>
                    <a:lnTo>
                      <a:pt x="5608" y="9969"/>
                    </a:lnTo>
                    <a:cubicBezTo>
                      <a:pt x="941" y="8207"/>
                      <a:pt x="1834" y="170"/>
                      <a:pt x="1834" y="170"/>
                    </a:cubicBezTo>
                    <a:cubicBezTo>
                      <a:pt x="1715" y="43"/>
                      <a:pt x="1552" y="1"/>
                      <a:pt x="1388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5451148" y="1551134"/>
                <a:ext cx="364813" cy="289219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9167" extrusionOk="0">
                    <a:moveTo>
                      <a:pt x="4143" y="1"/>
                    </a:moveTo>
                    <a:cubicBezTo>
                      <a:pt x="3256" y="1"/>
                      <a:pt x="2656" y="89"/>
                      <a:pt x="2656" y="89"/>
                    </a:cubicBezTo>
                    <a:lnTo>
                      <a:pt x="3441" y="3101"/>
                    </a:lnTo>
                    <a:cubicBezTo>
                      <a:pt x="3441" y="3101"/>
                      <a:pt x="4652" y="2903"/>
                      <a:pt x="5854" y="2903"/>
                    </a:cubicBezTo>
                    <a:cubicBezTo>
                      <a:pt x="6958" y="2903"/>
                      <a:pt x="8056" y="3070"/>
                      <a:pt x="8204" y="3708"/>
                    </a:cubicBezTo>
                    <a:cubicBezTo>
                      <a:pt x="8286" y="4050"/>
                      <a:pt x="8006" y="4175"/>
                      <a:pt x="7526" y="4175"/>
                    </a:cubicBezTo>
                    <a:cubicBezTo>
                      <a:pt x="6216" y="4175"/>
                      <a:pt x="3416" y="3244"/>
                      <a:pt x="2417" y="3244"/>
                    </a:cubicBezTo>
                    <a:cubicBezTo>
                      <a:pt x="2354" y="3244"/>
                      <a:pt x="2299" y="3248"/>
                      <a:pt x="2251" y="3256"/>
                    </a:cubicBezTo>
                    <a:cubicBezTo>
                      <a:pt x="1155" y="3446"/>
                      <a:pt x="0" y="4863"/>
                      <a:pt x="1084" y="7220"/>
                    </a:cubicBezTo>
                    <a:cubicBezTo>
                      <a:pt x="1607" y="8351"/>
                      <a:pt x="4048" y="9167"/>
                      <a:pt x="6426" y="9167"/>
                    </a:cubicBezTo>
                    <a:cubicBezTo>
                      <a:pt x="9032" y="9167"/>
                      <a:pt x="11562" y="8187"/>
                      <a:pt x="11407" y="5565"/>
                    </a:cubicBezTo>
                    <a:cubicBezTo>
                      <a:pt x="11128" y="658"/>
                      <a:pt x="6567" y="1"/>
                      <a:pt x="4143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5430861" y="1650769"/>
                <a:ext cx="114211" cy="137211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349" extrusionOk="0">
                    <a:moveTo>
                      <a:pt x="1491" y="0"/>
                    </a:moveTo>
                    <a:cubicBezTo>
                      <a:pt x="1345" y="0"/>
                      <a:pt x="1221" y="36"/>
                      <a:pt x="1132" y="121"/>
                    </a:cubicBezTo>
                    <a:cubicBezTo>
                      <a:pt x="1048" y="205"/>
                      <a:pt x="1013" y="300"/>
                      <a:pt x="1024" y="407"/>
                    </a:cubicBezTo>
                    <a:cubicBezTo>
                      <a:pt x="1060" y="669"/>
                      <a:pt x="1405" y="979"/>
                      <a:pt x="1775" y="1253"/>
                    </a:cubicBezTo>
                    <a:cubicBezTo>
                      <a:pt x="1403" y="1123"/>
                      <a:pt x="1004" y="1021"/>
                      <a:pt x="685" y="1021"/>
                    </a:cubicBezTo>
                    <a:cubicBezTo>
                      <a:pt x="534" y="1021"/>
                      <a:pt x="401" y="1044"/>
                      <a:pt x="298" y="1098"/>
                    </a:cubicBezTo>
                    <a:cubicBezTo>
                      <a:pt x="179" y="1157"/>
                      <a:pt x="96" y="1264"/>
                      <a:pt x="72" y="1407"/>
                    </a:cubicBezTo>
                    <a:cubicBezTo>
                      <a:pt x="1" y="1848"/>
                      <a:pt x="441" y="2241"/>
                      <a:pt x="941" y="2538"/>
                    </a:cubicBezTo>
                    <a:cubicBezTo>
                      <a:pt x="822" y="2538"/>
                      <a:pt x="703" y="2550"/>
                      <a:pt x="608" y="2598"/>
                    </a:cubicBezTo>
                    <a:cubicBezTo>
                      <a:pt x="453" y="2669"/>
                      <a:pt x="358" y="2800"/>
                      <a:pt x="322" y="2979"/>
                    </a:cubicBezTo>
                    <a:cubicBezTo>
                      <a:pt x="131" y="3896"/>
                      <a:pt x="2096" y="4336"/>
                      <a:pt x="2191" y="4348"/>
                    </a:cubicBezTo>
                    <a:lnTo>
                      <a:pt x="2203" y="4348"/>
                    </a:lnTo>
                    <a:cubicBezTo>
                      <a:pt x="2251" y="4348"/>
                      <a:pt x="2287" y="4324"/>
                      <a:pt x="2298" y="4277"/>
                    </a:cubicBezTo>
                    <a:cubicBezTo>
                      <a:pt x="2310" y="4229"/>
                      <a:pt x="2275" y="4182"/>
                      <a:pt x="2227" y="4170"/>
                    </a:cubicBezTo>
                    <a:cubicBezTo>
                      <a:pt x="1703" y="4051"/>
                      <a:pt x="382" y="3634"/>
                      <a:pt x="501" y="3027"/>
                    </a:cubicBezTo>
                    <a:cubicBezTo>
                      <a:pt x="536" y="2908"/>
                      <a:pt x="596" y="2824"/>
                      <a:pt x="691" y="2777"/>
                    </a:cubicBezTo>
                    <a:cubicBezTo>
                      <a:pt x="765" y="2739"/>
                      <a:pt x="858" y="2724"/>
                      <a:pt x="960" y="2724"/>
                    </a:cubicBezTo>
                    <a:cubicBezTo>
                      <a:pt x="1120" y="2724"/>
                      <a:pt x="1303" y="2761"/>
                      <a:pt x="1477" y="2812"/>
                    </a:cubicBezTo>
                    <a:cubicBezTo>
                      <a:pt x="1846" y="2979"/>
                      <a:pt x="2144" y="3086"/>
                      <a:pt x="2179" y="3086"/>
                    </a:cubicBezTo>
                    <a:cubicBezTo>
                      <a:pt x="2192" y="3093"/>
                      <a:pt x="2205" y="3095"/>
                      <a:pt x="2217" y="3095"/>
                    </a:cubicBezTo>
                    <a:cubicBezTo>
                      <a:pt x="2251" y="3095"/>
                      <a:pt x="2281" y="3073"/>
                      <a:pt x="2298" y="3039"/>
                    </a:cubicBezTo>
                    <a:cubicBezTo>
                      <a:pt x="2310" y="2991"/>
                      <a:pt x="2298" y="2943"/>
                      <a:pt x="2251" y="2919"/>
                    </a:cubicBezTo>
                    <a:cubicBezTo>
                      <a:pt x="2227" y="2908"/>
                      <a:pt x="1906" y="2741"/>
                      <a:pt x="1536" y="2634"/>
                    </a:cubicBezTo>
                    <a:cubicBezTo>
                      <a:pt x="905" y="2336"/>
                      <a:pt x="191" y="1896"/>
                      <a:pt x="262" y="1443"/>
                    </a:cubicBezTo>
                    <a:cubicBezTo>
                      <a:pt x="274" y="1360"/>
                      <a:pt x="322" y="1300"/>
                      <a:pt x="393" y="1264"/>
                    </a:cubicBezTo>
                    <a:cubicBezTo>
                      <a:pt x="468" y="1225"/>
                      <a:pt x="567" y="1209"/>
                      <a:pt x="684" y="1209"/>
                    </a:cubicBezTo>
                    <a:cubicBezTo>
                      <a:pt x="1282" y="1209"/>
                      <a:pt x="2333" y="1651"/>
                      <a:pt x="2751" y="1860"/>
                    </a:cubicBezTo>
                    <a:cubicBezTo>
                      <a:pt x="2762" y="1863"/>
                      <a:pt x="2774" y="1864"/>
                      <a:pt x="2786" y="1864"/>
                    </a:cubicBezTo>
                    <a:cubicBezTo>
                      <a:pt x="2825" y="1864"/>
                      <a:pt x="2864" y="1849"/>
                      <a:pt x="2882" y="1812"/>
                    </a:cubicBezTo>
                    <a:cubicBezTo>
                      <a:pt x="2906" y="1765"/>
                      <a:pt x="2882" y="1705"/>
                      <a:pt x="2834" y="1681"/>
                    </a:cubicBezTo>
                    <a:cubicBezTo>
                      <a:pt x="2239" y="1360"/>
                      <a:pt x="1263" y="729"/>
                      <a:pt x="1215" y="383"/>
                    </a:cubicBezTo>
                    <a:cubicBezTo>
                      <a:pt x="1203" y="336"/>
                      <a:pt x="1215" y="300"/>
                      <a:pt x="1251" y="264"/>
                    </a:cubicBezTo>
                    <a:cubicBezTo>
                      <a:pt x="1307" y="213"/>
                      <a:pt x="1389" y="190"/>
                      <a:pt x="1491" y="190"/>
                    </a:cubicBezTo>
                    <a:cubicBezTo>
                      <a:pt x="1975" y="190"/>
                      <a:pt x="2895" y="707"/>
                      <a:pt x="3465" y="1110"/>
                    </a:cubicBezTo>
                    <a:cubicBezTo>
                      <a:pt x="3479" y="1124"/>
                      <a:pt x="3497" y="1130"/>
                      <a:pt x="3516" y="1130"/>
                    </a:cubicBezTo>
                    <a:cubicBezTo>
                      <a:pt x="3544" y="1130"/>
                      <a:pt x="3575" y="1115"/>
                      <a:pt x="3596" y="1086"/>
                    </a:cubicBezTo>
                    <a:cubicBezTo>
                      <a:pt x="3620" y="1050"/>
                      <a:pt x="3620" y="991"/>
                      <a:pt x="3572" y="955"/>
                    </a:cubicBezTo>
                    <a:cubicBezTo>
                      <a:pt x="3414" y="846"/>
                      <a:pt x="2200" y="0"/>
                      <a:pt x="149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5004148" y="1568203"/>
                <a:ext cx="158917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1395" extrusionOk="0">
                    <a:moveTo>
                      <a:pt x="5036" y="0"/>
                    </a:moveTo>
                    <a:cubicBezTo>
                      <a:pt x="5036" y="0"/>
                      <a:pt x="0" y="4037"/>
                      <a:pt x="2441" y="11394"/>
                    </a:cubicBezTo>
                    <a:cubicBezTo>
                      <a:pt x="2441" y="11394"/>
                      <a:pt x="2572" y="4382"/>
                      <a:pt x="5036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4772350" y="1421180"/>
                <a:ext cx="124370" cy="10197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232" extrusionOk="0">
                    <a:moveTo>
                      <a:pt x="3180" y="0"/>
                    </a:moveTo>
                    <a:cubicBezTo>
                      <a:pt x="3137" y="0"/>
                      <a:pt x="3101" y="12"/>
                      <a:pt x="3073" y="29"/>
                    </a:cubicBezTo>
                    <a:cubicBezTo>
                      <a:pt x="2835" y="171"/>
                      <a:pt x="2763" y="838"/>
                      <a:pt x="2751" y="1410"/>
                    </a:cubicBezTo>
                    <a:cubicBezTo>
                      <a:pt x="2585" y="862"/>
                      <a:pt x="2311" y="207"/>
                      <a:pt x="1918" y="64"/>
                    </a:cubicBezTo>
                    <a:cubicBezTo>
                      <a:pt x="1870" y="44"/>
                      <a:pt x="1828" y="36"/>
                      <a:pt x="1790" y="36"/>
                    </a:cubicBezTo>
                    <a:cubicBezTo>
                      <a:pt x="1715" y="36"/>
                      <a:pt x="1660" y="68"/>
                      <a:pt x="1620" y="100"/>
                    </a:cubicBezTo>
                    <a:cubicBezTo>
                      <a:pt x="1430" y="255"/>
                      <a:pt x="1370" y="683"/>
                      <a:pt x="1370" y="1136"/>
                    </a:cubicBezTo>
                    <a:cubicBezTo>
                      <a:pt x="1215" y="683"/>
                      <a:pt x="977" y="267"/>
                      <a:pt x="644" y="207"/>
                    </a:cubicBezTo>
                    <a:cubicBezTo>
                      <a:pt x="632" y="206"/>
                      <a:pt x="620" y="205"/>
                      <a:pt x="608" y="205"/>
                    </a:cubicBezTo>
                    <a:cubicBezTo>
                      <a:pt x="528" y="205"/>
                      <a:pt x="456" y="240"/>
                      <a:pt x="394" y="302"/>
                    </a:cubicBezTo>
                    <a:cubicBezTo>
                      <a:pt x="1" y="719"/>
                      <a:pt x="477" y="2910"/>
                      <a:pt x="537" y="3160"/>
                    </a:cubicBezTo>
                    <a:cubicBezTo>
                      <a:pt x="549" y="3196"/>
                      <a:pt x="584" y="3231"/>
                      <a:pt x="632" y="3231"/>
                    </a:cubicBezTo>
                    <a:lnTo>
                      <a:pt x="644" y="3231"/>
                    </a:lnTo>
                    <a:cubicBezTo>
                      <a:pt x="703" y="3219"/>
                      <a:pt x="727" y="3160"/>
                      <a:pt x="715" y="3112"/>
                    </a:cubicBezTo>
                    <a:cubicBezTo>
                      <a:pt x="513" y="2219"/>
                      <a:pt x="287" y="695"/>
                      <a:pt x="537" y="421"/>
                    </a:cubicBezTo>
                    <a:cubicBezTo>
                      <a:pt x="560" y="398"/>
                      <a:pt x="584" y="398"/>
                      <a:pt x="608" y="398"/>
                    </a:cubicBezTo>
                    <a:cubicBezTo>
                      <a:pt x="1096" y="469"/>
                      <a:pt x="1382" y="1791"/>
                      <a:pt x="1442" y="2303"/>
                    </a:cubicBezTo>
                    <a:cubicBezTo>
                      <a:pt x="1453" y="2350"/>
                      <a:pt x="1501" y="2386"/>
                      <a:pt x="1549" y="2386"/>
                    </a:cubicBezTo>
                    <a:cubicBezTo>
                      <a:pt x="1608" y="2374"/>
                      <a:pt x="1644" y="2326"/>
                      <a:pt x="1632" y="2279"/>
                    </a:cubicBezTo>
                    <a:cubicBezTo>
                      <a:pt x="1549" y="1588"/>
                      <a:pt x="1489" y="445"/>
                      <a:pt x="1739" y="243"/>
                    </a:cubicBezTo>
                    <a:cubicBezTo>
                      <a:pt x="1753" y="236"/>
                      <a:pt x="1767" y="229"/>
                      <a:pt x="1787" y="229"/>
                    </a:cubicBezTo>
                    <a:cubicBezTo>
                      <a:pt x="1802" y="229"/>
                      <a:pt x="1821" y="233"/>
                      <a:pt x="1846" y="243"/>
                    </a:cubicBezTo>
                    <a:cubicBezTo>
                      <a:pt x="2346" y="433"/>
                      <a:pt x="2680" y="1767"/>
                      <a:pt x="2763" y="2267"/>
                    </a:cubicBezTo>
                    <a:cubicBezTo>
                      <a:pt x="2775" y="2326"/>
                      <a:pt x="2823" y="2350"/>
                      <a:pt x="2870" y="2350"/>
                    </a:cubicBezTo>
                    <a:cubicBezTo>
                      <a:pt x="2918" y="2338"/>
                      <a:pt x="2954" y="2303"/>
                      <a:pt x="2954" y="2255"/>
                    </a:cubicBezTo>
                    <a:cubicBezTo>
                      <a:pt x="2906" y="1469"/>
                      <a:pt x="2954" y="314"/>
                      <a:pt x="3168" y="195"/>
                    </a:cubicBezTo>
                    <a:cubicBezTo>
                      <a:pt x="3174" y="195"/>
                      <a:pt x="3183" y="192"/>
                      <a:pt x="3196" y="192"/>
                    </a:cubicBezTo>
                    <a:cubicBezTo>
                      <a:pt x="3210" y="192"/>
                      <a:pt x="3227" y="195"/>
                      <a:pt x="3251" y="207"/>
                    </a:cubicBezTo>
                    <a:cubicBezTo>
                      <a:pt x="3680" y="481"/>
                      <a:pt x="3751" y="2279"/>
                      <a:pt x="3739" y="2946"/>
                    </a:cubicBezTo>
                    <a:cubicBezTo>
                      <a:pt x="3739" y="2993"/>
                      <a:pt x="3775" y="3041"/>
                      <a:pt x="3835" y="3041"/>
                    </a:cubicBezTo>
                    <a:cubicBezTo>
                      <a:pt x="3870" y="3041"/>
                      <a:pt x="3930" y="3005"/>
                      <a:pt x="3930" y="2946"/>
                    </a:cubicBezTo>
                    <a:cubicBezTo>
                      <a:pt x="3930" y="2696"/>
                      <a:pt x="3942" y="433"/>
                      <a:pt x="3347" y="52"/>
                    </a:cubicBezTo>
                    <a:cubicBezTo>
                      <a:pt x="3284" y="15"/>
                      <a:pt x="3227" y="0"/>
                      <a:pt x="31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5129590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36" y="1"/>
                    </a:moveTo>
                    <a:cubicBezTo>
                      <a:pt x="2416" y="1"/>
                      <a:pt x="2397" y="7"/>
                      <a:pt x="2382" y="22"/>
                    </a:cubicBezTo>
                    <a:cubicBezTo>
                      <a:pt x="2299" y="82"/>
                      <a:pt x="2108" y="225"/>
                      <a:pt x="1906" y="403"/>
                    </a:cubicBezTo>
                    <a:cubicBezTo>
                      <a:pt x="1388" y="781"/>
                      <a:pt x="788" y="1151"/>
                      <a:pt x="451" y="1151"/>
                    </a:cubicBezTo>
                    <a:cubicBezTo>
                      <a:pt x="385" y="1151"/>
                      <a:pt x="329" y="1137"/>
                      <a:pt x="286" y="1106"/>
                    </a:cubicBezTo>
                    <a:cubicBezTo>
                      <a:pt x="203" y="1046"/>
                      <a:pt x="191" y="975"/>
                      <a:pt x="203" y="939"/>
                    </a:cubicBezTo>
                    <a:cubicBezTo>
                      <a:pt x="203" y="665"/>
                      <a:pt x="691" y="296"/>
                      <a:pt x="882" y="177"/>
                    </a:cubicBezTo>
                    <a:cubicBezTo>
                      <a:pt x="929" y="153"/>
                      <a:pt x="941" y="94"/>
                      <a:pt x="906" y="46"/>
                    </a:cubicBezTo>
                    <a:cubicBezTo>
                      <a:pt x="891" y="17"/>
                      <a:pt x="864" y="2"/>
                      <a:pt x="834" y="2"/>
                    </a:cubicBezTo>
                    <a:cubicBezTo>
                      <a:pt x="814" y="2"/>
                      <a:pt x="793" y="8"/>
                      <a:pt x="775" y="22"/>
                    </a:cubicBezTo>
                    <a:cubicBezTo>
                      <a:pt x="703" y="70"/>
                      <a:pt x="25" y="510"/>
                      <a:pt x="13" y="927"/>
                    </a:cubicBezTo>
                    <a:cubicBezTo>
                      <a:pt x="1" y="1022"/>
                      <a:pt x="36" y="1153"/>
                      <a:pt x="179" y="1261"/>
                    </a:cubicBezTo>
                    <a:cubicBezTo>
                      <a:pt x="248" y="1311"/>
                      <a:pt x="335" y="1333"/>
                      <a:pt x="435" y="1333"/>
                    </a:cubicBezTo>
                    <a:cubicBezTo>
                      <a:pt x="665" y="1333"/>
                      <a:pt x="964" y="1216"/>
                      <a:pt x="1263" y="1058"/>
                    </a:cubicBezTo>
                    <a:lnTo>
                      <a:pt x="1263" y="1058"/>
                    </a:lnTo>
                    <a:cubicBezTo>
                      <a:pt x="1108" y="1249"/>
                      <a:pt x="1001" y="1451"/>
                      <a:pt x="1037" y="1594"/>
                    </a:cubicBezTo>
                    <a:cubicBezTo>
                      <a:pt x="1060" y="1677"/>
                      <a:pt x="1120" y="1796"/>
                      <a:pt x="1334" y="1844"/>
                    </a:cubicBezTo>
                    <a:cubicBezTo>
                      <a:pt x="1399" y="1857"/>
                      <a:pt x="1465" y="1864"/>
                      <a:pt x="1532" y="1864"/>
                    </a:cubicBezTo>
                    <a:cubicBezTo>
                      <a:pt x="1822" y="1864"/>
                      <a:pt x="2128" y="1746"/>
                      <a:pt x="2418" y="1582"/>
                    </a:cubicBezTo>
                    <a:cubicBezTo>
                      <a:pt x="2441" y="1665"/>
                      <a:pt x="2501" y="1773"/>
                      <a:pt x="2680" y="1856"/>
                    </a:cubicBezTo>
                    <a:cubicBezTo>
                      <a:pt x="2775" y="1892"/>
                      <a:pt x="2882" y="1915"/>
                      <a:pt x="2977" y="1915"/>
                    </a:cubicBezTo>
                    <a:cubicBezTo>
                      <a:pt x="3811" y="1915"/>
                      <a:pt x="4930" y="701"/>
                      <a:pt x="4978" y="641"/>
                    </a:cubicBezTo>
                    <a:cubicBezTo>
                      <a:pt x="5013" y="606"/>
                      <a:pt x="5013" y="546"/>
                      <a:pt x="4978" y="510"/>
                    </a:cubicBezTo>
                    <a:cubicBezTo>
                      <a:pt x="4960" y="493"/>
                      <a:pt x="4936" y="484"/>
                      <a:pt x="4912" y="484"/>
                    </a:cubicBezTo>
                    <a:cubicBezTo>
                      <a:pt x="4888" y="484"/>
                      <a:pt x="4864" y="493"/>
                      <a:pt x="4847" y="510"/>
                    </a:cubicBezTo>
                    <a:cubicBezTo>
                      <a:pt x="4509" y="879"/>
                      <a:pt x="3595" y="1723"/>
                      <a:pt x="2984" y="1723"/>
                    </a:cubicBezTo>
                    <a:cubicBezTo>
                      <a:pt x="2905" y="1723"/>
                      <a:pt x="2830" y="1709"/>
                      <a:pt x="2763" y="1677"/>
                    </a:cubicBezTo>
                    <a:cubicBezTo>
                      <a:pt x="2596" y="1606"/>
                      <a:pt x="2596" y="1534"/>
                      <a:pt x="2596" y="1511"/>
                    </a:cubicBezTo>
                    <a:cubicBezTo>
                      <a:pt x="2596" y="1487"/>
                      <a:pt x="2596" y="1475"/>
                      <a:pt x="2596" y="1463"/>
                    </a:cubicBezTo>
                    <a:cubicBezTo>
                      <a:pt x="3120" y="1118"/>
                      <a:pt x="3537" y="677"/>
                      <a:pt x="3573" y="641"/>
                    </a:cubicBezTo>
                    <a:cubicBezTo>
                      <a:pt x="3596" y="606"/>
                      <a:pt x="3608" y="558"/>
                      <a:pt x="3573" y="522"/>
                    </a:cubicBezTo>
                    <a:cubicBezTo>
                      <a:pt x="3557" y="499"/>
                      <a:pt x="3532" y="486"/>
                      <a:pt x="3503" y="486"/>
                    </a:cubicBezTo>
                    <a:cubicBezTo>
                      <a:pt x="3487" y="486"/>
                      <a:pt x="3470" y="490"/>
                      <a:pt x="3454" y="499"/>
                    </a:cubicBezTo>
                    <a:cubicBezTo>
                      <a:pt x="3358" y="546"/>
                      <a:pt x="2632" y="939"/>
                      <a:pt x="2453" y="1332"/>
                    </a:cubicBezTo>
                    <a:cubicBezTo>
                      <a:pt x="2153" y="1522"/>
                      <a:pt x="1828" y="1670"/>
                      <a:pt x="1541" y="1670"/>
                    </a:cubicBezTo>
                    <a:cubicBezTo>
                      <a:pt x="1486" y="1670"/>
                      <a:pt x="1433" y="1665"/>
                      <a:pt x="1382" y="1653"/>
                    </a:cubicBezTo>
                    <a:cubicBezTo>
                      <a:pt x="1287" y="1630"/>
                      <a:pt x="1239" y="1606"/>
                      <a:pt x="1227" y="1558"/>
                    </a:cubicBezTo>
                    <a:cubicBezTo>
                      <a:pt x="1179" y="1356"/>
                      <a:pt x="1596" y="915"/>
                      <a:pt x="2049" y="522"/>
                    </a:cubicBezTo>
                    <a:cubicBezTo>
                      <a:pt x="2275" y="356"/>
                      <a:pt x="2441" y="213"/>
                      <a:pt x="2501" y="165"/>
                    </a:cubicBezTo>
                    <a:cubicBezTo>
                      <a:pt x="2537" y="129"/>
                      <a:pt x="2537" y="82"/>
                      <a:pt x="2513" y="34"/>
                    </a:cubicBezTo>
                    <a:cubicBezTo>
                      <a:pt x="2492" y="13"/>
                      <a:pt x="2463" y="1"/>
                      <a:pt x="2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5389531" y="2495710"/>
                <a:ext cx="158192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916" extrusionOk="0">
                    <a:moveTo>
                      <a:pt x="2424" y="1"/>
                    </a:moveTo>
                    <a:cubicBezTo>
                      <a:pt x="2404" y="1"/>
                      <a:pt x="2385" y="7"/>
                      <a:pt x="2370" y="22"/>
                    </a:cubicBezTo>
                    <a:cubicBezTo>
                      <a:pt x="2287" y="82"/>
                      <a:pt x="2108" y="225"/>
                      <a:pt x="1894" y="403"/>
                    </a:cubicBezTo>
                    <a:cubicBezTo>
                      <a:pt x="1376" y="781"/>
                      <a:pt x="776" y="1151"/>
                      <a:pt x="446" y="1151"/>
                    </a:cubicBezTo>
                    <a:cubicBezTo>
                      <a:pt x="382" y="1151"/>
                      <a:pt x="328" y="1137"/>
                      <a:pt x="287" y="1106"/>
                    </a:cubicBezTo>
                    <a:cubicBezTo>
                      <a:pt x="191" y="1046"/>
                      <a:pt x="191" y="975"/>
                      <a:pt x="191" y="939"/>
                    </a:cubicBezTo>
                    <a:cubicBezTo>
                      <a:pt x="191" y="665"/>
                      <a:pt x="679" y="296"/>
                      <a:pt x="870" y="177"/>
                    </a:cubicBezTo>
                    <a:cubicBezTo>
                      <a:pt x="918" y="153"/>
                      <a:pt x="930" y="94"/>
                      <a:pt x="906" y="46"/>
                    </a:cubicBezTo>
                    <a:cubicBezTo>
                      <a:pt x="884" y="17"/>
                      <a:pt x="854" y="2"/>
                      <a:pt x="825" y="2"/>
                    </a:cubicBezTo>
                    <a:cubicBezTo>
                      <a:pt x="807" y="2"/>
                      <a:pt x="789" y="8"/>
                      <a:pt x="775" y="22"/>
                    </a:cubicBezTo>
                    <a:cubicBezTo>
                      <a:pt x="691" y="70"/>
                      <a:pt x="13" y="510"/>
                      <a:pt x="1" y="927"/>
                    </a:cubicBezTo>
                    <a:cubicBezTo>
                      <a:pt x="1" y="1022"/>
                      <a:pt x="25" y="1153"/>
                      <a:pt x="168" y="1261"/>
                    </a:cubicBezTo>
                    <a:cubicBezTo>
                      <a:pt x="240" y="1311"/>
                      <a:pt x="328" y="1333"/>
                      <a:pt x="428" y="1333"/>
                    </a:cubicBezTo>
                    <a:cubicBezTo>
                      <a:pt x="659" y="1333"/>
                      <a:pt x="952" y="1216"/>
                      <a:pt x="1251" y="1058"/>
                    </a:cubicBezTo>
                    <a:lnTo>
                      <a:pt x="1251" y="1058"/>
                    </a:lnTo>
                    <a:cubicBezTo>
                      <a:pt x="1096" y="1249"/>
                      <a:pt x="1001" y="1451"/>
                      <a:pt x="1025" y="1594"/>
                    </a:cubicBezTo>
                    <a:cubicBezTo>
                      <a:pt x="1049" y="1677"/>
                      <a:pt x="1120" y="1796"/>
                      <a:pt x="1322" y="1844"/>
                    </a:cubicBezTo>
                    <a:cubicBezTo>
                      <a:pt x="1387" y="1857"/>
                      <a:pt x="1454" y="1864"/>
                      <a:pt x="1521" y="1864"/>
                    </a:cubicBezTo>
                    <a:cubicBezTo>
                      <a:pt x="1814" y="1864"/>
                      <a:pt x="2125" y="1746"/>
                      <a:pt x="2406" y="1582"/>
                    </a:cubicBezTo>
                    <a:cubicBezTo>
                      <a:pt x="2430" y="1665"/>
                      <a:pt x="2489" y="1773"/>
                      <a:pt x="2668" y="1856"/>
                    </a:cubicBezTo>
                    <a:cubicBezTo>
                      <a:pt x="2763" y="1892"/>
                      <a:pt x="2870" y="1915"/>
                      <a:pt x="2965" y="1915"/>
                    </a:cubicBezTo>
                    <a:cubicBezTo>
                      <a:pt x="3799" y="1915"/>
                      <a:pt x="4918" y="701"/>
                      <a:pt x="4978" y="641"/>
                    </a:cubicBezTo>
                    <a:cubicBezTo>
                      <a:pt x="5013" y="606"/>
                      <a:pt x="5001" y="546"/>
                      <a:pt x="4966" y="510"/>
                    </a:cubicBezTo>
                    <a:cubicBezTo>
                      <a:pt x="4948" y="493"/>
                      <a:pt x="4924" y="484"/>
                      <a:pt x="4900" y="484"/>
                    </a:cubicBezTo>
                    <a:cubicBezTo>
                      <a:pt x="4876" y="484"/>
                      <a:pt x="4853" y="493"/>
                      <a:pt x="4835" y="510"/>
                    </a:cubicBezTo>
                    <a:cubicBezTo>
                      <a:pt x="4498" y="879"/>
                      <a:pt x="3592" y="1723"/>
                      <a:pt x="2976" y="1723"/>
                    </a:cubicBezTo>
                    <a:cubicBezTo>
                      <a:pt x="2895" y="1723"/>
                      <a:pt x="2820" y="1709"/>
                      <a:pt x="2751" y="1677"/>
                    </a:cubicBezTo>
                    <a:cubicBezTo>
                      <a:pt x="2584" y="1606"/>
                      <a:pt x="2584" y="1534"/>
                      <a:pt x="2584" y="1511"/>
                    </a:cubicBezTo>
                    <a:cubicBezTo>
                      <a:pt x="2584" y="1487"/>
                      <a:pt x="2584" y="1475"/>
                      <a:pt x="2596" y="1463"/>
                    </a:cubicBezTo>
                    <a:cubicBezTo>
                      <a:pt x="3120" y="1118"/>
                      <a:pt x="3525" y="677"/>
                      <a:pt x="3561" y="641"/>
                    </a:cubicBezTo>
                    <a:cubicBezTo>
                      <a:pt x="3597" y="606"/>
                      <a:pt x="3597" y="558"/>
                      <a:pt x="3561" y="522"/>
                    </a:cubicBezTo>
                    <a:cubicBezTo>
                      <a:pt x="3545" y="499"/>
                      <a:pt x="3520" y="486"/>
                      <a:pt x="3491" y="486"/>
                    </a:cubicBezTo>
                    <a:cubicBezTo>
                      <a:pt x="3475" y="486"/>
                      <a:pt x="3459" y="490"/>
                      <a:pt x="3442" y="499"/>
                    </a:cubicBezTo>
                    <a:cubicBezTo>
                      <a:pt x="3358" y="546"/>
                      <a:pt x="2620" y="939"/>
                      <a:pt x="2442" y="1332"/>
                    </a:cubicBezTo>
                    <a:cubicBezTo>
                      <a:pt x="2141" y="1522"/>
                      <a:pt x="1816" y="1670"/>
                      <a:pt x="1529" y="1670"/>
                    </a:cubicBezTo>
                    <a:cubicBezTo>
                      <a:pt x="1474" y="1670"/>
                      <a:pt x="1421" y="1665"/>
                      <a:pt x="1370" y="1653"/>
                    </a:cubicBezTo>
                    <a:cubicBezTo>
                      <a:pt x="1275" y="1630"/>
                      <a:pt x="1227" y="1606"/>
                      <a:pt x="1215" y="1558"/>
                    </a:cubicBezTo>
                    <a:cubicBezTo>
                      <a:pt x="1168" y="1356"/>
                      <a:pt x="1584" y="915"/>
                      <a:pt x="2037" y="522"/>
                    </a:cubicBezTo>
                    <a:cubicBezTo>
                      <a:pt x="2263" y="356"/>
                      <a:pt x="2430" y="213"/>
                      <a:pt x="2489" y="165"/>
                    </a:cubicBezTo>
                    <a:cubicBezTo>
                      <a:pt x="2525" y="129"/>
                      <a:pt x="2525" y="82"/>
                      <a:pt x="2501" y="34"/>
                    </a:cubicBezTo>
                    <a:cubicBezTo>
                      <a:pt x="2480" y="13"/>
                      <a:pt x="2452" y="1"/>
                      <a:pt x="242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5721437" y="1927652"/>
                <a:ext cx="188543" cy="160653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5092" extrusionOk="0">
                    <a:moveTo>
                      <a:pt x="3960" y="0"/>
                    </a:moveTo>
                    <a:cubicBezTo>
                      <a:pt x="3633" y="0"/>
                      <a:pt x="3320" y="143"/>
                      <a:pt x="3097" y="338"/>
                    </a:cubicBezTo>
                    <a:lnTo>
                      <a:pt x="3097" y="338"/>
                    </a:lnTo>
                    <a:cubicBezTo>
                      <a:pt x="2880" y="233"/>
                      <a:pt x="2608" y="159"/>
                      <a:pt x="2280" y="144"/>
                    </a:cubicBezTo>
                    <a:cubicBezTo>
                      <a:pt x="2252" y="143"/>
                      <a:pt x="2225" y="142"/>
                      <a:pt x="2199" y="142"/>
                    </a:cubicBezTo>
                    <a:cubicBezTo>
                      <a:pt x="1297" y="142"/>
                      <a:pt x="1178" y="954"/>
                      <a:pt x="1231" y="1618"/>
                    </a:cubicBezTo>
                    <a:lnTo>
                      <a:pt x="1231" y="1618"/>
                    </a:lnTo>
                    <a:cubicBezTo>
                      <a:pt x="1218" y="1617"/>
                      <a:pt x="1206" y="1617"/>
                      <a:pt x="1193" y="1617"/>
                    </a:cubicBezTo>
                    <a:cubicBezTo>
                      <a:pt x="1123" y="1617"/>
                      <a:pt x="1049" y="1626"/>
                      <a:pt x="970" y="1644"/>
                    </a:cubicBezTo>
                    <a:cubicBezTo>
                      <a:pt x="1" y="1866"/>
                      <a:pt x="659" y="4850"/>
                      <a:pt x="1730" y="4850"/>
                    </a:cubicBezTo>
                    <a:cubicBezTo>
                      <a:pt x="1750" y="4850"/>
                      <a:pt x="1771" y="4849"/>
                      <a:pt x="1792" y="4847"/>
                    </a:cubicBezTo>
                    <a:cubicBezTo>
                      <a:pt x="1980" y="4827"/>
                      <a:pt x="2141" y="4778"/>
                      <a:pt x="2275" y="4712"/>
                    </a:cubicBezTo>
                    <a:lnTo>
                      <a:pt x="2275" y="4712"/>
                    </a:lnTo>
                    <a:cubicBezTo>
                      <a:pt x="2530" y="4928"/>
                      <a:pt x="2897" y="5092"/>
                      <a:pt x="3347" y="5092"/>
                    </a:cubicBezTo>
                    <a:cubicBezTo>
                      <a:pt x="3399" y="5092"/>
                      <a:pt x="3452" y="5090"/>
                      <a:pt x="3506" y="5085"/>
                    </a:cubicBezTo>
                    <a:cubicBezTo>
                      <a:pt x="4238" y="5024"/>
                      <a:pt x="4429" y="4689"/>
                      <a:pt x="4348" y="4352"/>
                    </a:cubicBezTo>
                    <a:lnTo>
                      <a:pt x="4348" y="4352"/>
                    </a:lnTo>
                    <a:cubicBezTo>
                      <a:pt x="4407" y="4338"/>
                      <a:pt x="4467" y="4321"/>
                      <a:pt x="4530" y="4299"/>
                    </a:cubicBezTo>
                    <a:cubicBezTo>
                      <a:pt x="5668" y="3899"/>
                      <a:pt x="5976" y="2978"/>
                      <a:pt x="5414" y="2416"/>
                    </a:cubicBezTo>
                    <a:lnTo>
                      <a:pt x="5414" y="2416"/>
                    </a:lnTo>
                    <a:cubicBezTo>
                      <a:pt x="5921" y="2057"/>
                      <a:pt x="5540" y="1054"/>
                      <a:pt x="4709" y="299"/>
                    </a:cubicBezTo>
                    <a:cubicBezTo>
                      <a:pt x="4475" y="86"/>
                      <a:pt x="4213" y="0"/>
                      <a:pt x="3960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5732132" y="1924686"/>
                <a:ext cx="173210" cy="16680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5287" extrusionOk="0">
                    <a:moveTo>
                      <a:pt x="2774" y="548"/>
                    </a:moveTo>
                    <a:cubicBezTo>
                      <a:pt x="3167" y="750"/>
                      <a:pt x="3358" y="1084"/>
                      <a:pt x="3310" y="1274"/>
                    </a:cubicBezTo>
                    <a:cubicBezTo>
                      <a:pt x="3288" y="1369"/>
                      <a:pt x="3208" y="1419"/>
                      <a:pt x="3087" y="1419"/>
                    </a:cubicBezTo>
                    <a:cubicBezTo>
                      <a:pt x="3010" y="1419"/>
                      <a:pt x="2916" y="1399"/>
                      <a:pt x="2810" y="1357"/>
                    </a:cubicBezTo>
                    <a:cubicBezTo>
                      <a:pt x="2644" y="1298"/>
                      <a:pt x="2548" y="1203"/>
                      <a:pt x="2536" y="1072"/>
                    </a:cubicBezTo>
                    <a:cubicBezTo>
                      <a:pt x="2501" y="917"/>
                      <a:pt x="2596" y="714"/>
                      <a:pt x="2774" y="548"/>
                    </a:cubicBezTo>
                    <a:close/>
                    <a:moveTo>
                      <a:pt x="989" y="1822"/>
                    </a:moveTo>
                    <a:cubicBezTo>
                      <a:pt x="1298" y="1881"/>
                      <a:pt x="1453" y="2143"/>
                      <a:pt x="1453" y="2346"/>
                    </a:cubicBezTo>
                    <a:cubicBezTo>
                      <a:pt x="1441" y="2417"/>
                      <a:pt x="1417" y="2512"/>
                      <a:pt x="1286" y="2512"/>
                    </a:cubicBezTo>
                    <a:cubicBezTo>
                      <a:pt x="1239" y="2512"/>
                      <a:pt x="1179" y="2512"/>
                      <a:pt x="1120" y="2488"/>
                    </a:cubicBezTo>
                    <a:cubicBezTo>
                      <a:pt x="1096" y="2381"/>
                      <a:pt x="1024" y="2131"/>
                      <a:pt x="989" y="1822"/>
                    </a:cubicBezTo>
                    <a:close/>
                    <a:moveTo>
                      <a:pt x="4215" y="2227"/>
                    </a:moveTo>
                    <a:cubicBezTo>
                      <a:pt x="4334" y="2227"/>
                      <a:pt x="4537" y="2250"/>
                      <a:pt x="4763" y="2393"/>
                    </a:cubicBezTo>
                    <a:cubicBezTo>
                      <a:pt x="4810" y="2417"/>
                      <a:pt x="4870" y="2453"/>
                      <a:pt x="4918" y="2488"/>
                    </a:cubicBezTo>
                    <a:cubicBezTo>
                      <a:pt x="4810" y="2524"/>
                      <a:pt x="4691" y="2548"/>
                      <a:pt x="4549" y="2548"/>
                    </a:cubicBezTo>
                    <a:lnTo>
                      <a:pt x="4489" y="2548"/>
                    </a:lnTo>
                    <a:cubicBezTo>
                      <a:pt x="4037" y="2536"/>
                      <a:pt x="3882" y="2417"/>
                      <a:pt x="3882" y="2357"/>
                    </a:cubicBezTo>
                    <a:cubicBezTo>
                      <a:pt x="3882" y="2310"/>
                      <a:pt x="4001" y="2227"/>
                      <a:pt x="4215" y="2227"/>
                    </a:cubicBezTo>
                    <a:close/>
                    <a:moveTo>
                      <a:pt x="3144" y="3798"/>
                    </a:moveTo>
                    <a:cubicBezTo>
                      <a:pt x="3179" y="3798"/>
                      <a:pt x="3203" y="3798"/>
                      <a:pt x="3251" y="3810"/>
                    </a:cubicBezTo>
                    <a:cubicBezTo>
                      <a:pt x="3513" y="3881"/>
                      <a:pt x="3775" y="4120"/>
                      <a:pt x="3882" y="4370"/>
                    </a:cubicBezTo>
                    <a:cubicBezTo>
                      <a:pt x="3810" y="4382"/>
                      <a:pt x="3751" y="4382"/>
                      <a:pt x="3691" y="4382"/>
                    </a:cubicBezTo>
                    <a:cubicBezTo>
                      <a:pt x="3263" y="4382"/>
                      <a:pt x="3096" y="4155"/>
                      <a:pt x="3060" y="4084"/>
                    </a:cubicBezTo>
                    <a:cubicBezTo>
                      <a:pt x="3001" y="4001"/>
                      <a:pt x="2989" y="3905"/>
                      <a:pt x="3025" y="3858"/>
                    </a:cubicBezTo>
                    <a:cubicBezTo>
                      <a:pt x="3048" y="3822"/>
                      <a:pt x="3084" y="3798"/>
                      <a:pt x="3144" y="3798"/>
                    </a:cubicBezTo>
                    <a:close/>
                    <a:moveTo>
                      <a:pt x="1941" y="3846"/>
                    </a:moveTo>
                    <a:cubicBezTo>
                      <a:pt x="2143" y="3846"/>
                      <a:pt x="2286" y="3929"/>
                      <a:pt x="2322" y="4084"/>
                    </a:cubicBezTo>
                    <a:cubicBezTo>
                      <a:pt x="2358" y="4262"/>
                      <a:pt x="2251" y="4524"/>
                      <a:pt x="1953" y="4691"/>
                    </a:cubicBezTo>
                    <a:cubicBezTo>
                      <a:pt x="1679" y="4441"/>
                      <a:pt x="1584" y="4155"/>
                      <a:pt x="1643" y="4001"/>
                    </a:cubicBezTo>
                    <a:cubicBezTo>
                      <a:pt x="1679" y="3905"/>
                      <a:pt x="1762" y="3858"/>
                      <a:pt x="1905" y="3846"/>
                    </a:cubicBezTo>
                    <a:close/>
                    <a:moveTo>
                      <a:pt x="3620" y="191"/>
                    </a:moveTo>
                    <a:cubicBezTo>
                      <a:pt x="3870" y="191"/>
                      <a:pt x="4108" y="286"/>
                      <a:pt x="4310" y="464"/>
                    </a:cubicBezTo>
                    <a:cubicBezTo>
                      <a:pt x="4870" y="976"/>
                      <a:pt x="5239" y="1619"/>
                      <a:pt x="5215" y="2072"/>
                    </a:cubicBezTo>
                    <a:cubicBezTo>
                      <a:pt x="5203" y="2203"/>
                      <a:pt x="5156" y="2310"/>
                      <a:pt x="5084" y="2381"/>
                    </a:cubicBezTo>
                    <a:cubicBezTo>
                      <a:pt x="5013" y="2334"/>
                      <a:pt x="4941" y="2274"/>
                      <a:pt x="4858" y="2227"/>
                    </a:cubicBezTo>
                    <a:cubicBezTo>
                      <a:pt x="4584" y="2072"/>
                      <a:pt x="4358" y="2048"/>
                      <a:pt x="4215" y="2048"/>
                    </a:cubicBezTo>
                    <a:cubicBezTo>
                      <a:pt x="3929" y="2048"/>
                      <a:pt x="3703" y="2179"/>
                      <a:pt x="3691" y="2357"/>
                    </a:cubicBezTo>
                    <a:cubicBezTo>
                      <a:pt x="3691" y="2441"/>
                      <a:pt x="3751" y="2715"/>
                      <a:pt x="4489" y="2738"/>
                    </a:cubicBezTo>
                    <a:lnTo>
                      <a:pt x="4549" y="2738"/>
                    </a:lnTo>
                    <a:cubicBezTo>
                      <a:pt x="4751" y="2738"/>
                      <a:pt x="4930" y="2703"/>
                      <a:pt x="5060" y="2631"/>
                    </a:cubicBezTo>
                    <a:cubicBezTo>
                      <a:pt x="5227" y="2834"/>
                      <a:pt x="5299" y="3072"/>
                      <a:pt x="5239" y="3322"/>
                    </a:cubicBezTo>
                    <a:cubicBezTo>
                      <a:pt x="5144" y="3739"/>
                      <a:pt x="4739" y="4108"/>
                      <a:pt x="4168" y="4298"/>
                    </a:cubicBezTo>
                    <a:cubicBezTo>
                      <a:pt x="4132" y="4310"/>
                      <a:pt x="4096" y="4322"/>
                      <a:pt x="4072" y="4334"/>
                    </a:cubicBezTo>
                    <a:cubicBezTo>
                      <a:pt x="3953" y="4012"/>
                      <a:pt x="3632" y="3715"/>
                      <a:pt x="3286" y="3631"/>
                    </a:cubicBezTo>
                    <a:cubicBezTo>
                      <a:pt x="3238" y="3619"/>
                      <a:pt x="3192" y="3613"/>
                      <a:pt x="3149" y="3613"/>
                    </a:cubicBezTo>
                    <a:cubicBezTo>
                      <a:pt x="3022" y="3613"/>
                      <a:pt x="2920" y="3665"/>
                      <a:pt x="2858" y="3762"/>
                    </a:cubicBezTo>
                    <a:cubicBezTo>
                      <a:pt x="2798" y="3870"/>
                      <a:pt x="2810" y="4036"/>
                      <a:pt x="2894" y="4179"/>
                    </a:cubicBezTo>
                    <a:cubicBezTo>
                      <a:pt x="3043" y="4428"/>
                      <a:pt x="3343" y="4577"/>
                      <a:pt x="3709" y="4577"/>
                    </a:cubicBezTo>
                    <a:cubicBezTo>
                      <a:pt x="3780" y="4577"/>
                      <a:pt x="3854" y="4572"/>
                      <a:pt x="3929" y="4560"/>
                    </a:cubicBezTo>
                    <a:lnTo>
                      <a:pt x="3929" y="4560"/>
                    </a:lnTo>
                    <a:cubicBezTo>
                      <a:pt x="3941" y="4655"/>
                      <a:pt x="3917" y="4739"/>
                      <a:pt x="3858" y="4810"/>
                    </a:cubicBezTo>
                    <a:cubicBezTo>
                      <a:pt x="3751" y="4965"/>
                      <a:pt x="3513" y="5060"/>
                      <a:pt x="3167" y="5084"/>
                    </a:cubicBezTo>
                    <a:cubicBezTo>
                      <a:pt x="3111" y="5089"/>
                      <a:pt x="3056" y="5091"/>
                      <a:pt x="3002" y="5091"/>
                    </a:cubicBezTo>
                    <a:cubicBezTo>
                      <a:pt x="2665" y="5091"/>
                      <a:pt x="2364" y="4997"/>
                      <a:pt x="2108" y="4822"/>
                    </a:cubicBezTo>
                    <a:cubicBezTo>
                      <a:pt x="2405" y="4620"/>
                      <a:pt x="2572" y="4310"/>
                      <a:pt x="2513" y="4036"/>
                    </a:cubicBezTo>
                    <a:cubicBezTo>
                      <a:pt x="2453" y="3798"/>
                      <a:pt x="2239" y="3655"/>
                      <a:pt x="1941" y="3655"/>
                    </a:cubicBezTo>
                    <a:lnTo>
                      <a:pt x="1893" y="3667"/>
                    </a:lnTo>
                    <a:cubicBezTo>
                      <a:pt x="1596" y="3679"/>
                      <a:pt x="1501" y="3846"/>
                      <a:pt x="1465" y="3941"/>
                    </a:cubicBezTo>
                    <a:cubicBezTo>
                      <a:pt x="1381" y="4179"/>
                      <a:pt x="1512" y="4513"/>
                      <a:pt x="1774" y="4774"/>
                    </a:cubicBezTo>
                    <a:cubicBezTo>
                      <a:pt x="1667" y="4810"/>
                      <a:pt x="1560" y="4834"/>
                      <a:pt x="1441" y="4846"/>
                    </a:cubicBezTo>
                    <a:cubicBezTo>
                      <a:pt x="1421" y="4848"/>
                      <a:pt x="1401" y="4850"/>
                      <a:pt x="1382" y="4850"/>
                    </a:cubicBezTo>
                    <a:cubicBezTo>
                      <a:pt x="836" y="4850"/>
                      <a:pt x="378" y="3910"/>
                      <a:pt x="274" y="3036"/>
                    </a:cubicBezTo>
                    <a:cubicBezTo>
                      <a:pt x="215" y="2512"/>
                      <a:pt x="286" y="1917"/>
                      <a:pt x="655" y="1834"/>
                    </a:cubicBezTo>
                    <a:cubicBezTo>
                      <a:pt x="715" y="1822"/>
                      <a:pt x="762" y="1810"/>
                      <a:pt x="810" y="1810"/>
                    </a:cubicBezTo>
                    <a:cubicBezTo>
                      <a:pt x="846" y="2227"/>
                      <a:pt x="953" y="2572"/>
                      <a:pt x="953" y="2584"/>
                    </a:cubicBezTo>
                    <a:cubicBezTo>
                      <a:pt x="965" y="2608"/>
                      <a:pt x="989" y="2631"/>
                      <a:pt x="1012" y="2643"/>
                    </a:cubicBezTo>
                    <a:cubicBezTo>
                      <a:pt x="1111" y="2686"/>
                      <a:pt x="1203" y="2706"/>
                      <a:pt x="1284" y="2706"/>
                    </a:cubicBezTo>
                    <a:cubicBezTo>
                      <a:pt x="1495" y="2706"/>
                      <a:pt x="1635" y="2569"/>
                      <a:pt x="1643" y="2346"/>
                    </a:cubicBezTo>
                    <a:cubicBezTo>
                      <a:pt x="1643" y="2072"/>
                      <a:pt x="1417" y="1691"/>
                      <a:pt x="977" y="1631"/>
                    </a:cubicBezTo>
                    <a:cubicBezTo>
                      <a:pt x="965" y="1274"/>
                      <a:pt x="989" y="833"/>
                      <a:pt x="1239" y="572"/>
                    </a:cubicBezTo>
                    <a:cubicBezTo>
                      <a:pt x="1382" y="406"/>
                      <a:pt x="1588" y="332"/>
                      <a:pt x="1874" y="332"/>
                    </a:cubicBezTo>
                    <a:cubicBezTo>
                      <a:pt x="1896" y="332"/>
                      <a:pt x="1918" y="333"/>
                      <a:pt x="1941" y="333"/>
                    </a:cubicBezTo>
                    <a:cubicBezTo>
                      <a:pt x="2179" y="345"/>
                      <a:pt x="2405" y="381"/>
                      <a:pt x="2596" y="464"/>
                    </a:cubicBezTo>
                    <a:cubicBezTo>
                      <a:pt x="2405" y="667"/>
                      <a:pt x="2310" y="905"/>
                      <a:pt x="2346" y="1107"/>
                    </a:cubicBezTo>
                    <a:cubicBezTo>
                      <a:pt x="2370" y="1238"/>
                      <a:pt x="2453" y="1429"/>
                      <a:pt x="2739" y="1536"/>
                    </a:cubicBezTo>
                    <a:cubicBezTo>
                      <a:pt x="2866" y="1586"/>
                      <a:pt x="2984" y="1610"/>
                      <a:pt x="3086" y="1610"/>
                    </a:cubicBezTo>
                    <a:cubicBezTo>
                      <a:pt x="3300" y="1610"/>
                      <a:pt x="3449" y="1507"/>
                      <a:pt x="3489" y="1322"/>
                    </a:cubicBezTo>
                    <a:cubicBezTo>
                      <a:pt x="3548" y="1072"/>
                      <a:pt x="3370" y="679"/>
                      <a:pt x="2929" y="417"/>
                    </a:cubicBezTo>
                    <a:cubicBezTo>
                      <a:pt x="3144" y="274"/>
                      <a:pt x="3382" y="191"/>
                      <a:pt x="3620" y="191"/>
                    </a:cubicBezTo>
                    <a:close/>
                    <a:moveTo>
                      <a:pt x="3620" y="0"/>
                    </a:moveTo>
                    <a:cubicBezTo>
                      <a:pt x="3322" y="0"/>
                      <a:pt x="3001" y="119"/>
                      <a:pt x="2751" y="322"/>
                    </a:cubicBezTo>
                    <a:cubicBezTo>
                      <a:pt x="2513" y="214"/>
                      <a:pt x="2251" y="155"/>
                      <a:pt x="1953" y="143"/>
                    </a:cubicBezTo>
                    <a:cubicBezTo>
                      <a:pt x="1918" y="141"/>
                      <a:pt x="1884" y="140"/>
                      <a:pt x="1851" y="140"/>
                    </a:cubicBezTo>
                    <a:cubicBezTo>
                      <a:pt x="1522" y="140"/>
                      <a:pt x="1280" y="246"/>
                      <a:pt x="1096" y="441"/>
                    </a:cubicBezTo>
                    <a:cubicBezTo>
                      <a:pt x="869" y="691"/>
                      <a:pt x="762" y="1084"/>
                      <a:pt x="786" y="1619"/>
                    </a:cubicBezTo>
                    <a:cubicBezTo>
                      <a:pt x="739" y="1619"/>
                      <a:pt x="679" y="1631"/>
                      <a:pt x="619" y="1643"/>
                    </a:cubicBezTo>
                    <a:cubicBezTo>
                      <a:pt x="191" y="1750"/>
                      <a:pt x="0" y="2274"/>
                      <a:pt x="84" y="3060"/>
                    </a:cubicBezTo>
                    <a:cubicBezTo>
                      <a:pt x="199" y="4039"/>
                      <a:pt x="726" y="5040"/>
                      <a:pt x="1396" y="5040"/>
                    </a:cubicBezTo>
                    <a:cubicBezTo>
                      <a:pt x="1419" y="5040"/>
                      <a:pt x="1442" y="5039"/>
                      <a:pt x="1465" y="5036"/>
                    </a:cubicBezTo>
                    <a:cubicBezTo>
                      <a:pt x="1631" y="5024"/>
                      <a:pt x="1786" y="4977"/>
                      <a:pt x="1929" y="4917"/>
                    </a:cubicBezTo>
                    <a:cubicBezTo>
                      <a:pt x="2227" y="5155"/>
                      <a:pt x="2608" y="5286"/>
                      <a:pt x="3013" y="5286"/>
                    </a:cubicBezTo>
                    <a:cubicBezTo>
                      <a:pt x="3072" y="5286"/>
                      <a:pt x="3120" y="5275"/>
                      <a:pt x="3179" y="5275"/>
                    </a:cubicBezTo>
                    <a:cubicBezTo>
                      <a:pt x="3596" y="5239"/>
                      <a:pt x="3870" y="5120"/>
                      <a:pt x="4013" y="4917"/>
                    </a:cubicBezTo>
                    <a:cubicBezTo>
                      <a:pt x="4096" y="4798"/>
                      <a:pt x="4132" y="4655"/>
                      <a:pt x="4120" y="4513"/>
                    </a:cubicBezTo>
                    <a:cubicBezTo>
                      <a:pt x="4156" y="4501"/>
                      <a:pt x="4191" y="4489"/>
                      <a:pt x="4227" y="4477"/>
                    </a:cubicBezTo>
                    <a:cubicBezTo>
                      <a:pt x="4870" y="4251"/>
                      <a:pt x="5311" y="3834"/>
                      <a:pt x="5418" y="3370"/>
                    </a:cubicBezTo>
                    <a:cubicBezTo>
                      <a:pt x="5489" y="3060"/>
                      <a:pt x="5418" y="2762"/>
                      <a:pt x="5215" y="2512"/>
                    </a:cubicBezTo>
                    <a:cubicBezTo>
                      <a:pt x="5322" y="2405"/>
                      <a:pt x="5394" y="2250"/>
                      <a:pt x="5406" y="2072"/>
                    </a:cubicBezTo>
                    <a:cubicBezTo>
                      <a:pt x="5430" y="1572"/>
                      <a:pt x="5049" y="881"/>
                      <a:pt x="4429" y="322"/>
                    </a:cubicBezTo>
                    <a:cubicBezTo>
                      <a:pt x="4203" y="107"/>
                      <a:pt x="3917" y="0"/>
                      <a:pt x="362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4862709" y="814631"/>
                <a:ext cx="957101" cy="801338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25399" extrusionOk="0">
                    <a:moveTo>
                      <a:pt x="12424" y="0"/>
                    </a:moveTo>
                    <a:cubicBezTo>
                      <a:pt x="11323" y="0"/>
                      <a:pt x="10374" y="759"/>
                      <a:pt x="9794" y="1598"/>
                    </a:cubicBezTo>
                    <a:lnTo>
                      <a:pt x="9794" y="1598"/>
                    </a:lnTo>
                    <a:cubicBezTo>
                      <a:pt x="9583" y="1414"/>
                      <a:pt x="9290" y="1291"/>
                      <a:pt x="8900" y="1275"/>
                    </a:cubicBezTo>
                    <a:cubicBezTo>
                      <a:pt x="8845" y="1273"/>
                      <a:pt x="8790" y="1272"/>
                      <a:pt x="8736" y="1272"/>
                    </a:cubicBezTo>
                    <a:cubicBezTo>
                      <a:pt x="6944" y="1272"/>
                      <a:pt x="5972" y="2309"/>
                      <a:pt x="5457" y="3262"/>
                    </a:cubicBezTo>
                    <a:lnTo>
                      <a:pt x="5457" y="3262"/>
                    </a:lnTo>
                    <a:cubicBezTo>
                      <a:pt x="5403" y="3257"/>
                      <a:pt x="5347" y="3255"/>
                      <a:pt x="5291" y="3255"/>
                    </a:cubicBezTo>
                    <a:cubicBezTo>
                      <a:pt x="4688" y="3255"/>
                      <a:pt x="3987" y="3500"/>
                      <a:pt x="3364" y="4073"/>
                    </a:cubicBezTo>
                    <a:cubicBezTo>
                      <a:pt x="2638" y="4737"/>
                      <a:pt x="2395" y="6176"/>
                      <a:pt x="2525" y="7340"/>
                    </a:cubicBezTo>
                    <a:lnTo>
                      <a:pt x="2525" y="7340"/>
                    </a:lnTo>
                    <a:cubicBezTo>
                      <a:pt x="940" y="7511"/>
                      <a:pt x="1" y="10340"/>
                      <a:pt x="387" y="12229"/>
                    </a:cubicBezTo>
                    <a:cubicBezTo>
                      <a:pt x="485" y="12693"/>
                      <a:pt x="732" y="13020"/>
                      <a:pt x="1041" y="13236"/>
                    </a:cubicBezTo>
                    <a:lnTo>
                      <a:pt x="1041" y="13236"/>
                    </a:lnTo>
                    <a:cubicBezTo>
                      <a:pt x="312" y="14406"/>
                      <a:pt x="9" y="16391"/>
                      <a:pt x="1137" y="17730"/>
                    </a:cubicBezTo>
                    <a:cubicBezTo>
                      <a:pt x="1489" y="18149"/>
                      <a:pt x="1867" y="18341"/>
                      <a:pt x="2235" y="18384"/>
                    </a:cubicBezTo>
                    <a:lnTo>
                      <a:pt x="2235" y="18384"/>
                    </a:lnTo>
                    <a:cubicBezTo>
                      <a:pt x="2022" y="19817"/>
                      <a:pt x="3002" y="21585"/>
                      <a:pt x="4447" y="22123"/>
                    </a:cubicBezTo>
                    <a:cubicBezTo>
                      <a:pt x="4648" y="22197"/>
                      <a:pt x="4841" y="22231"/>
                      <a:pt x="5023" y="22231"/>
                    </a:cubicBezTo>
                    <a:cubicBezTo>
                      <a:pt x="5176" y="22231"/>
                      <a:pt x="5322" y="22207"/>
                      <a:pt x="5459" y="22164"/>
                    </a:cubicBezTo>
                    <a:lnTo>
                      <a:pt x="5459" y="22164"/>
                    </a:lnTo>
                    <a:cubicBezTo>
                      <a:pt x="5998" y="23304"/>
                      <a:pt x="7002" y="24375"/>
                      <a:pt x="8448" y="24647"/>
                    </a:cubicBezTo>
                    <a:cubicBezTo>
                      <a:pt x="8761" y="24707"/>
                      <a:pt x="9041" y="24734"/>
                      <a:pt x="9289" y="24734"/>
                    </a:cubicBezTo>
                    <a:cubicBezTo>
                      <a:pt x="10059" y="24734"/>
                      <a:pt x="10532" y="24472"/>
                      <a:pt x="10781" y="24100"/>
                    </a:cubicBezTo>
                    <a:lnTo>
                      <a:pt x="10781" y="24100"/>
                    </a:lnTo>
                    <a:cubicBezTo>
                      <a:pt x="11392" y="24565"/>
                      <a:pt x="12215" y="24985"/>
                      <a:pt x="13270" y="25242"/>
                    </a:cubicBezTo>
                    <a:cubicBezTo>
                      <a:pt x="13708" y="25351"/>
                      <a:pt x="14087" y="25399"/>
                      <a:pt x="14412" y="25399"/>
                    </a:cubicBezTo>
                    <a:cubicBezTo>
                      <a:pt x="15010" y="25399"/>
                      <a:pt x="15429" y="25236"/>
                      <a:pt x="15708" y="24983"/>
                    </a:cubicBezTo>
                    <a:lnTo>
                      <a:pt x="15708" y="24983"/>
                    </a:lnTo>
                    <a:cubicBezTo>
                      <a:pt x="15966" y="25125"/>
                      <a:pt x="16285" y="25219"/>
                      <a:pt x="16675" y="25242"/>
                    </a:cubicBezTo>
                    <a:cubicBezTo>
                      <a:pt x="16783" y="25249"/>
                      <a:pt x="16889" y="25252"/>
                      <a:pt x="16995" y="25252"/>
                    </a:cubicBezTo>
                    <a:cubicBezTo>
                      <a:pt x="18127" y="25252"/>
                      <a:pt x="19142" y="24873"/>
                      <a:pt x="19850" y="24343"/>
                    </a:cubicBezTo>
                    <a:lnTo>
                      <a:pt x="19850" y="24343"/>
                    </a:lnTo>
                    <a:cubicBezTo>
                      <a:pt x="20085" y="24577"/>
                      <a:pt x="20466" y="24730"/>
                      <a:pt x="21045" y="24730"/>
                    </a:cubicBezTo>
                    <a:cubicBezTo>
                      <a:pt x="21284" y="24730"/>
                      <a:pt x="21556" y="24704"/>
                      <a:pt x="21866" y="24647"/>
                    </a:cubicBezTo>
                    <a:cubicBezTo>
                      <a:pt x="24982" y="24074"/>
                      <a:pt x="26116" y="22028"/>
                      <a:pt x="25625" y="20451"/>
                    </a:cubicBezTo>
                    <a:lnTo>
                      <a:pt x="25625" y="20451"/>
                    </a:lnTo>
                    <a:cubicBezTo>
                      <a:pt x="25700" y="20443"/>
                      <a:pt x="25776" y="20433"/>
                      <a:pt x="25855" y="20420"/>
                    </a:cubicBezTo>
                    <a:cubicBezTo>
                      <a:pt x="28684" y="19964"/>
                      <a:pt x="28568" y="17106"/>
                      <a:pt x="27485" y="15430"/>
                    </a:cubicBezTo>
                    <a:lnTo>
                      <a:pt x="27485" y="15430"/>
                    </a:lnTo>
                    <a:cubicBezTo>
                      <a:pt x="29594" y="14793"/>
                      <a:pt x="30336" y="11527"/>
                      <a:pt x="28450" y="10161"/>
                    </a:cubicBezTo>
                    <a:lnTo>
                      <a:pt x="28450" y="10161"/>
                    </a:lnTo>
                    <a:cubicBezTo>
                      <a:pt x="29743" y="8907"/>
                      <a:pt x="29514" y="5821"/>
                      <a:pt x="27355" y="4109"/>
                    </a:cubicBezTo>
                    <a:cubicBezTo>
                      <a:pt x="26852" y="3710"/>
                      <a:pt x="26365" y="3550"/>
                      <a:pt x="25916" y="3550"/>
                    </a:cubicBezTo>
                    <a:cubicBezTo>
                      <a:pt x="25465" y="3550"/>
                      <a:pt x="25052" y="3711"/>
                      <a:pt x="24698" y="3955"/>
                    </a:cubicBezTo>
                    <a:lnTo>
                      <a:pt x="24698" y="3955"/>
                    </a:lnTo>
                    <a:cubicBezTo>
                      <a:pt x="24445" y="3262"/>
                      <a:pt x="23864" y="2562"/>
                      <a:pt x="22854" y="2085"/>
                    </a:cubicBezTo>
                    <a:cubicBezTo>
                      <a:pt x="22528" y="1928"/>
                      <a:pt x="22205" y="1861"/>
                      <a:pt x="21892" y="1861"/>
                    </a:cubicBezTo>
                    <a:cubicBezTo>
                      <a:pt x="21335" y="1861"/>
                      <a:pt x="20811" y="2076"/>
                      <a:pt x="20363" y="2390"/>
                    </a:cubicBezTo>
                    <a:lnTo>
                      <a:pt x="20363" y="2390"/>
                    </a:lnTo>
                    <a:cubicBezTo>
                      <a:pt x="20096" y="1452"/>
                      <a:pt x="19282" y="531"/>
                      <a:pt x="17687" y="215"/>
                    </a:cubicBezTo>
                    <a:cubicBezTo>
                      <a:pt x="17536" y="186"/>
                      <a:pt x="17389" y="171"/>
                      <a:pt x="17248" y="171"/>
                    </a:cubicBezTo>
                    <a:cubicBezTo>
                      <a:pt x="16306" y="171"/>
                      <a:pt x="15579" y="794"/>
                      <a:pt x="15110" y="1517"/>
                    </a:cubicBezTo>
                    <a:lnTo>
                      <a:pt x="15110" y="1517"/>
                    </a:lnTo>
                    <a:cubicBezTo>
                      <a:pt x="14868" y="1234"/>
                      <a:pt x="14539" y="930"/>
                      <a:pt x="14103" y="608"/>
                    </a:cubicBezTo>
                    <a:cubicBezTo>
                      <a:pt x="13524" y="178"/>
                      <a:pt x="12956" y="0"/>
                      <a:pt x="12424" y="0"/>
                    </a:cubicBezTo>
                    <a:close/>
                  </a:path>
                </a:pathLst>
              </a:custGeom>
              <a:solidFill>
                <a:srgbClr val="FFF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4861762" y="811634"/>
                <a:ext cx="940253" cy="807301"/>
              </a:xfrm>
              <a:custGeom>
                <a:avLst/>
                <a:gdLst/>
                <a:ahLst/>
                <a:cxnLst/>
                <a:rect l="l" t="t" r="r" b="b"/>
                <a:pathLst>
                  <a:path w="29802" h="25588" extrusionOk="0">
                    <a:moveTo>
                      <a:pt x="15157" y="1775"/>
                    </a:moveTo>
                    <a:cubicBezTo>
                      <a:pt x="15753" y="2525"/>
                      <a:pt x="15669" y="3037"/>
                      <a:pt x="15550" y="3275"/>
                    </a:cubicBezTo>
                    <a:cubicBezTo>
                      <a:pt x="15404" y="3597"/>
                      <a:pt x="15113" y="3735"/>
                      <a:pt x="14889" y="3735"/>
                    </a:cubicBezTo>
                    <a:cubicBezTo>
                      <a:pt x="14839" y="3735"/>
                      <a:pt x="14793" y="3729"/>
                      <a:pt x="14752" y="3716"/>
                    </a:cubicBezTo>
                    <a:cubicBezTo>
                      <a:pt x="14705" y="3692"/>
                      <a:pt x="14681" y="3656"/>
                      <a:pt x="14657" y="3585"/>
                    </a:cubicBezTo>
                    <a:cubicBezTo>
                      <a:pt x="14550" y="3275"/>
                      <a:pt x="14705" y="2501"/>
                      <a:pt x="15157" y="1775"/>
                    </a:cubicBezTo>
                    <a:close/>
                    <a:moveTo>
                      <a:pt x="9835" y="1834"/>
                    </a:moveTo>
                    <a:cubicBezTo>
                      <a:pt x="10240" y="2251"/>
                      <a:pt x="10276" y="2930"/>
                      <a:pt x="10097" y="3394"/>
                    </a:cubicBezTo>
                    <a:cubicBezTo>
                      <a:pt x="10002" y="3656"/>
                      <a:pt x="9859" y="3811"/>
                      <a:pt x="9704" y="3811"/>
                    </a:cubicBezTo>
                    <a:cubicBezTo>
                      <a:pt x="9633" y="3811"/>
                      <a:pt x="9549" y="3775"/>
                      <a:pt x="9466" y="3704"/>
                    </a:cubicBezTo>
                    <a:cubicBezTo>
                      <a:pt x="9168" y="3442"/>
                      <a:pt x="9335" y="2620"/>
                      <a:pt x="9835" y="1834"/>
                    </a:cubicBezTo>
                    <a:close/>
                    <a:moveTo>
                      <a:pt x="20336" y="2644"/>
                    </a:moveTo>
                    <a:cubicBezTo>
                      <a:pt x="20479" y="3227"/>
                      <a:pt x="20396" y="3823"/>
                      <a:pt x="20134" y="4263"/>
                    </a:cubicBezTo>
                    <a:cubicBezTo>
                      <a:pt x="19955" y="4573"/>
                      <a:pt x="19705" y="4763"/>
                      <a:pt x="19408" y="4823"/>
                    </a:cubicBezTo>
                    <a:cubicBezTo>
                      <a:pt x="19360" y="4835"/>
                      <a:pt x="19312" y="4847"/>
                      <a:pt x="19277" y="4847"/>
                    </a:cubicBezTo>
                    <a:cubicBezTo>
                      <a:pt x="19122" y="4847"/>
                      <a:pt x="19074" y="4763"/>
                      <a:pt x="19062" y="4704"/>
                    </a:cubicBezTo>
                    <a:cubicBezTo>
                      <a:pt x="18943" y="4347"/>
                      <a:pt x="19443" y="3323"/>
                      <a:pt x="20336" y="2644"/>
                    </a:cubicBezTo>
                    <a:close/>
                    <a:moveTo>
                      <a:pt x="5549" y="3454"/>
                    </a:moveTo>
                    <a:cubicBezTo>
                      <a:pt x="5977" y="3501"/>
                      <a:pt x="6335" y="3692"/>
                      <a:pt x="6537" y="3978"/>
                    </a:cubicBezTo>
                    <a:cubicBezTo>
                      <a:pt x="6704" y="4228"/>
                      <a:pt x="6751" y="4525"/>
                      <a:pt x="6656" y="4859"/>
                    </a:cubicBezTo>
                    <a:cubicBezTo>
                      <a:pt x="6513" y="5359"/>
                      <a:pt x="6192" y="5656"/>
                      <a:pt x="5763" y="5656"/>
                    </a:cubicBezTo>
                    <a:cubicBezTo>
                      <a:pt x="5466" y="5656"/>
                      <a:pt x="5180" y="5513"/>
                      <a:pt x="5049" y="5311"/>
                    </a:cubicBezTo>
                    <a:cubicBezTo>
                      <a:pt x="5001" y="5228"/>
                      <a:pt x="4965" y="5109"/>
                      <a:pt x="5037" y="4966"/>
                    </a:cubicBezTo>
                    <a:cubicBezTo>
                      <a:pt x="5037" y="4954"/>
                      <a:pt x="5037" y="4942"/>
                      <a:pt x="5037" y="4930"/>
                    </a:cubicBezTo>
                    <a:cubicBezTo>
                      <a:pt x="5037" y="4930"/>
                      <a:pt x="5144" y="4216"/>
                      <a:pt x="5549" y="3454"/>
                    </a:cubicBezTo>
                    <a:close/>
                    <a:moveTo>
                      <a:pt x="24682" y="4204"/>
                    </a:moveTo>
                    <a:lnTo>
                      <a:pt x="24682" y="4204"/>
                    </a:lnTo>
                    <a:cubicBezTo>
                      <a:pt x="24861" y="4763"/>
                      <a:pt x="24813" y="5323"/>
                      <a:pt x="24575" y="5740"/>
                    </a:cubicBezTo>
                    <a:cubicBezTo>
                      <a:pt x="24408" y="6025"/>
                      <a:pt x="24170" y="6204"/>
                      <a:pt x="23873" y="6264"/>
                    </a:cubicBezTo>
                    <a:cubicBezTo>
                      <a:pt x="23837" y="6264"/>
                      <a:pt x="23813" y="6275"/>
                      <a:pt x="23789" y="6275"/>
                    </a:cubicBezTo>
                    <a:cubicBezTo>
                      <a:pt x="23682" y="6275"/>
                      <a:pt x="23623" y="6228"/>
                      <a:pt x="23587" y="6133"/>
                    </a:cubicBezTo>
                    <a:cubicBezTo>
                      <a:pt x="23480" y="5764"/>
                      <a:pt x="23896" y="4799"/>
                      <a:pt x="24682" y="4204"/>
                    </a:cubicBezTo>
                    <a:close/>
                    <a:moveTo>
                      <a:pt x="2656" y="7514"/>
                    </a:moveTo>
                    <a:cubicBezTo>
                      <a:pt x="2799" y="7514"/>
                      <a:pt x="2929" y="7526"/>
                      <a:pt x="3072" y="7561"/>
                    </a:cubicBezTo>
                    <a:cubicBezTo>
                      <a:pt x="3906" y="7776"/>
                      <a:pt x="4382" y="8085"/>
                      <a:pt x="4406" y="8407"/>
                    </a:cubicBezTo>
                    <a:cubicBezTo>
                      <a:pt x="4418" y="8645"/>
                      <a:pt x="4168" y="8883"/>
                      <a:pt x="3775" y="9026"/>
                    </a:cubicBezTo>
                    <a:cubicBezTo>
                      <a:pt x="3703" y="9062"/>
                      <a:pt x="3632" y="9073"/>
                      <a:pt x="3572" y="9073"/>
                    </a:cubicBezTo>
                    <a:cubicBezTo>
                      <a:pt x="3132" y="9073"/>
                      <a:pt x="2787" y="8466"/>
                      <a:pt x="2656" y="7514"/>
                    </a:cubicBezTo>
                    <a:close/>
                    <a:moveTo>
                      <a:pt x="26718" y="9740"/>
                    </a:moveTo>
                    <a:cubicBezTo>
                      <a:pt x="27099" y="9740"/>
                      <a:pt x="27564" y="9871"/>
                      <a:pt x="28064" y="10109"/>
                    </a:cubicBezTo>
                    <a:cubicBezTo>
                      <a:pt x="28147" y="10157"/>
                      <a:pt x="28242" y="10216"/>
                      <a:pt x="28326" y="10264"/>
                    </a:cubicBezTo>
                    <a:cubicBezTo>
                      <a:pt x="28052" y="10502"/>
                      <a:pt x="27730" y="10645"/>
                      <a:pt x="27373" y="10693"/>
                    </a:cubicBezTo>
                    <a:cubicBezTo>
                      <a:pt x="27231" y="10713"/>
                      <a:pt x="27095" y="10722"/>
                      <a:pt x="26968" y="10722"/>
                    </a:cubicBezTo>
                    <a:cubicBezTo>
                      <a:pt x="26483" y="10722"/>
                      <a:pt x="26114" y="10585"/>
                      <a:pt x="25992" y="10359"/>
                    </a:cubicBezTo>
                    <a:cubicBezTo>
                      <a:pt x="25920" y="10252"/>
                      <a:pt x="25920" y="10145"/>
                      <a:pt x="25980" y="10038"/>
                    </a:cubicBezTo>
                    <a:cubicBezTo>
                      <a:pt x="26099" y="9847"/>
                      <a:pt x="26373" y="9740"/>
                      <a:pt x="26718" y="9740"/>
                    </a:cubicBezTo>
                    <a:close/>
                    <a:moveTo>
                      <a:pt x="2358" y="12467"/>
                    </a:moveTo>
                    <a:cubicBezTo>
                      <a:pt x="2525" y="12467"/>
                      <a:pt x="2679" y="12526"/>
                      <a:pt x="2822" y="12645"/>
                    </a:cubicBezTo>
                    <a:cubicBezTo>
                      <a:pt x="3001" y="12788"/>
                      <a:pt x="3191" y="13003"/>
                      <a:pt x="3120" y="13205"/>
                    </a:cubicBezTo>
                    <a:cubicBezTo>
                      <a:pt x="3037" y="13431"/>
                      <a:pt x="2668" y="13586"/>
                      <a:pt x="2203" y="13586"/>
                    </a:cubicBezTo>
                    <a:cubicBezTo>
                      <a:pt x="1846" y="13586"/>
                      <a:pt x="1489" y="13491"/>
                      <a:pt x="1203" y="13312"/>
                    </a:cubicBezTo>
                    <a:cubicBezTo>
                      <a:pt x="1548" y="12776"/>
                      <a:pt x="1977" y="12467"/>
                      <a:pt x="2358" y="12467"/>
                    </a:cubicBezTo>
                    <a:close/>
                    <a:moveTo>
                      <a:pt x="25873" y="14443"/>
                    </a:moveTo>
                    <a:cubicBezTo>
                      <a:pt x="26075" y="14443"/>
                      <a:pt x="26409" y="14515"/>
                      <a:pt x="26813" y="14848"/>
                    </a:cubicBezTo>
                    <a:cubicBezTo>
                      <a:pt x="27016" y="15015"/>
                      <a:pt x="27194" y="15229"/>
                      <a:pt x="27361" y="15467"/>
                    </a:cubicBezTo>
                    <a:cubicBezTo>
                      <a:pt x="27194" y="15515"/>
                      <a:pt x="27004" y="15539"/>
                      <a:pt x="26813" y="15539"/>
                    </a:cubicBezTo>
                    <a:lnTo>
                      <a:pt x="26718" y="15539"/>
                    </a:lnTo>
                    <a:cubicBezTo>
                      <a:pt x="25694" y="15539"/>
                      <a:pt x="25397" y="15217"/>
                      <a:pt x="25325" y="15074"/>
                    </a:cubicBezTo>
                    <a:cubicBezTo>
                      <a:pt x="25254" y="14955"/>
                      <a:pt x="25254" y="14824"/>
                      <a:pt x="25325" y="14705"/>
                    </a:cubicBezTo>
                    <a:cubicBezTo>
                      <a:pt x="25420" y="14550"/>
                      <a:pt x="25623" y="14443"/>
                      <a:pt x="25873" y="14443"/>
                    </a:cubicBezTo>
                    <a:close/>
                    <a:moveTo>
                      <a:pt x="4084" y="16717"/>
                    </a:moveTo>
                    <a:cubicBezTo>
                      <a:pt x="4215" y="16717"/>
                      <a:pt x="4263" y="16765"/>
                      <a:pt x="4263" y="16884"/>
                    </a:cubicBezTo>
                    <a:cubicBezTo>
                      <a:pt x="4263" y="17348"/>
                      <a:pt x="3370" y="18396"/>
                      <a:pt x="2418" y="18396"/>
                    </a:cubicBezTo>
                    <a:lnTo>
                      <a:pt x="2370" y="18396"/>
                    </a:lnTo>
                    <a:cubicBezTo>
                      <a:pt x="2501" y="17717"/>
                      <a:pt x="2906" y="17205"/>
                      <a:pt x="3537" y="16896"/>
                    </a:cubicBezTo>
                    <a:cubicBezTo>
                      <a:pt x="3822" y="16753"/>
                      <a:pt x="4001" y="16717"/>
                      <a:pt x="4084" y="16717"/>
                    </a:cubicBezTo>
                    <a:close/>
                    <a:moveTo>
                      <a:pt x="23968" y="19051"/>
                    </a:moveTo>
                    <a:cubicBezTo>
                      <a:pt x="24135" y="19051"/>
                      <a:pt x="24408" y="19110"/>
                      <a:pt x="24777" y="19420"/>
                    </a:cubicBezTo>
                    <a:cubicBezTo>
                      <a:pt x="25123" y="19706"/>
                      <a:pt x="25385" y="20063"/>
                      <a:pt x="25528" y="20456"/>
                    </a:cubicBezTo>
                    <a:cubicBezTo>
                      <a:pt x="25408" y="20468"/>
                      <a:pt x="25289" y="20480"/>
                      <a:pt x="25170" y="20480"/>
                    </a:cubicBezTo>
                    <a:cubicBezTo>
                      <a:pt x="24123" y="20480"/>
                      <a:pt x="23742" y="20027"/>
                      <a:pt x="23634" y="19837"/>
                    </a:cubicBezTo>
                    <a:cubicBezTo>
                      <a:pt x="23515" y="19634"/>
                      <a:pt x="23503" y="19408"/>
                      <a:pt x="23599" y="19241"/>
                    </a:cubicBezTo>
                    <a:cubicBezTo>
                      <a:pt x="23670" y="19122"/>
                      <a:pt x="23801" y="19051"/>
                      <a:pt x="23968" y="19051"/>
                    </a:cubicBezTo>
                    <a:close/>
                    <a:moveTo>
                      <a:pt x="5954" y="19158"/>
                    </a:moveTo>
                    <a:cubicBezTo>
                      <a:pt x="6573" y="19194"/>
                      <a:pt x="6728" y="19670"/>
                      <a:pt x="6775" y="19956"/>
                    </a:cubicBezTo>
                    <a:cubicBezTo>
                      <a:pt x="6870" y="20753"/>
                      <a:pt x="6370" y="21825"/>
                      <a:pt x="5537" y="22146"/>
                    </a:cubicBezTo>
                    <a:cubicBezTo>
                      <a:pt x="5073" y="21111"/>
                      <a:pt x="4989" y="20027"/>
                      <a:pt x="5335" y="19491"/>
                    </a:cubicBezTo>
                    <a:cubicBezTo>
                      <a:pt x="5477" y="19265"/>
                      <a:pt x="5668" y="19158"/>
                      <a:pt x="5918" y="19158"/>
                    </a:cubicBezTo>
                    <a:close/>
                    <a:moveTo>
                      <a:pt x="9811" y="21861"/>
                    </a:moveTo>
                    <a:cubicBezTo>
                      <a:pt x="9871" y="21861"/>
                      <a:pt x="9930" y="21873"/>
                      <a:pt x="9990" y="21885"/>
                    </a:cubicBezTo>
                    <a:cubicBezTo>
                      <a:pt x="10335" y="21980"/>
                      <a:pt x="10669" y="22325"/>
                      <a:pt x="10823" y="22789"/>
                    </a:cubicBezTo>
                    <a:cubicBezTo>
                      <a:pt x="11002" y="23242"/>
                      <a:pt x="10978" y="23706"/>
                      <a:pt x="10788" y="24051"/>
                    </a:cubicBezTo>
                    <a:cubicBezTo>
                      <a:pt x="9764" y="23242"/>
                      <a:pt x="9442" y="22373"/>
                      <a:pt x="9561" y="22027"/>
                    </a:cubicBezTo>
                    <a:cubicBezTo>
                      <a:pt x="9597" y="21908"/>
                      <a:pt x="9680" y="21861"/>
                      <a:pt x="9811" y="21861"/>
                    </a:cubicBezTo>
                    <a:close/>
                    <a:moveTo>
                      <a:pt x="20467" y="22158"/>
                    </a:moveTo>
                    <a:cubicBezTo>
                      <a:pt x="20563" y="22158"/>
                      <a:pt x="20634" y="22230"/>
                      <a:pt x="20706" y="22349"/>
                    </a:cubicBezTo>
                    <a:cubicBezTo>
                      <a:pt x="21003" y="22920"/>
                      <a:pt x="20694" y="23694"/>
                      <a:pt x="19896" y="24313"/>
                    </a:cubicBezTo>
                    <a:cubicBezTo>
                      <a:pt x="19563" y="23921"/>
                      <a:pt x="19622" y="23325"/>
                      <a:pt x="19813" y="22885"/>
                    </a:cubicBezTo>
                    <a:cubicBezTo>
                      <a:pt x="19979" y="22468"/>
                      <a:pt x="20253" y="22158"/>
                      <a:pt x="20467" y="22158"/>
                    </a:cubicBezTo>
                    <a:close/>
                    <a:moveTo>
                      <a:pt x="15372" y="22349"/>
                    </a:moveTo>
                    <a:cubicBezTo>
                      <a:pt x="15419" y="22349"/>
                      <a:pt x="15455" y="22361"/>
                      <a:pt x="15502" y="22385"/>
                    </a:cubicBezTo>
                    <a:cubicBezTo>
                      <a:pt x="15776" y="22539"/>
                      <a:pt x="16038" y="23063"/>
                      <a:pt x="16110" y="23611"/>
                    </a:cubicBezTo>
                    <a:cubicBezTo>
                      <a:pt x="16145" y="23932"/>
                      <a:pt x="16145" y="24540"/>
                      <a:pt x="15729" y="24956"/>
                    </a:cubicBezTo>
                    <a:cubicBezTo>
                      <a:pt x="14895" y="24456"/>
                      <a:pt x="14812" y="23456"/>
                      <a:pt x="14955" y="22885"/>
                    </a:cubicBezTo>
                    <a:cubicBezTo>
                      <a:pt x="15038" y="22563"/>
                      <a:pt x="15205" y="22349"/>
                      <a:pt x="15372" y="22349"/>
                    </a:cubicBezTo>
                    <a:close/>
                    <a:moveTo>
                      <a:pt x="12466" y="191"/>
                    </a:moveTo>
                    <a:cubicBezTo>
                      <a:pt x="13014" y="191"/>
                      <a:pt x="13562" y="382"/>
                      <a:pt x="14086" y="775"/>
                    </a:cubicBezTo>
                    <a:cubicBezTo>
                      <a:pt x="14467" y="1061"/>
                      <a:pt x="14788" y="1346"/>
                      <a:pt x="15026" y="1620"/>
                    </a:cubicBezTo>
                    <a:cubicBezTo>
                      <a:pt x="14574" y="2346"/>
                      <a:pt x="14336" y="3227"/>
                      <a:pt x="14479" y="3656"/>
                    </a:cubicBezTo>
                    <a:cubicBezTo>
                      <a:pt x="14538" y="3811"/>
                      <a:pt x="14621" y="3870"/>
                      <a:pt x="14693" y="3894"/>
                    </a:cubicBezTo>
                    <a:cubicBezTo>
                      <a:pt x="14752" y="3918"/>
                      <a:pt x="14824" y="3930"/>
                      <a:pt x="14895" y="3930"/>
                    </a:cubicBezTo>
                    <a:cubicBezTo>
                      <a:pt x="15229" y="3930"/>
                      <a:pt x="15574" y="3692"/>
                      <a:pt x="15729" y="3358"/>
                    </a:cubicBezTo>
                    <a:cubicBezTo>
                      <a:pt x="15860" y="3073"/>
                      <a:pt x="15967" y="2465"/>
                      <a:pt x="15264" y="1608"/>
                    </a:cubicBezTo>
                    <a:cubicBezTo>
                      <a:pt x="15598" y="1120"/>
                      <a:pt x="16264" y="370"/>
                      <a:pt x="17277" y="370"/>
                    </a:cubicBezTo>
                    <a:cubicBezTo>
                      <a:pt x="17419" y="370"/>
                      <a:pt x="17562" y="382"/>
                      <a:pt x="17705" y="406"/>
                    </a:cubicBezTo>
                    <a:cubicBezTo>
                      <a:pt x="19027" y="668"/>
                      <a:pt x="19967" y="1418"/>
                      <a:pt x="20289" y="2454"/>
                    </a:cubicBezTo>
                    <a:cubicBezTo>
                      <a:pt x="19324" y="3156"/>
                      <a:pt x="18729" y="4287"/>
                      <a:pt x="18884" y="4763"/>
                    </a:cubicBezTo>
                    <a:cubicBezTo>
                      <a:pt x="18940" y="4942"/>
                      <a:pt x="19079" y="5032"/>
                      <a:pt x="19282" y="5032"/>
                    </a:cubicBezTo>
                    <a:cubicBezTo>
                      <a:pt x="19335" y="5032"/>
                      <a:pt x="19393" y="5026"/>
                      <a:pt x="19455" y="5013"/>
                    </a:cubicBezTo>
                    <a:cubicBezTo>
                      <a:pt x="19801" y="4942"/>
                      <a:pt x="20086" y="4716"/>
                      <a:pt x="20301" y="4370"/>
                    </a:cubicBezTo>
                    <a:cubicBezTo>
                      <a:pt x="20598" y="3859"/>
                      <a:pt x="20682" y="3180"/>
                      <a:pt x="20503" y="2525"/>
                    </a:cubicBezTo>
                    <a:cubicBezTo>
                      <a:pt x="20968" y="2210"/>
                      <a:pt x="21455" y="2050"/>
                      <a:pt x="21930" y="2050"/>
                    </a:cubicBezTo>
                    <a:cubicBezTo>
                      <a:pt x="22245" y="2050"/>
                      <a:pt x="22554" y="2121"/>
                      <a:pt x="22849" y="2263"/>
                    </a:cubicBezTo>
                    <a:cubicBezTo>
                      <a:pt x="23706" y="2668"/>
                      <a:pt x="24337" y="3287"/>
                      <a:pt x="24623" y="4013"/>
                    </a:cubicBezTo>
                    <a:cubicBezTo>
                      <a:pt x="23789" y="4621"/>
                      <a:pt x="23265" y="5704"/>
                      <a:pt x="23408" y="6192"/>
                    </a:cubicBezTo>
                    <a:cubicBezTo>
                      <a:pt x="23468" y="6371"/>
                      <a:pt x="23599" y="6466"/>
                      <a:pt x="23789" y="6466"/>
                    </a:cubicBezTo>
                    <a:cubicBezTo>
                      <a:pt x="23825" y="6466"/>
                      <a:pt x="23861" y="6454"/>
                      <a:pt x="23908" y="6454"/>
                    </a:cubicBezTo>
                    <a:cubicBezTo>
                      <a:pt x="24254" y="6395"/>
                      <a:pt x="24551" y="6168"/>
                      <a:pt x="24742" y="5835"/>
                    </a:cubicBezTo>
                    <a:cubicBezTo>
                      <a:pt x="25016" y="5359"/>
                      <a:pt x="25051" y="4716"/>
                      <a:pt x="24849" y="4097"/>
                    </a:cubicBezTo>
                    <a:cubicBezTo>
                      <a:pt x="25202" y="3861"/>
                      <a:pt x="25574" y="3744"/>
                      <a:pt x="25950" y="3744"/>
                    </a:cubicBezTo>
                    <a:cubicBezTo>
                      <a:pt x="26411" y="3744"/>
                      <a:pt x="26879" y="3921"/>
                      <a:pt x="27325" y="4275"/>
                    </a:cubicBezTo>
                    <a:cubicBezTo>
                      <a:pt x="28421" y="5144"/>
                      <a:pt x="29111" y="6478"/>
                      <a:pt x="29183" y="7847"/>
                    </a:cubicBezTo>
                    <a:cubicBezTo>
                      <a:pt x="29230" y="8788"/>
                      <a:pt x="28968" y="9621"/>
                      <a:pt x="28468" y="10133"/>
                    </a:cubicBezTo>
                    <a:cubicBezTo>
                      <a:pt x="28361" y="10074"/>
                      <a:pt x="28254" y="10002"/>
                      <a:pt x="28147" y="9955"/>
                    </a:cubicBezTo>
                    <a:cubicBezTo>
                      <a:pt x="27623" y="9693"/>
                      <a:pt x="27135" y="9550"/>
                      <a:pt x="26718" y="9550"/>
                    </a:cubicBezTo>
                    <a:cubicBezTo>
                      <a:pt x="26301" y="9550"/>
                      <a:pt x="25968" y="9693"/>
                      <a:pt x="25825" y="9943"/>
                    </a:cubicBezTo>
                    <a:cubicBezTo>
                      <a:pt x="25730" y="10109"/>
                      <a:pt x="25730" y="10300"/>
                      <a:pt x="25825" y="10455"/>
                    </a:cubicBezTo>
                    <a:cubicBezTo>
                      <a:pt x="25996" y="10750"/>
                      <a:pt x="26411" y="10915"/>
                      <a:pt x="26959" y="10915"/>
                    </a:cubicBezTo>
                    <a:cubicBezTo>
                      <a:pt x="27097" y="10915"/>
                      <a:pt x="27244" y="10905"/>
                      <a:pt x="27397" y="10883"/>
                    </a:cubicBezTo>
                    <a:cubicBezTo>
                      <a:pt x="27814" y="10824"/>
                      <a:pt x="28183" y="10657"/>
                      <a:pt x="28492" y="10383"/>
                    </a:cubicBezTo>
                    <a:cubicBezTo>
                      <a:pt x="29254" y="10967"/>
                      <a:pt x="29599" y="11955"/>
                      <a:pt x="29421" y="13038"/>
                    </a:cubicBezTo>
                    <a:cubicBezTo>
                      <a:pt x="29230" y="14169"/>
                      <a:pt x="28504" y="15098"/>
                      <a:pt x="27552" y="15419"/>
                    </a:cubicBezTo>
                    <a:cubicBezTo>
                      <a:pt x="27373" y="15134"/>
                      <a:pt x="27159" y="14896"/>
                      <a:pt x="26932" y="14705"/>
                    </a:cubicBezTo>
                    <a:cubicBezTo>
                      <a:pt x="26492" y="14336"/>
                      <a:pt x="26111" y="14253"/>
                      <a:pt x="25873" y="14253"/>
                    </a:cubicBezTo>
                    <a:cubicBezTo>
                      <a:pt x="25551" y="14253"/>
                      <a:pt x="25289" y="14396"/>
                      <a:pt x="25158" y="14622"/>
                    </a:cubicBezTo>
                    <a:cubicBezTo>
                      <a:pt x="25051" y="14788"/>
                      <a:pt x="25051" y="15003"/>
                      <a:pt x="25158" y="15181"/>
                    </a:cubicBezTo>
                    <a:cubicBezTo>
                      <a:pt x="25278" y="15384"/>
                      <a:pt x="25647" y="15729"/>
                      <a:pt x="26718" y="15729"/>
                    </a:cubicBezTo>
                    <a:lnTo>
                      <a:pt x="26825" y="15729"/>
                    </a:lnTo>
                    <a:cubicBezTo>
                      <a:pt x="27052" y="15729"/>
                      <a:pt x="27266" y="15693"/>
                      <a:pt x="27480" y="15634"/>
                    </a:cubicBezTo>
                    <a:cubicBezTo>
                      <a:pt x="28040" y="16551"/>
                      <a:pt x="28385" y="17932"/>
                      <a:pt x="27909" y="19027"/>
                    </a:cubicBezTo>
                    <a:cubicBezTo>
                      <a:pt x="27564" y="19777"/>
                      <a:pt x="26861" y="20265"/>
                      <a:pt x="25873" y="20420"/>
                    </a:cubicBezTo>
                    <a:cubicBezTo>
                      <a:pt x="25825" y="20432"/>
                      <a:pt x="25766" y="20432"/>
                      <a:pt x="25718" y="20444"/>
                    </a:cubicBezTo>
                    <a:cubicBezTo>
                      <a:pt x="25563" y="19991"/>
                      <a:pt x="25289" y="19587"/>
                      <a:pt x="24897" y="19277"/>
                    </a:cubicBezTo>
                    <a:cubicBezTo>
                      <a:pt x="24575" y="19003"/>
                      <a:pt x="24242" y="18860"/>
                      <a:pt x="23968" y="18860"/>
                    </a:cubicBezTo>
                    <a:cubicBezTo>
                      <a:pt x="23730" y="18860"/>
                      <a:pt x="23539" y="18968"/>
                      <a:pt x="23432" y="19146"/>
                    </a:cubicBezTo>
                    <a:cubicBezTo>
                      <a:pt x="23301" y="19372"/>
                      <a:pt x="23325" y="19670"/>
                      <a:pt x="23468" y="19920"/>
                    </a:cubicBezTo>
                    <a:cubicBezTo>
                      <a:pt x="23599" y="20146"/>
                      <a:pt x="24015" y="20658"/>
                      <a:pt x="25170" y="20658"/>
                    </a:cubicBezTo>
                    <a:cubicBezTo>
                      <a:pt x="25313" y="20658"/>
                      <a:pt x="25444" y="20658"/>
                      <a:pt x="25587" y="20646"/>
                    </a:cubicBezTo>
                    <a:lnTo>
                      <a:pt x="25587" y="20646"/>
                    </a:lnTo>
                    <a:cubicBezTo>
                      <a:pt x="25766" y="21301"/>
                      <a:pt x="25659" y="22004"/>
                      <a:pt x="25278" y="22647"/>
                    </a:cubicBezTo>
                    <a:cubicBezTo>
                      <a:pt x="24670" y="23647"/>
                      <a:pt x="23468" y="24361"/>
                      <a:pt x="21884" y="24659"/>
                    </a:cubicBezTo>
                    <a:cubicBezTo>
                      <a:pt x="21587" y="24706"/>
                      <a:pt x="21313" y="24730"/>
                      <a:pt x="21075" y="24730"/>
                    </a:cubicBezTo>
                    <a:cubicBezTo>
                      <a:pt x="20622" y="24730"/>
                      <a:pt x="20265" y="24635"/>
                      <a:pt x="20027" y="24444"/>
                    </a:cubicBezTo>
                    <a:cubicBezTo>
                      <a:pt x="20884" y="23766"/>
                      <a:pt x="21217" y="22920"/>
                      <a:pt x="20860" y="22254"/>
                    </a:cubicBezTo>
                    <a:cubicBezTo>
                      <a:pt x="20741" y="22027"/>
                      <a:pt x="20575" y="21980"/>
                      <a:pt x="20467" y="21980"/>
                    </a:cubicBezTo>
                    <a:cubicBezTo>
                      <a:pt x="20122" y="21980"/>
                      <a:pt x="19801" y="22397"/>
                      <a:pt x="19634" y="22813"/>
                    </a:cubicBezTo>
                    <a:cubicBezTo>
                      <a:pt x="19432" y="23301"/>
                      <a:pt x="19360" y="23968"/>
                      <a:pt x="19741" y="24432"/>
                    </a:cubicBezTo>
                    <a:cubicBezTo>
                      <a:pt x="18991" y="24956"/>
                      <a:pt x="18003" y="25254"/>
                      <a:pt x="17015" y="25254"/>
                    </a:cubicBezTo>
                    <a:lnTo>
                      <a:pt x="16717" y="25254"/>
                    </a:lnTo>
                    <a:cubicBezTo>
                      <a:pt x="16407" y="25230"/>
                      <a:pt x="16134" y="25171"/>
                      <a:pt x="15895" y="25052"/>
                    </a:cubicBezTo>
                    <a:cubicBezTo>
                      <a:pt x="16336" y="24575"/>
                      <a:pt x="16336" y="23944"/>
                      <a:pt x="16288" y="23587"/>
                    </a:cubicBezTo>
                    <a:cubicBezTo>
                      <a:pt x="16217" y="22968"/>
                      <a:pt x="15931" y="22408"/>
                      <a:pt x="15586" y="22218"/>
                    </a:cubicBezTo>
                    <a:cubicBezTo>
                      <a:pt x="15514" y="22182"/>
                      <a:pt x="15443" y="22158"/>
                      <a:pt x="15372" y="22158"/>
                    </a:cubicBezTo>
                    <a:cubicBezTo>
                      <a:pt x="15110" y="22158"/>
                      <a:pt x="14883" y="22420"/>
                      <a:pt x="14776" y="22837"/>
                    </a:cubicBezTo>
                    <a:cubicBezTo>
                      <a:pt x="14621" y="23456"/>
                      <a:pt x="14717" y="24528"/>
                      <a:pt x="15574" y="25087"/>
                    </a:cubicBezTo>
                    <a:cubicBezTo>
                      <a:pt x="15293" y="25298"/>
                      <a:pt x="14908" y="25401"/>
                      <a:pt x="14434" y="25401"/>
                    </a:cubicBezTo>
                    <a:cubicBezTo>
                      <a:pt x="14105" y="25401"/>
                      <a:pt x="13733" y="25352"/>
                      <a:pt x="13324" y="25254"/>
                    </a:cubicBezTo>
                    <a:cubicBezTo>
                      <a:pt x="12407" y="25028"/>
                      <a:pt x="11597" y="24659"/>
                      <a:pt x="10942" y="24171"/>
                    </a:cubicBezTo>
                    <a:cubicBezTo>
                      <a:pt x="11169" y="23778"/>
                      <a:pt x="11192" y="23242"/>
                      <a:pt x="11014" y="22718"/>
                    </a:cubicBezTo>
                    <a:cubicBezTo>
                      <a:pt x="10823" y="22206"/>
                      <a:pt x="10454" y="21825"/>
                      <a:pt x="10049" y="21706"/>
                    </a:cubicBezTo>
                    <a:cubicBezTo>
                      <a:pt x="9968" y="21683"/>
                      <a:pt x="9892" y="21672"/>
                      <a:pt x="9823" y="21672"/>
                    </a:cubicBezTo>
                    <a:cubicBezTo>
                      <a:pt x="9608" y="21672"/>
                      <a:pt x="9455" y="21779"/>
                      <a:pt x="9383" y="21968"/>
                    </a:cubicBezTo>
                    <a:cubicBezTo>
                      <a:pt x="9228" y="22444"/>
                      <a:pt x="9668" y="23409"/>
                      <a:pt x="10680" y="24218"/>
                    </a:cubicBezTo>
                    <a:cubicBezTo>
                      <a:pt x="10414" y="24562"/>
                      <a:pt x="9937" y="24738"/>
                      <a:pt x="9303" y="24738"/>
                    </a:cubicBezTo>
                    <a:cubicBezTo>
                      <a:pt x="9058" y="24738"/>
                      <a:pt x="8790" y="24712"/>
                      <a:pt x="8502" y="24659"/>
                    </a:cubicBezTo>
                    <a:cubicBezTo>
                      <a:pt x="7299" y="24432"/>
                      <a:pt x="6251" y="23575"/>
                      <a:pt x="5632" y="22313"/>
                    </a:cubicBezTo>
                    <a:cubicBezTo>
                      <a:pt x="6525" y="21968"/>
                      <a:pt x="7073" y="20789"/>
                      <a:pt x="6966" y="19932"/>
                    </a:cubicBezTo>
                    <a:cubicBezTo>
                      <a:pt x="6882" y="19349"/>
                      <a:pt x="6525" y="19003"/>
                      <a:pt x="5966" y="18979"/>
                    </a:cubicBezTo>
                    <a:lnTo>
                      <a:pt x="5918" y="18979"/>
                    </a:lnTo>
                    <a:cubicBezTo>
                      <a:pt x="5608" y="18979"/>
                      <a:pt x="5346" y="19122"/>
                      <a:pt x="5180" y="19384"/>
                    </a:cubicBezTo>
                    <a:cubicBezTo>
                      <a:pt x="4811" y="19980"/>
                      <a:pt x="4882" y="21123"/>
                      <a:pt x="5370" y="22206"/>
                    </a:cubicBezTo>
                    <a:cubicBezTo>
                      <a:pt x="5272" y="22227"/>
                      <a:pt x="5173" y="22238"/>
                      <a:pt x="5073" y="22238"/>
                    </a:cubicBezTo>
                    <a:cubicBezTo>
                      <a:pt x="4892" y="22238"/>
                      <a:pt x="4709" y="22203"/>
                      <a:pt x="4525" y="22135"/>
                    </a:cubicBezTo>
                    <a:cubicBezTo>
                      <a:pt x="3191" y="21646"/>
                      <a:pt x="2191" y="20003"/>
                      <a:pt x="2346" y="18587"/>
                    </a:cubicBezTo>
                    <a:lnTo>
                      <a:pt x="2418" y="18587"/>
                    </a:lnTo>
                    <a:cubicBezTo>
                      <a:pt x="3513" y="18587"/>
                      <a:pt x="4453" y="17444"/>
                      <a:pt x="4453" y="16884"/>
                    </a:cubicBezTo>
                    <a:cubicBezTo>
                      <a:pt x="4453" y="16670"/>
                      <a:pt x="4323" y="16539"/>
                      <a:pt x="4084" y="16539"/>
                    </a:cubicBezTo>
                    <a:cubicBezTo>
                      <a:pt x="3930" y="16539"/>
                      <a:pt x="3715" y="16598"/>
                      <a:pt x="3453" y="16729"/>
                    </a:cubicBezTo>
                    <a:cubicBezTo>
                      <a:pt x="2763" y="17063"/>
                      <a:pt x="2322" y="17634"/>
                      <a:pt x="2191" y="18372"/>
                    </a:cubicBezTo>
                    <a:cubicBezTo>
                      <a:pt x="1846" y="18313"/>
                      <a:pt x="1525" y="18110"/>
                      <a:pt x="1239" y="17765"/>
                    </a:cubicBezTo>
                    <a:cubicBezTo>
                      <a:pt x="203" y="16539"/>
                      <a:pt x="382" y="14693"/>
                      <a:pt x="1108" y="13467"/>
                    </a:cubicBezTo>
                    <a:lnTo>
                      <a:pt x="1108" y="13467"/>
                    </a:lnTo>
                    <a:cubicBezTo>
                      <a:pt x="1417" y="13669"/>
                      <a:pt x="1810" y="13776"/>
                      <a:pt x="2203" y="13776"/>
                    </a:cubicBezTo>
                    <a:cubicBezTo>
                      <a:pt x="2751" y="13776"/>
                      <a:pt x="3191" y="13574"/>
                      <a:pt x="3299" y="13276"/>
                    </a:cubicBezTo>
                    <a:cubicBezTo>
                      <a:pt x="3358" y="13098"/>
                      <a:pt x="3346" y="12836"/>
                      <a:pt x="2953" y="12502"/>
                    </a:cubicBezTo>
                    <a:cubicBezTo>
                      <a:pt x="2763" y="12360"/>
                      <a:pt x="2572" y="12276"/>
                      <a:pt x="2358" y="12276"/>
                    </a:cubicBezTo>
                    <a:cubicBezTo>
                      <a:pt x="1917" y="12276"/>
                      <a:pt x="1441" y="12622"/>
                      <a:pt x="1048" y="13205"/>
                    </a:cubicBezTo>
                    <a:cubicBezTo>
                      <a:pt x="774" y="12979"/>
                      <a:pt x="596" y="12681"/>
                      <a:pt x="524" y="12312"/>
                    </a:cubicBezTo>
                    <a:cubicBezTo>
                      <a:pt x="262" y="11050"/>
                      <a:pt x="608" y="9359"/>
                      <a:pt x="1334" y="8371"/>
                    </a:cubicBezTo>
                    <a:cubicBezTo>
                      <a:pt x="1667" y="7907"/>
                      <a:pt x="2060" y="7621"/>
                      <a:pt x="2477" y="7538"/>
                    </a:cubicBezTo>
                    <a:cubicBezTo>
                      <a:pt x="2620" y="8609"/>
                      <a:pt x="3037" y="9264"/>
                      <a:pt x="3572" y="9264"/>
                    </a:cubicBezTo>
                    <a:cubicBezTo>
                      <a:pt x="3668" y="9264"/>
                      <a:pt x="3751" y="9240"/>
                      <a:pt x="3846" y="9216"/>
                    </a:cubicBezTo>
                    <a:cubicBezTo>
                      <a:pt x="4323" y="9038"/>
                      <a:pt x="4608" y="8728"/>
                      <a:pt x="4596" y="8407"/>
                    </a:cubicBezTo>
                    <a:cubicBezTo>
                      <a:pt x="4573" y="8109"/>
                      <a:pt x="4311" y="7692"/>
                      <a:pt x="3120" y="7383"/>
                    </a:cubicBezTo>
                    <a:cubicBezTo>
                      <a:pt x="2993" y="7353"/>
                      <a:pt x="2857" y="7332"/>
                      <a:pt x="2727" y="7332"/>
                    </a:cubicBezTo>
                    <a:cubicBezTo>
                      <a:pt x="2699" y="7332"/>
                      <a:pt x="2671" y="7333"/>
                      <a:pt x="2644" y="7335"/>
                    </a:cubicBezTo>
                    <a:cubicBezTo>
                      <a:pt x="2548" y="6275"/>
                      <a:pt x="2751" y="4882"/>
                      <a:pt x="3453" y="4240"/>
                    </a:cubicBezTo>
                    <a:cubicBezTo>
                      <a:pt x="4013" y="3728"/>
                      <a:pt x="4680" y="3454"/>
                      <a:pt x="5323" y="3454"/>
                    </a:cubicBezTo>
                    <a:lnTo>
                      <a:pt x="5346" y="3454"/>
                    </a:lnTo>
                    <a:cubicBezTo>
                      <a:pt x="4989" y="4156"/>
                      <a:pt x="4870" y="4787"/>
                      <a:pt x="4858" y="4894"/>
                    </a:cubicBezTo>
                    <a:cubicBezTo>
                      <a:pt x="4787" y="5061"/>
                      <a:pt x="4799" y="5252"/>
                      <a:pt x="4894" y="5418"/>
                    </a:cubicBezTo>
                    <a:cubicBezTo>
                      <a:pt x="5061" y="5668"/>
                      <a:pt x="5406" y="5847"/>
                      <a:pt x="5763" y="5847"/>
                    </a:cubicBezTo>
                    <a:cubicBezTo>
                      <a:pt x="6001" y="5847"/>
                      <a:pt x="6609" y="5752"/>
                      <a:pt x="6847" y="4918"/>
                    </a:cubicBezTo>
                    <a:cubicBezTo>
                      <a:pt x="6954" y="4525"/>
                      <a:pt x="6894" y="4168"/>
                      <a:pt x="6692" y="3870"/>
                    </a:cubicBezTo>
                    <a:cubicBezTo>
                      <a:pt x="6478" y="3561"/>
                      <a:pt x="6097" y="3347"/>
                      <a:pt x="5644" y="3287"/>
                    </a:cubicBezTo>
                    <a:cubicBezTo>
                      <a:pt x="6139" y="2436"/>
                      <a:pt x="7078" y="1474"/>
                      <a:pt x="8751" y="1474"/>
                    </a:cubicBezTo>
                    <a:cubicBezTo>
                      <a:pt x="8810" y="1474"/>
                      <a:pt x="8870" y="1475"/>
                      <a:pt x="8930" y="1477"/>
                    </a:cubicBezTo>
                    <a:cubicBezTo>
                      <a:pt x="9240" y="1489"/>
                      <a:pt x="9502" y="1573"/>
                      <a:pt x="9704" y="1715"/>
                    </a:cubicBezTo>
                    <a:cubicBezTo>
                      <a:pt x="9097" y="2620"/>
                      <a:pt x="8954" y="3513"/>
                      <a:pt x="9347" y="3847"/>
                    </a:cubicBezTo>
                    <a:cubicBezTo>
                      <a:pt x="9466" y="3954"/>
                      <a:pt x="9585" y="4001"/>
                      <a:pt x="9704" y="4001"/>
                    </a:cubicBezTo>
                    <a:cubicBezTo>
                      <a:pt x="9942" y="4001"/>
                      <a:pt x="10157" y="3811"/>
                      <a:pt x="10276" y="3466"/>
                    </a:cubicBezTo>
                    <a:cubicBezTo>
                      <a:pt x="10478" y="2942"/>
                      <a:pt x="10419" y="2156"/>
                      <a:pt x="9954" y="1680"/>
                    </a:cubicBezTo>
                    <a:cubicBezTo>
                      <a:pt x="10621" y="751"/>
                      <a:pt x="11562" y="191"/>
                      <a:pt x="12466" y="191"/>
                    </a:cubicBezTo>
                    <a:close/>
                    <a:moveTo>
                      <a:pt x="12454" y="1"/>
                    </a:moveTo>
                    <a:cubicBezTo>
                      <a:pt x="11502" y="1"/>
                      <a:pt x="10514" y="584"/>
                      <a:pt x="9811" y="1561"/>
                    </a:cubicBezTo>
                    <a:cubicBezTo>
                      <a:pt x="9573" y="1382"/>
                      <a:pt x="9276" y="1299"/>
                      <a:pt x="8930" y="1287"/>
                    </a:cubicBezTo>
                    <a:cubicBezTo>
                      <a:pt x="8870" y="1285"/>
                      <a:pt x="8810" y="1283"/>
                      <a:pt x="8751" y="1283"/>
                    </a:cubicBezTo>
                    <a:cubicBezTo>
                      <a:pt x="6926" y="1283"/>
                      <a:pt x="5949" y="2340"/>
                      <a:pt x="5442" y="3263"/>
                    </a:cubicBezTo>
                    <a:cubicBezTo>
                      <a:pt x="5406" y="3251"/>
                      <a:pt x="5358" y="3251"/>
                      <a:pt x="5323" y="3251"/>
                    </a:cubicBezTo>
                    <a:cubicBezTo>
                      <a:pt x="4632" y="3251"/>
                      <a:pt x="3918" y="3549"/>
                      <a:pt x="3334" y="4097"/>
                    </a:cubicBezTo>
                    <a:cubicBezTo>
                      <a:pt x="2572" y="4787"/>
                      <a:pt x="2346" y="6252"/>
                      <a:pt x="2453" y="7347"/>
                    </a:cubicBezTo>
                    <a:cubicBezTo>
                      <a:pt x="1989" y="7430"/>
                      <a:pt x="1548" y="7740"/>
                      <a:pt x="1179" y="8252"/>
                    </a:cubicBezTo>
                    <a:cubicBezTo>
                      <a:pt x="417" y="9300"/>
                      <a:pt x="60" y="11014"/>
                      <a:pt x="334" y="12336"/>
                    </a:cubicBezTo>
                    <a:cubicBezTo>
                      <a:pt x="417" y="12764"/>
                      <a:pt x="632" y="13110"/>
                      <a:pt x="953" y="13360"/>
                    </a:cubicBezTo>
                    <a:cubicBezTo>
                      <a:pt x="191" y="14646"/>
                      <a:pt x="1" y="16586"/>
                      <a:pt x="1096" y="17884"/>
                    </a:cubicBezTo>
                    <a:cubicBezTo>
                      <a:pt x="1405" y="18265"/>
                      <a:pt x="1763" y="18491"/>
                      <a:pt x="2156" y="18563"/>
                    </a:cubicBezTo>
                    <a:cubicBezTo>
                      <a:pt x="1989" y="20051"/>
                      <a:pt x="3049" y="21789"/>
                      <a:pt x="4453" y="22313"/>
                    </a:cubicBezTo>
                    <a:cubicBezTo>
                      <a:pt x="4654" y="22385"/>
                      <a:pt x="4859" y="22422"/>
                      <a:pt x="5058" y="22422"/>
                    </a:cubicBezTo>
                    <a:cubicBezTo>
                      <a:pt x="5190" y="22422"/>
                      <a:pt x="5319" y="22406"/>
                      <a:pt x="5442" y="22373"/>
                    </a:cubicBezTo>
                    <a:cubicBezTo>
                      <a:pt x="6097" y="23706"/>
                      <a:pt x="7192" y="24599"/>
                      <a:pt x="8466" y="24837"/>
                    </a:cubicBezTo>
                    <a:cubicBezTo>
                      <a:pt x="8764" y="24897"/>
                      <a:pt x="9061" y="24921"/>
                      <a:pt x="9311" y="24921"/>
                    </a:cubicBezTo>
                    <a:cubicBezTo>
                      <a:pt x="10157" y="24921"/>
                      <a:pt x="10609" y="24623"/>
                      <a:pt x="10835" y="24325"/>
                    </a:cubicBezTo>
                    <a:cubicBezTo>
                      <a:pt x="11514" y="24825"/>
                      <a:pt x="12335" y="25206"/>
                      <a:pt x="13276" y="25433"/>
                    </a:cubicBezTo>
                    <a:cubicBezTo>
                      <a:pt x="13705" y="25540"/>
                      <a:pt x="14098" y="25587"/>
                      <a:pt x="14443" y="25587"/>
                    </a:cubicBezTo>
                    <a:cubicBezTo>
                      <a:pt x="14991" y="25587"/>
                      <a:pt x="15431" y="25456"/>
                      <a:pt x="15753" y="25194"/>
                    </a:cubicBezTo>
                    <a:cubicBezTo>
                      <a:pt x="16026" y="25337"/>
                      <a:pt x="16348" y="25421"/>
                      <a:pt x="16705" y="25433"/>
                    </a:cubicBezTo>
                    <a:cubicBezTo>
                      <a:pt x="16812" y="25445"/>
                      <a:pt x="16919" y="25445"/>
                      <a:pt x="17026" y="25445"/>
                    </a:cubicBezTo>
                    <a:cubicBezTo>
                      <a:pt x="18062" y="25445"/>
                      <a:pt x="19086" y="25123"/>
                      <a:pt x="19872" y="24563"/>
                    </a:cubicBezTo>
                    <a:cubicBezTo>
                      <a:pt x="20158" y="24802"/>
                      <a:pt x="20563" y="24921"/>
                      <a:pt x="21075" y="24921"/>
                    </a:cubicBezTo>
                    <a:cubicBezTo>
                      <a:pt x="21337" y="24921"/>
                      <a:pt x="21610" y="24897"/>
                      <a:pt x="21920" y="24837"/>
                    </a:cubicBezTo>
                    <a:cubicBezTo>
                      <a:pt x="23551" y="24540"/>
                      <a:pt x="24801" y="23790"/>
                      <a:pt x="25432" y="22742"/>
                    </a:cubicBezTo>
                    <a:cubicBezTo>
                      <a:pt x="25849" y="22075"/>
                      <a:pt x="25968" y="21325"/>
                      <a:pt x="25778" y="20622"/>
                    </a:cubicBezTo>
                    <a:cubicBezTo>
                      <a:pt x="25825" y="20622"/>
                      <a:pt x="25861" y="20611"/>
                      <a:pt x="25909" y="20611"/>
                    </a:cubicBezTo>
                    <a:cubicBezTo>
                      <a:pt x="26956" y="20444"/>
                      <a:pt x="27718" y="19920"/>
                      <a:pt x="28075" y="19098"/>
                    </a:cubicBezTo>
                    <a:cubicBezTo>
                      <a:pt x="28587" y="17967"/>
                      <a:pt x="28242" y="16539"/>
                      <a:pt x="27659" y="15586"/>
                    </a:cubicBezTo>
                    <a:cubicBezTo>
                      <a:pt x="28659" y="15229"/>
                      <a:pt x="29421" y="14253"/>
                      <a:pt x="29611" y="13074"/>
                    </a:cubicBezTo>
                    <a:cubicBezTo>
                      <a:pt x="29802" y="11931"/>
                      <a:pt x="29433" y="10883"/>
                      <a:pt x="28623" y="10252"/>
                    </a:cubicBezTo>
                    <a:cubicBezTo>
                      <a:pt x="29147" y="9693"/>
                      <a:pt x="29421" y="8823"/>
                      <a:pt x="29373" y="7835"/>
                    </a:cubicBezTo>
                    <a:cubicBezTo>
                      <a:pt x="29302" y="6418"/>
                      <a:pt x="28576" y="5025"/>
                      <a:pt x="27444" y="4132"/>
                    </a:cubicBezTo>
                    <a:cubicBezTo>
                      <a:pt x="26957" y="3745"/>
                      <a:pt x="26447" y="3553"/>
                      <a:pt x="25942" y="3553"/>
                    </a:cubicBezTo>
                    <a:cubicBezTo>
                      <a:pt x="25547" y="3553"/>
                      <a:pt x="25154" y="3671"/>
                      <a:pt x="24777" y="3906"/>
                    </a:cubicBezTo>
                    <a:cubicBezTo>
                      <a:pt x="24468" y="3156"/>
                      <a:pt x="23813" y="2513"/>
                      <a:pt x="22932" y="2096"/>
                    </a:cubicBezTo>
                    <a:cubicBezTo>
                      <a:pt x="22611" y="1941"/>
                      <a:pt x="22274" y="1865"/>
                      <a:pt x="21933" y="1865"/>
                    </a:cubicBezTo>
                    <a:cubicBezTo>
                      <a:pt x="21439" y="1865"/>
                      <a:pt x="20935" y="2025"/>
                      <a:pt x="20455" y="2335"/>
                    </a:cubicBezTo>
                    <a:cubicBezTo>
                      <a:pt x="20086" y="1263"/>
                      <a:pt x="19110" y="489"/>
                      <a:pt x="17729" y="227"/>
                    </a:cubicBezTo>
                    <a:cubicBezTo>
                      <a:pt x="17586" y="191"/>
                      <a:pt x="17431" y="180"/>
                      <a:pt x="17277" y="180"/>
                    </a:cubicBezTo>
                    <a:cubicBezTo>
                      <a:pt x="16205" y="180"/>
                      <a:pt x="15491" y="942"/>
                      <a:pt x="15133" y="1453"/>
                    </a:cubicBezTo>
                    <a:cubicBezTo>
                      <a:pt x="14883" y="1180"/>
                      <a:pt x="14574" y="906"/>
                      <a:pt x="14193" y="620"/>
                    </a:cubicBezTo>
                    <a:cubicBezTo>
                      <a:pt x="13633" y="203"/>
                      <a:pt x="13050" y="1"/>
                      <a:pt x="1245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4953415" y="937676"/>
                <a:ext cx="670658" cy="559981"/>
              </a:xfrm>
              <a:custGeom>
                <a:avLst/>
                <a:gdLst/>
                <a:ahLst/>
                <a:cxnLst/>
                <a:rect l="l" t="t" r="r" b="b"/>
                <a:pathLst>
                  <a:path w="21257" h="17749" extrusionOk="0">
                    <a:moveTo>
                      <a:pt x="6970" y="1"/>
                    </a:moveTo>
                    <a:cubicBezTo>
                      <a:pt x="6923" y="1"/>
                      <a:pt x="6874" y="7"/>
                      <a:pt x="6823" y="18"/>
                    </a:cubicBezTo>
                    <a:cubicBezTo>
                      <a:pt x="5323" y="352"/>
                      <a:pt x="1" y="16306"/>
                      <a:pt x="10752" y="17699"/>
                    </a:cubicBezTo>
                    <a:cubicBezTo>
                      <a:pt x="11006" y="17732"/>
                      <a:pt x="11255" y="17748"/>
                      <a:pt x="11500" y="17748"/>
                    </a:cubicBezTo>
                    <a:cubicBezTo>
                      <a:pt x="17865" y="17748"/>
                      <a:pt x="21256" y="6905"/>
                      <a:pt x="20408" y="2685"/>
                    </a:cubicBezTo>
                    <a:cubicBezTo>
                      <a:pt x="20220" y="1749"/>
                      <a:pt x="19954" y="1381"/>
                      <a:pt x="19653" y="1381"/>
                    </a:cubicBezTo>
                    <a:cubicBezTo>
                      <a:pt x="18545" y="1381"/>
                      <a:pt x="16955" y="6364"/>
                      <a:pt x="16955" y="6364"/>
                    </a:cubicBezTo>
                    <a:lnTo>
                      <a:pt x="7930" y="4566"/>
                    </a:lnTo>
                    <a:cubicBezTo>
                      <a:pt x="7930" y="4566"/>
                      <a:pt x="8297" y="1"/>
                      <a:pt x="6970" y="1"/>
                    </a:cubicBezTo>
                    <a:close/>
                  </a:path>
                </a:pathLst>
              </a:custGeom>
              <a:solidFill>
                <a:srgbClr val="FCB8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5241530" y="1099307"/>
                <a:ext cx="155542" cy="228517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7243" extrusionOk="0">
                    <a:moveTo>
                      <a:pt x="828" y="1"/>
                    </a:moveTo>
                    <a:cubicBezTo>
                      <a:pt x="787" y="1"/>
                      <a:pt x="749" y="35"/>
                      <a:pt x="739" y="86"/>
                    </a:cubicBezTo>
                    <a:lnTo>
                      <a:pt x="1" y="6516"/>
                    </a:lnTo>
                    <a:cubicBezTo>
                      <a:pt x="1" y="6563"/>
                      <a:pt x="36" y="6611"/>
                      <a:pt x="84" y="6623"/>
                    </a:cubicBezTo>
                    <a:lnTo>
                      <a:pt x="3275" y="7242"/>
                    </a:lnTo>
                    <a:lnTo>
                      <a:pt x="3287" y="7242"/>
                    </a:lnTo>
                    <a:cubicBezTo>
                      <a:pt x="3335" y="7242"/>
                      <a:pt x="3370" y="7218"/>
                      <a:pt x="3382" y="7171"/>
                    </a:cubicBezTo>
                    <a:lnTo>
                      <a:pt x="4918" y="741"/>
                    </a:lnTo>
                    <a:cubicBezTo>
                      <a:pt x="4930" y="694"/>
                      <a:pt x="4906" y="646"/>
                      <a:pt x="4847" y="634"/>
                    </a:cubicBezTo>
                    <a:cubicBezTo>
                      <a:pt x="4838" y="632"/>
                      <a:pt x="4830" y="631"/>
                      <a:pt x="4822" y="631"/>
                    </a:cubicBezTo>
                    <a:cubicBezTo>
                      <a:pt x="4784" y="631"/>
                      <a:pt x="4749" y="654"/>
                      <a:pt x="4739" y="694"/>
                    </a:cubicBezTo>
                    <a:lnTo>
                      <a:pt x="3215" y="7040"/>
                    </a:lnTo>
                    <a:lnTo>
                      <a:pt x="203" y="6456"/>
                    </a:lnTo>
                    <a:lnTo>
                      <a:pt x="929" y="110"/>
                    </a:lnTo>
                    <a:cubicBezTo>
                      <a:pt x="941" y="51"/>
                      <a:pt x="894" y="3"/>
                      <a:pt x="846" y="3"/>
                    </a:cubicBezTo>
                    <a:cubicBezTo>
                      <a:pt x="840" y="2"/>
                      <a:pt x="834" y="1"/>
                      <a:pt x="82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5228752" y="1299618"/>
                <a:ext cx="137148" cy="763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420" extrusionOk="0">
                    <a:moveTo>
                      <a:pt x="1" y="0"/>
                    </a:moveTo>
                    <a:cubicBezTo>
                      <a:pt x="1" y="0"/>
                      <a:pt x="394" y="2346"/>
                      <a:pt x="1835" y="2417"/>
                    </a:cubicBezTo>
                    <a:cubicBezTo>
                      <a:pt x="1872" y="2419"/>
                      <a:pt x="1909" y="2420"/>
                      <a:pt x="1946" y="2420"/>
                    </a:cubicBezTo>
                    <a:cubicBezTo>
                      <a:pt x="3550" y="2420"/>
                      <a:pt x="4347" y="679"/>
                      <a:pt x="4347" y="67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5167166" y="1181274"/>
                <a:ext cx="38712" cy="7704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442" extrusionOk="0">
                    <a:moveTo>
                      <a:pt x="1143" y="1"/>
                    </a:moveTo>
                    <a:cubicBezTo>
                      <a:pt x="1084" y="1"/>
                      <a:pt x="1036" y="36"/>
                      <a:pt x="1036" y="84"/>
                    </a:cubicBezTo>
                    <a:cubicBezTo>
                      <a:pt x="953" y="1215"/>
                      <a:pt x="739" y="2227"/>
                      <a:pt x="584" y="2251"/>
                    </a:cubicBezTo>
                    <a:cubicBezTo>
                      <a:pt x="441" y="2227"/>
                      <a:pt x="250" y="1310"/>
                      <a:pt x="191" y="286"/>
                    </a:cubicBezTo>
                    <a:cubicBezTo>
                      <a:pt x="191" y="244"/>
                      <a:pt x="153" y="201"/>
                      <a:pt x="102" y="201"/>
                    </a:cubicBezTo>
                    <a:cubicBezTo>
                      <a:pt x="96" y="201"/>
                      <a:pt x="90" y="202"/>
                      <a:pt x="84" y="203"/>
                    </a:cubicBezTo>
                    <a:cubicBezTo>
                      <a:pt x="36" y="203"/>
                      <a:pt x="0" y="251"/>
                      <a:pt x="0" y="298"/>
                    </a:cubicBezTo>
                    <a:cubicBezTo>
                      <a:pt x="24" y="596"/>
                      <a:pt x="131" y="2120"/>
                      <a:pt x="441" y="2394"/>
                    </a:cubicBezTo>
                    <a:cubicBezTo>
                      <a:pt x="500" y="2430"/>
                      <a:pt x="548" y="2441"/>
                      <a:pt x="584" y="2441"/>
                    </a:cubicBezTo>
                    <a:lnTo>
                      <a:pt x="596" y="2441"/>
                    </a:lnTo>
                    <a:cubicBezTo>
                      <a:pt x="1000" y="2406"/>
                      <a:pt x="1167" y="798"/>
                      <a:pt x="1227" y="108"/>
                    </a:cubicBezTo>
                    <a:cubicBezTo>
                      <a:pt x="1227" y="48"/>
                      <a:pt x="1191" y="13"/>
                      <a:pt x="114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5405684" y="1231564"/>
                <a:ext cx="54518" cy="71839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77" extrusionOk="0">
                    <a:moveTo>
                      <a:pt x="280" y="0"/>
                    </a:moveTo>
                    <a:cubicBezTo>
                      <a:pt x="229" y="0"/>
                      <a:pt x="191" y="43"/>
                      <a:pt x="191" y="85"/>
                    </a:cubicBezTo>
                    <a:cubicBezTo>
                      <a:pt x="156" y="395"/>
                      <a:pt x="1" y="1943"/>
                      <a:pt x="275" y="2217"/>
                    </a:cubicBezTo>
                    <a:cubicBezTo>
                      <a:pt x="310" y="2252"/>
                      <a:pt x="358" y="2276"/>
                      <a:pt x="406" y="2276"/>
                    </a:cubicBezTo>
                    <a:lnTo>
                      <a:pt x="418" y="2276"/>
                    </a:lnTo>
                    <a:cubicBezTo>
                      <a:pt x="810" y="2240"/>
                      <a:pt x="1501" y="705"/>
                      <a:pt x="1703" y="240"/>
                    </a:cubicBezTo>
                    <a:cubicBezTo>
                      <a:pt x="1727" y="193"/>
                      <a:pt x="1703" y="133"/>
                      <a:pt x="1656" y="121"/>
                    </a:cubicBezTo>
                    <a:cubicBezTo>
                      <a:pt x="1643" y="115"/>
                      <a:pt x="1629" y="112"/>
                      <a:pt x="1616" y="112"/>
                    </a:cubicBezTo>
                    <a:cubicBezTo>
                      <a:pt x="1580" y="112"/>
                      <a:pt x="1545" y="134"/>
                      <a:pt x="1537" y="169"/>
                    </a:cubicBezTo>
                    <a:cubicBezTo>
                      <a:pt x="1144" y="1074"/>
                      <a:pt x="596" y="2074"/>
                      <a:pt x="418" y="2086"/>
                    </a:cubicBezTo>
                    <a:cubicBezTo>
                      <a:pt x="287" y="2014"/>
                      <a:pt x="275" y="1109"/>
                      <a:pt x="382" y="109"/>
                    </a:cubicBezTo>
                    <a:cubicBezTo>
                      <a:pt x="382" y="50"/>
                      <a:pt x="346" y="2"/>
                      <a:pt x="298" y="2"/>
                    </a:cubicBezTo>
                    <a:cubicBezTo>
                      <a:pt x="292" y="1"/>
                      <a:pt x="286" y="0"/>
                      <a:pt x="28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5262574" y="1381111"/>
                <a:ext cx="43224" cy="6202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66" extrusionOk="0">
                    <a:moveTo>
                      <a:pt x="96" y="1"/>
                    </a:moveTo>
                    <a:cubicBezTo>
                      <a:pt x="48" y="13"/>
                      <a:pt x="1" y="48"/>
                      <a:pt x="1" y="96"/>
                    </a:cubicBezTo>
                    <a:cubicBezTo>
                      <a:pt x="1" y="632"/>
                      <a:pt x="36" y="1894"/>
                      <a:pt x="417" y="1953"/>
                    </a:cubicBezTo>
                    <a:cubicBezTo>
                      <a:pt x="441" y="1965"/>
                      <a:pt x="453" y="1965"/>
                      <a:pt x="465" y="1965"/>
                    </a:cubicBezTo>
                    <a:cubicBezTo>
                      <a:pt x="643" y="1965"/>
                      <a:pt x="905" y="1727"/>
                      <a:pt x="1346" y="406"/>
                    </a:cubicBezTo>
                    <a:cubicBezTo>
                      <a:pt x="1370" y="358"/>
                      <a:pt x="1346" y="310"/>
                      <a:pt x="1298" y="286"/>
                    </a:cubicBezTo>
                    <a:cubicBezTo>
                      <a:pt x="1288" y="284"/>
                      <a:pt x="1278" y="283"/>
                      <a:pt x="1269" y="283"/>
                    </a:cubicBezTo>
                    <a:cubicBezTo>
                      <a:pt x="1223" y="283"/>
                      <a:pt x="1189" y="307"/>
                      <a:pt x="1179" y="346"/>
                    </a:cubicBezTo>
                    <a:cubicBezTo>
                      <a:pt x="691" y="1763"/>
                      <a:pt x="477" y="1775"/>
                      <a:pt x="453" y="1775"/>
                    </a:cubicBezTo>
                    <a:cubicBezTo>
                      <a:pt x="310" y="1751"/>
                      <a:pt x="191" y="965"/>
                      <a:pt x="191" y="96"/>
                    </a:cubicBezTo>
                    <a:cubicBezTo>
                      <a:pt x="191" y="48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5112333" y="1290531"/>
                <a:ext cx="81525" cy="2000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34" extrusionOk="0">
                    <a:moveTo>
                      <a:pt x="100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21"/>
                      <a:pt x="36" y="169"/>
                      <a:pt x="83" y="181"/>
                    </a:cubicBezTo>
                    <a:lnTo>
                      <a:pt x="2465" y="633"/>
                    </a:lnTo>
                    <a:lnTo>
                      <a:pt x="2488" y="633"/>
                    </a:lnTo>
                    <a:cubicBezTo>
                      <a:pt x="2524" y="633"/>
                      <a:pt x="2572" y="610"/>
                      <a:pt x="2572" y="562"/>
                    </a:cubicBezTo>
                    <a:cubicBezTo>
                      <a:pt x="2584" y="514"/>
                      <a:pt x="2548" y="467"/>
                      <a:pt x="2500" y="455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5107442" y="1310439"/>
                <a:ext cx="87930" cy="2076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658" extrusionOk="0">
                    <a:moveTo>
                      <a:pt x="101" y="0"/>
                    </a:moveTo>
                    <a:cubicBezTo>
                      <a:pt x="60" y="0"/>
                      <a:pt x="22" y="32"/>
                      <a:pt x="12" y="74"/>
                    </a:cubicBezTo>
                    <a:cubicBezTo>
                      <a:pt x="0" y="133"/>
                      <a:pt x="36" y="181"/>
                      <a:pt x="95" y="193"/>
                    </a:cubicBezTo>
                    <a:lnTo>
                      <a:pt x="2667" y="657"/>
                    </a:lnTo>
                    <a:lnTo>
                      <a:pt x="2679" y="657"/>
                    </a:lnTo>
                    <a:cubicBezTo>
                      <a:pt x="2727" y="657"/>
                      <a:pt x="2762" y="622"/>
                      <a:pt x="2774" y="574"/>
                    </a:cubicBezTo>
                    <a:cubicBezTo>
                      <a:pt x="2786" y="526"/>
                      <a:pt x="2751" y="479"/>
                      <a:pt x="2703" y="467"/>
                    </a:cubicBezTo>
                    <a:lnTo>
                      <a:pt x="119" y="2"/>
                    </a:lnTo>
                    <a:cubicBezTo>
                      <a:pt x="113" y="1"/>
                      <a:pt x="107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5112333" y="1332556"/>
                <a:ext cx="81904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6" extrusionOk="0">
                    <a:moveTo>
                      <a:pt x="95" y="1"/>
                    </a:moveTo>
                    <a:cubicBezTo>
                      <a:pt x="57" y="1"/>
                      <a:pt x="22" y="26"/>
                      <a:pt x="12" y="75"/>
                    </a:cubicBezTo>
                    <a:cubicBezTo>
                      <a:pt x="0" y="123"/>
                      <a:pt x="24" y="171"/>
                      <a:pt x="83" y="182"/>
                    </a:cubicBezTo>
                    <a:lnTo>
                      <a:pt x="2465" y="754"/>
                    </a:lnTo>
                    <a:cubicBezTo>
                      <a:pt x="2477" y="754"/>
                      <a:pt x="2488" y="766"/>
                      <a:pt x="2488" y="766"/>
                    </a:cubicBezTo>
                    <a:cubicBezTo>
                      <a:pt x="2536" y="766"/>
                      <a:pt x="2572" y="730"/>
                      <a:pt x="2584" y="682"/>
                    </a:cubicBezTo>
                    <a:cubicBezTo>
                      <a:pt x="2596" y="635"/>
                      <a:pt x="2560" y="587"/>
                      <a:pt x="2512" y="575"/>
                    </a:cubicBezTo>
                    <a:lnTo>
                      <a:pt x="119" y="4"/>
                    </a:lnTo>
                    <a:cubicBezTo>
                      <a:pt x="111" y="2"/>
                      <a:pt x="103" y="1"/>
                      <a:pt x="9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5376027" y="1339339"/>
                <a:ext cx="8190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647" extrusionOk="0">
                    <a:moveTo>
                      <a:pt x="108" y="1"/>
                    </a:moveTo>
                    <a:cubicBezTo>
                      <a:pt x="60" y="1"/>
                      <a:pt x="22" y="33"/>
                      <a:pt x="12" y="75"/>
                    </a:cubicBezTo>
                    <a:cubicBezTo>
                      <a:pt x="0" y="134"/>
                      <a:pt x="36" y="182"/>
                      <a:pt x="95" y="194"/>
                    </a:cubicBezTo>
                    <a:lnTo>
                      <a:pt x="2477" y="646"/>
                    </a:lnTo>
                    <a:lnTo>
                      <a:pt x="2489" y="646"/>
                    </a:lnTo>
                    <a:cubicBezTo>
                      <a:pt x="2536" y="646"/>
                      <a:pt x="2572" y="610"/>
                      <a:pt x="2584" y="563"/>
                    </a:cubicBezTo>
                    <a:cubicBezTo>
                      <a:pt x="2596" y="515"/>
                      <a:pt x="2560" y="467"/>
                      <a:pt x="2512" y="456"/>
                    </a:cubicBezTo>
                    <a:lnTo>
                      <a:pt x="131" y="3"/>
                    </a:lnTo>
                    <a:cubicBezTo>
                      <a:pt x="123" y="2"/>
                      <a:pt x="116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5371516" y="1359342"/>
                <a:ext cx="87551" cy="20697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56" extrusionOk="0">
                    <a:moveTo>
                      <a:pt x="119" y="0"/>
                    </a:moveTo>
                    <a:cubicBezTo>
                      <a:pt x="60" y="0"/>
                      <a:pt x="12" y="36"/>
                      <a:pt x="12" y="84"/>
                    </a:cubicBezTo>
                    <a:cubicBezTo>
                      <a:pt x="0" y="131"/>
                      <a:pt x="36" y="179"/>
                      <a:pt x="84" y="191"/>
                    </a:cubicBezTo>
                    <a:lnTo>
                      <a:pt x="2655" y="655"/>
                    </a:lnTo>
                    <a:lnTo>
                      <a:pt x="2679" y="655"/>
                    </a:lnTo>
                    <a:cubicBezTo>
                      <a:pt x="2715" y="655"/>
                      <a:pt x="2763" y="619"/>
                      <a:pt x="2774" y="584"/>
                    </a:cubicBezTo>
                    <a:cubicBezTo>
                      <a:pt x="2774" y="524"/>
                      <a:pt x="2739" y="476"/>
                      <a:pt x="2691" y="465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5376027" y="1381427"/>
                <a:ext cx="81904" cy="24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765" extrusionOk="0">
                    <a:moveTo>
                      <a:pt x="108" y="0"/>
                    </a:moveTo>
                    <a:cubicBezTo>
                      <a:pt x="60" y="0"/>
                      <a:pt x="22" y="33"/>
                      <a:pt x="12" y="74"/>
                    </a:cubicBezTo>
                    <a:cubicBezTo>
                      <a:pt x="0" y="122"/>
                      <a:pt x="36" y="181"/>
                      <a:pt x="84" y="193"/>
                    </a:cubicBezTo>
                    <a:lnTo>
                      <a:pt x="2477" y="765"/>
                    </a:lnTo>
                    <a:lnTo>
                      <a:pt x="2501" y="765"/>
                    </a:lnTo>
                    <a:cubicBezTo>
                      <a:pt x="2536" y="765"/>
                      <a:pt x="2572" y="741"/>
                      <a:pt x="2584" y="693"/>
                    </a:cubicBezTo>
                    <a:cubicBezTo>
                      <a:pt x="2596" y="646"/>
                      <a:pt x="2572" y="586"/>
                      <a:pt x="2512" y="574"/>
                    </a:cubicBezTo>
                    <a:lnTo>
                      <a:pt x="131" y="3"/>
                    </a:lnTo>
                    <a:cubicBezTo>
                      <a:pt x="123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5157765" y="980773"/>
                <a:ext cx="25966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010" extrusionOk="0">
                    <a:moveTo>
                      <a:pt x="100" y="0"/>
                    </a:moveTo>
                    <a:cubicBezTo>
                      <a:pt x="87" y="0"/>
                      <a:pt x="73" y="3"/>
                      <a:pt x="60" y="10"/>
                    </a:cubicBezTo>
                    <a:cubicBezTo>
                      <a:pt x="13" y="33"/>
                      <a:pt x="1" y="93"/>
                      <a:pt x="24" y="141"/>
                    </a:cubicBezTo>
                    <a:cubicBezTo>
                      <a:pt x="24" y="152"/>
                      <a:pt x="620" y="1343"/>
                      <a:pt x="251" y="2903"/>
                    </a:cubicBezTo>
                    <a:cubicBezTo>
                      <a:pt x="239" y="2950"/>
                      <a:pt x="263" y="2998"/>
                      <a:pt x="310" y="3010"/>
                    </a:cubicBezTo>
                    <a:lnTo>
                      <a:pt x="334" y="3010"/>
                    </a:lnTo>
                    <a:cubicBezTo>
                      <a:pt x="382" y="3010"/>
                      <a:pt x="417" y="2986"/>
                      <a:pt x="429" y="2939"/>
                    </a:cubicBezTo>
                    <a:cubicBezTo>
                      <a:pt x="822" y="1319"/>
                      <a:pt x="215" y="105"/>
                      <a:pt x="191" y="57"/>
                    </a:cubicBezTo>
                    <a:cubicBezTo>
                      <a:pt x="174" y="22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5522136" y="1061289"/>
                <a:ext cx="50764" cy="86226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733" extrusionOk="0">
                    <a:moveTo>
                      <a:pt x="1500" y="1"/>
                    </a:moveTo>
                    <a:cubicBezTo>
                      <a:pt x="1478" y="1"/>
                      <a:pt x="1457" y="7"/>
                      <a:pt x="1441" y="17"/>
                    </a:cubicBezTo>
                    <a:cubicBezTo>
                      <a:pt x="1394" y="65"/>
                      <a:pt x="167" y="1113"/>
                      <a:pt x="1" y="2637"/>
                    </a:cubicBezTo>
                    <a:cubicBezTo>
                      <a:pt x="1" y="2684"/>
                      <a:pt x="36" y="2732"/>
                      <a:pt x="84" y="2732"/>
                    </a:cubicBezTo>
                    <a:lnTo>
                      <a:pt x="96" y="2732"/>
                    </a:lnTo>
                    <a:cubicBezTo>
                      <a:pt x="144" y="2732"/>
                      <a:pt x="191" y="2696"/>
                      <a:pt x="191" y="2649"/>
                    </a:cubicBezTo>
                    <a:cubicBezTo>
                      <a:pt x="346" y="1208"/>
                      <a:pt x="1549" y="172"/>
                      <a:pt x="1560" y="172"/>
                    </a:cubicBezTo>
                    <a:cubicBezTo>
                      <a:pt x="1596" y="137"/>
                      <a:pt x="1608" y="77"/>
                      <a:pt x="1572" y="29"/>
                    </a:cubicBezTo>
                    <a:cubicBezTo>
                      <a:pt x="1553" y="10"/>
                      <a:pt x="1526" y="1"/>
                      <a:pt x="15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5574351" y="1792965"/>
                <a:ext cx="33475" cy="1492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73" extrusionOk="0">
                    <a:moveTo>
                      <a:pt x="107" y="0"/>
                    </a:moveTo>
                    <a:cubicBezTo>
                      <a:pt x="81" y="0"/>
                      <a:pt x="56" y="13"/>
                      <a:pt x="36" y="32"/>
                    </a:cubicBezTo>
                    <a:cubicBezTo>
                      <a:pt x="1" y="67"/>
                      <a:pt x="1" y="127"/>
                      <a:pt x="36" y="163"/>
                    </a:cubicBezTo>
                    <a:cubicBezTo>
                      <a:pt x="215" y="341"/>
                      <a:pt x="870" y="448"/>
                      <a:pt x="941" y="460"/>
                    </a:cubicBezTo>
                    <a:cubicBezTo>
                      <a:pt x="953" y="472"/>
                      <a:pt x="953" y="472"/>
                      <a:pt x="965" y="472"/>
                    </a:cubicBezTo>
                    <a:cubicBezTo>
                      <a:pt x="1013" y="472"/>
                      <a:pt x="1048" y="436"/>
                      <a:pt x="1060" y="389"/>
                    </a:cubicBezTo>
                    <a:cubicBezTo>
                      <a:pt x="1060" y="329"/>
                      <a:pt x="1025" y="282"/>
                      <a:pt x="977" y="282"/>
                    </a:cubicBezTo>
                    <a:cubicBezTo>
                      <a:pt x="727" y="234"/>
                      <a:pt x="275" y="127"/>
                      <a:pt x="167" y="32"/>
                    </a:cubicBezTo>
                    <a:cubicBezTo>
                      <a:pt x="151" y="10"/>
                      <a:pt x="129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5600285" y="1775455"/>
                <a:ext cx="33443" cy="1476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68" extrusionOk="0">
                    <a:moveTo>
                      <a:pt x="101" y="0"/>
                    </a:moveTo>
                    <a:cubicBezTo>
                      <a:pt x="78" y="0"/>
                      <a:pt x="54" y="9"/>
                      <a:pt x="36" y="27"/>
                    </a:cubicBezTo>
                    <a:cubicBezTo>
                      <a:pt x="0" y="63"/>
                      <a:pt x="0" y="122"/>
                      <a:pt x="36" y="158"/>
                    </a:cubicBezTo>
                    <a:cubicBezTo>
                      <a:pt x="215" y="337"/>
                      <a:pt x="869" y="444"/>
                      <a:pt x="941" y="456"/>
                    </a:cubicBezTo>
                    <a:cubicBezTo>
                      <a:pt x="953" y="468"/>
                      <a:pt x="953" y="468"/>
                      <a:pt x="965" y="468"/>
                    </a:cubicBezTo>
                    <a:cubicBezTo>
                      <a:pt x="1000" y="468"/>
                      <a:pt x="1048" y="432"/>
                      <a:pt x="1048" y="384"/>
                    </a:cubicBezTo>
                    <a:cubicBezTo>
                      <a:pt x="1060" y="337"/>
                      <a:pt x="1024" y="289"/>
                      <a:pt x="977" y="277"/>
                    </a:cubicBezTo>
                    <a:cubicBezTo>
                      <a:pt x="715" y="230"/>
                      <a:pt x="274" y="122"/>
                      <a:pt x="167" y="27"/>
                    </a:cubicBezTo>
                    <a:cubicBezTo>
                      <a:pt x="149" y="9"/>
                      <a:pt x="125" y="0"/>
                      <a:pt x="1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5629216" y="1800695"/>
                <a:ext cx="34957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52" extrusionOk="0">
                    <a:moveTo>
                      <a:pt x="105" y="1"/>
                    </a:moveTo>
                    <a:cubicBezTo>
                      <a:pt x="71" y="1"/>
                      <a:pt x="40" y="17"/>
                      <a:pt x="24" y="49"/>
                    </a:cubicBezTo>
                    <a:cubicBezTo>
                      <a:pt x="0" y="96"/>
                      <a:pt x="12" y="144"/>
                      <a:pt x="60" y="180"/>
                    </a:cubicBezTo>
                    <a:cubicBezTo>
                      <a:pt x="167" y="227"/>
                      <a:pt x="357" y="251"/>
                      <a:pt x="548" y="251"/>
                    </a:cubicBezTo>
                    <a:cubicBezTo>
                      <a:pt x="762" y="251"/>
                      <a:pt x="976" y="227"/>
                      <a:pt x="1024" y="215"/>
                    </a:cubicBezTo>
                    <a:cubicBezTo>
                      <a:pt x="1072" y="215"/>
                      <a:pt x="1107" y="168"/>
                      <a:pt x="1107" y="120"/>
                    </a:cubicBezTo>
                    <a:cubicBezTo>
                      <a:pt x="1097" y="68"/>
                      <a:pt x="1059" y="34"/>
                      <a:pt x="1019" y="34"/>
                    </a:cubicBezTo>
                    <a:cubicBezTo>
                      <a:pt x="1012" y="34"/>
                      <a:pt x="1006" y="35"/>
                      <a:pt x="1000" y="37"/>
                    </a:cubicBezTo>
                    <a:cubicBezTo>
                      <a:pt x="869" y="49"/>
                      <a:pt x="691" y="61"/>
                      <a:pt x="528" y="61"/>
                    </a:cubicBezTo>
                    <a:cubicBezTo>
                      <a:pt x="366" y="61"/>
                      <a:pt x="220" y="49"/>
                      <a:pt x="155" y="13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5654740" y="1776307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6" y="0"/>
                    </a:moveTo>
                    <a:cubicBezTo>
                      <a:pt x="72" y="0"/>
                      <a:pt x="40" y="16"/>
                      <a:pt x="24" y="48"/>
                    </a:cubicBezTo>
                    <a:cubicBezTo>
                      <a:pt x="1" y="95"/>
                      <a:pt x="24" y="155"/>
                      <a:pt x="72" y="179"/>
                    </a:cubicBezTo>
                    <a:cubicBezTo>
                      <a:pt x="167" y="238"/>
                      <a:pt x="358" y="250"/>
                      <a:pt x="548" y="250"/>
                    </a:cubicBezTo>
                    <a:cubicBezTo>
                      <a:pt x="775" y="250"/>
                      <a:pt x="989" y="226"/>
                      <a:pt x="1025" y="226"/>
                    </a:cubicBezTo>
                    <a:cubicBezTo>
                      <a:pt x="1072" y="214"/>
                      <a:pt x="1120" y="179"/>
                      <a:pt x="1108" y="119"/>
                    </a:cubicBezTo>
                    <a:cubicBezTo>
                      <a:pt x="1108" y="72"/>
                      <a:pt x="1060" y="36"/>
                      <a:pt x="1001" y="36"/>
                    </a:cubicBezTo>
                    <a:cubicBezTo>
                      <a:pt x="883" y="53"/>
                      <a:pt x="717" y="64"/>
                      <a:pt x="561" y="64"/>
                    </a:cubicBezTo>
                    <a:cubicBezTo>
                      <a:pt x="387" y="64"/>
                      <a:pt x="225" y="50"/>
                      <a:pt x="155" y="12"/>
                    </a:cubicBezTo>
                    <a:cubicBezTo>
                      <a:pt x="140" y="4"/>
                      <a:pt x="122" y="0"/>
                      <a:pt x="10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5680674" y="1802209"/>
                <a:ext cx="35336" cy="791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51" extrusionOk="0">
                    <a:moveTo>
                      <a:pt x="108" y="1"/>
                    </a:moveTo>
                    <a:cubicBezTo>
                      <a:pt x="78" y="1"/>
                      <a:pt x="52" y="16"/>
                      <a:pt x="36" y="48"/>
                    </a:cubicBezTo>
                    <a:cubicBezTo>
                      <a:pt x="0" y="96"/>
                      <a:pt x="24" y="155"/>
                      <a:pt x="72" y="179"/>
                    </a:cubicBezTo>
                    <a:cubicBezTo>
                      <a:pt x="167" y="239"/>
                      <a:pt x="369" y="251"/>
                      <a:pt x="548" y="251"/>
                    </a:cubicBezTo>
                    <a:cubicBezTo>
                      <a:pt x="774" y="251"/>
                      <a:pt x="988" y="227"/>
                      <a:pt x="1024" y="227"/>
                    </a:cubicBezTo>
                    <a:cubicBezTo>
                      <a:pt x="1084" y="215"/>
                      <a:pt x="1119" y="167"/>
                      <a:pt x="1107" y="120"/>
                    </a:cubicBezTo>
                    <a:cubicBezTo>
                      <a:pt x="1107" y="77"/>
                      <a:pt x="1069" y="34"/>
                      <a:pt x="1027" y="34"/>
                    </a:cubicBezTo>
                    <a:cubicBezTo>
                      <a:pt x="1022" y="34"/>
                      <a:pt x="1017" y="35"/>
                      <a:pt x="1012" y="36"/>
                    </a:cubicBezTo>
                    <a:cubicBezTo>
                      <a:pt x="889" y="53"/>
                      <a:pt x="723" y="65"/>
                      <a:pt x="567" y="65"/>
                    </a:cubicBezTo>
                    <a:cubicBezTo>
                      <a:pt x="392" y="65"/>
                      <a:pt x="230" y="50"/>
                      <a:pt x="155" y="13"/>
                    </a:cubicBezTo>
                    <a:cubicBezTo>
                      <a:pt x="139" y="5"/>
                      <a:pt x="123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5703580" y="1781260"/>
                <a:ext cx="34957" cy="782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48" extrusionOk="0">
                    <a:moveTo>
                      <a:pt x="109" y="0"/>
                    </a:moveTo>
                    <a:cubicBezTo>
                      <a:pt x="77" y="0"/>
                      <a:pt x="41" y="20"/>
                      <a:pt x="24" y="46"/>
                    </a:cubicBezTo>
                    <a:cubicBezTo>
                      <a:pt x="0" y="93"/>
                      <a:pt x="12" y="153"/>
                      <a:pt x="60" y="176"/>
                    </a:cubicBezTo>
                    <a:cubicBezTo>
                      <a:pt x="167" y="236"/>
                      <a:pt x="358" y="248"/>
                      <a:pt x="536" y="248"/>
                    </a:cubicBezTo>
                    <a:cubicBezTo>
                      <a:pt x="762" y="248"/>
                      <a:pt x="977" y="224"/>
                      <a:pt x="1024" y="224"/>
                    </a:cubicBezTo>
                    <a:cubicBezTo>
                      <a:pt x="1072" y="212"/>
                      <a:pt x="1108" y="176"/>
                      <a:pt x="1096" y="117"/>
                    </a:cubicBezTo>
                    <a:cubicBezTo>
                      <a:pt x="1096" y="69"/>
                      <a:pt x="1048" y="34"/>
                      <a:pt x="1001" y="34"/>
                    </a:cubicBezTo>
                    <a:cubicBezTo>
                      <a:pt x="877" y="50"/>
                      <a:pt x="711" y="62"/>
                      <a:pt x="555" y="62"/>
                    </a:cubicBezTo>
                    <a:cubicBezTo>
                      <a:pt x="381" y="62"/>
                      <a:pt x="219" y="48"/>
                      <a:pt x="143" y="10"/>
                    </a:cubicBezTo>
                    <a:cubicBezTo>
                      <a:pt x="133" y="3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5735887" y="1790472"/>
                <a:ext cx="34579" cy="1101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9" extrusionOk="0">
                    <a:moveTo>
                      <a:pt x="990" y="0"/>
                    </a:moveTo>
                    <a:cubicBezTo>
                      <a:pt x="981" y="0"/>
                      <a:pt x="973" y="1"/>
                      <a:pt x="965" y="4"/>
                    </a:cubicBezTo>
                    <a:cubicBezTo>
                      <a:pt x="749" y="76"/>
                      <a:pt x="390" y="165"/>
                      <a:pt x="205" y="165"/>
                    </a:cubicBezTo>
                    <a:cubicBezTo>
                      <a:pt x="176" y="165"/>
                      <a:pt x="151" y="163"/>
                      <a:pt x="131" y="158"/>
                    </a:cubicBezTo>
                    <a:cubicBezTo>
                      <a:pt x="123" y="156"/>
                      <a:pt x="115" y="155"/>
                      <a:pt x="106" y="155"/>
                    </a:cubicBezTo>
                    <a:cubicBezTo>
                      <a:pt x="65" y="155"/>
                      <a:pt x="22" y="178"/>
                      <a:pt x="12" y="218"/>
                    </a:cubicBezTo>
                    <a:cubicBezTo>
                      <a:pt x="0" y="265"/>
                      <a:pt x="24" y="325"/>
                      <a:pt x="72" y="337"/>
                    </a:cubicBezTo>
                    <a:cubicBezTo>
                      <a:pt x="108" y="349"/>
                      <a:pt x="167" y="349"/>
                      <a:pt x="215" y="349"/>
                    </a:cubicBezTo>
                    <a:cubicBezTo>
                      <a:pt x="500" y="349"/>
                      <a:pt x="965" y="206"/>
                      <a:pt x="1024" y="182"/>
                    </a:cubicBezTo>
                    <a:cubicBezTo>
                      <a:pt x="1072" y="170"/>
                      <a:pt x="1096" y="111"/>
                      <a:pt x="1084" y="63"/>
                    </a:cubicBezTo>
                    <a:cubicBezTo>
                      <a:pt x="1074" y="24"/>
                      <a:pt x="1031" y="0"/>
                      <a:pt x="990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5179187" y="1837230"/>
                <a:ext cx="11295" cy="341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82" extrusionOk="0">
                    <a:moveTo>
                      <a:pt x="251" y="1"/>
                    </a:moveTo>
                    <a:cubicBezTo>
                      <a:pt x="221" y="1"/>
                      <a:pt x="193" y="17"/>
                      <a:pt x="179" y="46"/>
                    </a:cubicBezTo>
                    <a:cubicBezTo>
                      <a:pt x="24" y="248"/>
                      <a:pt x="0" y="915"/>
                      <a:pt x="0" y="986"/>
                    </a:cubicBezTo>
                    <a:cubicBezTo>
                      <a:pt x="0" y="1034"/>
                      <a:pt x="36" y="1081"/>
                      <a:pt x="84" y="1081"/>
                    </a:cubicBezTo>
                    <a:lnTo>
                      <a:pt x="96" y="1081"/>
                    </a:lnTo>
                    <a:cubicBezTo>
                      <a:pt x="143" y="1081"/>
                      <a:pt x="179" y="1046"/>
                      <a:pt x="191" y="986"/>
                    </a:cubicBezTo>
                    <a:cubicBezTo>
                      <a:pt x="191" y="736"/>
                      <a:pt x="238" y="272"/>
                      <a:pt x="334" y="153"/>
                    </a:cubicBezTo>
                    <a:cubicBezTo>
                      <a:pt x="358" y="117"/>
                      <a:pt x="346" y="57"/>
                      <a:pt x="310" y="22"/>
                    </a:cubicBezTo>
                    <a:cubicBezTo>
                      <a:pt x="291" y="8"/>
                      <a:pt x="270" y="1"/>
                      <a:pt x="2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5212251" y="1846600"/>
                <a:ext cx="11674" cy="341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3" extrusionOk="0">
                    <a:moveTo>
                      <a:pt x="256" y="1"/>
                    </a:moveTo>
                    <a:cubicBezTo>
                      <a:pt x="228" y="1"/>
                      <a:pt x="199" y="14"/>
                      <a:pt x="179" y="34"/>
                    </a:cubicBezTo>
                    <a:cubicBezTo>
                      <a:pt x="24" y="249"/>
                      <a:pt x="0" y="903"/>
                      <a:pt x="0" y="987"/>
                    </a:cubicBezTo>
                    <a:cubicBezTo>
                      <a:pt x="0" y="1034"/>
                      <a:pt x="36" y="1082"/>
                      <a:pt x="95" y="1082"/>
                    </a:cubicBezTo>
                    <a:cubicBezTo>
                      <a:pt x="143" y="1082"/>
                      <a:pt x="191" y="1034"/>
                      <a:pt x="191" y="987"/>
                    </a:cubicBezTo>
                    <a:cubicBezTo>
                      <a:pt x="202" y="725"/>
                      <a:pt x="238" y="272"/>
                      <a:pt x="333" y="153"/>
                    </a:cubicBezTo>
                    <a:cubicBezTo>
                      <a:pt x="369" y="106"/>
                      <a:pt x="357" y="46"/>
                      <a:pt x="310" y="22"/>
                    </a:cubicBezTo>
                    <a:cubicBezTo>
                      <a:pt x="295" y="7"/>
                      <a:pt x="276" y="1"/>
                      <a:pt x="2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5196098" y="1793091"/>
                <a:ext cx="11295" cy="3394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76" extrusionOk="0">
                    <a:moveTo>
                      <a:pt x="251" y="0"/>
                    </a:moveTo>
                    <a:cubicBezTo>
                      <a:pt x="225" y="0"/>
                      <a:pt x="200" y="12"/>
                      <a:pt x="179" y="40"/>
                    </a:cubicBezTo>
                    <a:cubicBezTo>
                      <a:pt x="24" y="242"/>
                      <a:pt x="0" y="909"/>
                      <a:pt x="0" y="980"/>
                    </a:cubicBezTo>
                    <a:cubicBezTo>
                      <a:pt x="0" y="1040"/>
                      <a:pt x="36" y="1075"/>
                      <a:pt x="83" y="1075"/>
                    </a:cubicBezTo>
                    <a:lnTo>
                      <a:pt x="95" y="1075"/>
                    </a:lnTo>
                    <a:cubicBezTo>
                      <a:pt x="143" y="1075"/>
                      <a:pt x="179" y="1040"/>
                      <a:pt x="191" y="992"/>
                    </a:cubicBezTo>
                    <a:cubicBezTo>
                      <a:pt x="191" y="730"/>
                      <a:pt x="238" y="278"/>
                      <a:pt x="333" y="147"/>
                    </a:cubicBezTo>
                    <a:cubicBezTo>
                      <a:pt x="357" y="111"/>
                      <a:pt x="357" y="52"/>
                      <a:pt x="310" y="16"/>
                    </a:cubicBezTo>
                    <a:cubicBezTo>
                      <a:pt x="290" y="6"/>
                      <a:pt x="270" y="0"/>
                      <a:pt x="25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4881292" y="1760216"/>
                <a:ext cx="2934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37" extrusionOk="0">
                    <a:moveTo>
                      <a:pt x="102" y="0"/>
                    </a:moveTo>
                    <a:cubicBezTo>
                      <a:pt x="88" y="0"/>
                      <a:pt x="73" y="3"/>
                      <a:pt x="60" y="10"/>
                    </a:cubicBezTo>
                    <a:cubicBezTo>
                      <a:pt x="13" y="34"/>
                      <a:pt x="1" y="93"/>
                      <a:pt x="24" y="129"/>
                    </a:cubicBezTo>
                    <a:cubicBezTo>
                      <a:pt x="132" y="367"/>
                      <a:pt x="715" y="689"/>
                      <a:pt x="775" y="724"/>
                    </a:cubicBezTo>
                    <a:cubicBezTo>
                      <a:pt x="786" y="736"/>
                      <a:pt x="810" y="736"/>
                      <a:pt x="822" y="736"/>
                    </a:cubicBezTo>
                    <a:cubicBezTo>
                      <a:pt x="858" y="736"/>
                      <a:pt x="882" y="724"/>
                      <a:pt x="906" y="689"/>
                    </a:cubicBezTo>
                    <a:cubicBezTo>
                      <a:pt x="929" y="641"/>
                      <a:pt x="906" y="582"/>
                      <a:pt x="870" y="558"/>
                    </a:cubicBezTo>
                    <a:cubicBezTo>
                      <a:pt x="644" y="439"/>
                      <a:pt x="251" y="189"/>
                      <a:pt x="191" y="46"/>
                    </a:cubicBezTo>
                    <a:cubicBezTo>
                      <a:pt x="174" y="20"/>
                      <a:pt x="138" y="0"/>
                      <a:pt x="10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4838857" y="1724091"/>
                <a:ext cx="21044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65" extrusionOk="0">
                    <a:moveTo>
                      <a:pt x="96" y="0"/>
                    </a:moveTo>
                    <a:cubicBezTo>
                      <a:pt x="48" y="0"/>
                      <a:pt x="0" y="48"/>
                      <a:pt x="12" y="95"/>
                    </a:cubicBezTo>
                    <a:cubicBezTo>
                      <a:pt x="24" y="357"/>
                      <a:pt x="441" y="869"/>
                      <a:pt x="488" y="929"/>
                    </a:cubicBezTo>
                    <a:cubicBezTo>
                      <a:pt x="512" y="953"/>
                      <a:pt x="536" y="965"/>
                      <a:pt x="560" y="965"/>
                    </a:cubicBezTo>
                    <a:cubicBezTo>
                      <a:pt x="584" y="965"/>
                      <a:pt x="607" y="953"/>
                      <a:pt x="619" y="941"/>
                    </a:cubicBezTo>
                    <a:cubicBezTo>
                      <a:pt x="667" y="905"/>
                      <a:pt x="667" y="845"/>
                      <a:pt x="631" y="810"/>
                    </a:cubicBezTo>
                    <a:cubicBezTo>
                      <a:pt x="477" y="607"/>
                      <a:pt x="203" y="238"/>
                      <a:pt x="191" y="83"/>
                    </a:cubicBezTo>
                    <a:cubicBezTo>
                      <a:pt x="191" y="36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4870407" y="1726962"/>
                <a:ext cx="28584" cy="2457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779" extrusionOk="0">
                    <a:moveTo>
                      <a:pt x="104" y="0"/>
                    </a:moveTo>
                    <a:cubicBezTo>
                      <a:pt x="93" y="0"/>
                      <a:pt x="83" y="2"/>
                      <a:pt x="72" y="4"/>
                    </a:cubicBezTo>
                    <a:cubicBezTo>
                      <a:pt x="24" y="28"/>
                      <a:pt x="0" y="88"/>
                      <a:pt x="24" y="135"/>
                    </a:cubicBezTo>
                    <a:cubicBezTo>
                      <a:pt x="119" y="373"/>
                      <a:pt x="679" y="719"/>
                      <a:pt x="739" y="766"/>
                    </a:cubicBezTo>
                    <a:cubicBezTo>
                      <a:pt x="762" y="778"/>
                      <a:pt x="774" y="778"/>
                      <a:pt x="798" y="778"/>
                    </a:cubicBezTo>
                    <a:cubicBezTo>
                      <a:pt x="822" y="778"/>
                      <a:pt x="858" y="766"/>
                      <a:pt x="870" y="731"/>
                    </a:cubicBezTo>
                    <a:cubicBezTo>
                      <a:pt x="905" y="695"/>
                      <a:pt x="881" y="635"/>
                      <a:pt x="846" y="600"/>
                    </a:cubicBezTo>
                    <a:cubicBezTo>
                      <a:pt x="620" y="469"/>
                      <a:pt x="250" y="195"/>
                      <a:pt x="191" y="64"/>
                    </a:cubicBezTo>
                    <a:cubicBezTo>
                      <a:pt x="172" y="18"/>
                      <a:pt x="140" y="0"/>
                      <a:pt x="1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4914735" y="1748606"/>
                <a:ext cx="34579" cy="1157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67" extrusionOk="0">
                    <a:moveTo>
                      <a:pt x="108" y="0"/>
                    </a:moveTo>
                    <a:cubicBezTo>
                      <a:pt x="78" y="0"/>
                      <a:pt x="50" y="16"/>
                      <a:pt x="36" y="45"/>
                    </a:cubicBezTo>
                    <a:cubicBezTo>
                      <a:pt x="0" y="80"/>
                      <a:pt x="12" y="140"/>
                      <a:pt x="48" y="176"/>
                    </a:cubicBezTo>
                    <a:cubicBezTo>
                      <a:pt x="250" y="330"/>
                      <a:pt x="917" y="366"/>
                      <a:pt x="989" y="366"/>
                    </a:cubicBezTo>
                    <a:cubicBezTo>
                      <a:pt x="1048" y="366"/>
                      <a:pt x="1084" y="330"/>
                      <a:pt x="1084" y="271"/>
                    </a:cubicBezTo>
                    <a:cubicBezTo>
                      <a:pt x="1096" y="223"/>
                      <a:pt x="1048" y="176"/>
                      <a:pt x="1000" y="176"/>
                    </a:cubicBezTo>
                    <a:cubicBezTo>
                      <a:pt x="739" y="164"/>
                      <a:pt x="286" y="116"/>
                      <a:pt x="167" y="21"/>
                    </a:cubicBezTo>
                    <a:cubicBezTo>
                      <a:pt x="148" y="7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4968086" y="1757408"/>
                <a:ext cx="34200" cy="1139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361" extrusionOk="0">
                    <a:moveTo>
                      <a:pt x="105" y="0"/>
                    </a:moveTo>
                    <a:cubicBezTo>
                      <a:pt x="76" y="0"/>
                      <a:pt x="50" y="12"/>
                      <a:pt x="36" y="40"/>
                    </a:cubicBezTo>
                    <a:cubicBezTo>
                      <a:pt x="0" y="75"/>
                      <a:pt x="12" y="135"/>
                      <a:pt x="48" y="170"/>
                    </a:cubicBezTo>
                    <a:cubicBezTo>
                      <a:pt x="250" y="325"/>
                      <a:pt x="917" y="361"/>
                      <a:pt x="988" y="361"/>
                    </a:cubicBezTo>
                    <a:cubicBezTo>
                      <a:pt x="1048" y="361"/>
                      <a:pt x="1083" y="325"/>
                      <a:pt x="1083" y="278"/>
                    </a:cubicBezTo>
                    <a:cubicBezTo>
                      <a:pt x="1083" y="218"/>
                      <a:pt x="1048" y="182"/>
                      <a:pt x="1000" y="170"/>
                    </a:cubicBezTo>
                    <a:cubicBezTo>
                      <a:pt x="738" y="159"/>
                      <a:pt x="286" y="111"/>
                      <a:pt x="167" y="16"/>
                    </a:cubicBezTo>
                    <a:cubicBezTo>
                      <a:pt x="147" y="6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4828698" y="1685285"/>
                <a:ext cx="26723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38" extrusionOk="0">
                    <a:moveTo>
                      <a:pt x="109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25" y="16"/>
                      <a:pt x="1" y="75"/>
                      <a:pt x="25" y="123"/>
                    </a:cubicBezTo>
                    <a:cubicBezTo>
                      <a:pt x="96" y="361"/>
                      <a:pt x="620" y="766"/>
                      <a:pt x="679" y="813"/>
                    </a:cubicBezTo>
                    <a:cubicBezTo>
                      <a:pt x="703" y="825"/>
                      <a:pt x="727" y="837"/>
                      <a:pt x="739" y="837"/>
                    </a:cubicBezTo>
                    <a:cubicBezTo>
                      <a:pt x="775" y="837"/>
                      <a:pt x="799" y="825"/>
                      <a:pt x="822" y="802"/>
                    </a:cubicBezTo>
                    <a:cubicBezTo>
                      <a:pt x="846" y="754"/>
                      <a:pt x="834" y="694"/>
                      <a:pt x="799" y="659"/>
                    </a:cubicBezTo>
                    <a:cubicBezTo>
                      <a:pt x="596" y="504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4933886" y="1775171"/>
                <a:ext cx="35336" cy="754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9" extrusionOk="0">
                    <a:moveTo>
                      <a:pt x="1001" y="0"/>
                    </a:moveTo>
                    <a:cubicBezTo>
                      <a:pt x="838" y="23"/>
                      <a:pt x="602" y="49"/>
                      <a:pt x="415" y="49"/>
                    </a:cubicBezTo>
                    <a:cubicBezTo>
                      <a:pt x="301" y="49"/>
                      <a:pt x="205" y="39"/>
                      <a:pt x="155" y="12"/>
                    </a:cubicBezTo>
                    <a:cubicBezTo>
                      <a:pt x="143" y="6"/>
                      <a:pt x="129" y="3"/>
                      <a:pt x="115" y="3"/>
                    </a:cubicBezTo>
                    <a:cubicBezTo>
                      <a:pt x="78" y="3"/>
                      <a:pt x="42" y="25"/>
                      <a:pt x="24" y="60"/>
                    </a:cubicBezTo>
                    <a:cubicBezTo>
                      <a:pt x="1" y="108"/>
                      <a:pt x="24" y="167"/>
                      <a:pt x="72" y="179"/>
                    </a:cubicBezTo>
                    <a:cubicBezTo>
                      <a:pt x="155" y="227"/>
                      <a:pt x="298" y="239"/>
                      <a:pt x="441" y="239"/>
                    </a:cubicBezTo>
                    <a:cubicBezTo>
                      <a:pt x="703" y="239"/>
                      <a:pt x="977" y="203"/>
                      <a:pt x="1024" y="191"/>
                    </a:cubicBezTo>
                    <a:cubicBezTo>
                      <a:pt x="1084" y="179"/>
                      <a:pt x="1120" y="131"/>
                      <a:pt x="1108" y="84"/>
                    </a:cubicBezTo>
                    <a:cubicBezTo>
                      <a:pt x="1096" y="36"/>
                      <a:pt x="1048" y="0"/>
                      <a:pt x="100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5185182" y="1884618"/>
                <a:ext cx="11295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92" extrusionOk="0">
                    <a:moveTo>
                      <a:pt x="172" y="0"/>
                    </a:moveTo>
                    <a:cubicBezTo>
                      <a:pt x="136" y="0"/>
                      <a:pt x="103" y="30"/>
                      <a:pt x="84" y="68"/>
                    </a:cubicBezTo>
                    <a:cubicBezTo>
                      <a:pt x="1" y="306"/>
                      <a:pt x="156" y="949"/>
                      <a:pt x="168" y="1020"/>
                    </a:cubicBezTo>
                    <a:cubicBezTo>
                      <a:pt x="179" y="1068"/>
                      <a:pt x="215" y="1091"/>
                      <a:pt x="263" y="1091"/>
                    </a:cubicBezTo>
                    <a:lnTo>
                      <a:pt x="287" y="1091"/>
                    </a:lnTo>
                    <a:cubicBezTo>
                      <a:pt x="334" y="1080"/>
                      <a:pt x="358" y="1020"/>
                      <a:pt x="346" y="972"/>
                    </a:cubicBezTo>
                    <a:cubicBezTo>
                      <a:pt x="287" y="722"/>
                      <a:pt x="215" y="270"/>
                      <a:pt x="263" y="127"/>
                    </a:cubicBezTo>
                    <a:cubicBezTo>
                      <a:pt x="287" y="79"/>
                      <a:pt x="263" y="20"/>
                      <a:pt x="203" y="8"/>
                    </a:cubicBezTo>
                    <a:cubicBezTo>
                      <a:pt x="193" y="3"/>
                      <a:pt x="182" y="0"/>
                      <a:pt x="172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5211116" y="1901087"/>
                <a:ext cx="11674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4" extrusionOk="0">
                    <a:moveTo>
                      <a:pt x="175" y="1"/>
                    </a:moveTo>
                    <a:cubicBezTo>
                      <a:pt x="139" y="1"/>
                      <a:pt x="104" y="23"/>
                      <a:pt x="96" y="57"/>
                    </a:cubicBezTo>
                    <a:cubicBezTo>
                      <a:pt x="0" y="308"/>
                      <a:pt x="155" y="950"/>
                      <a:pt x="179" y="1022"/>
                    </a:cubicBezTo>
                    <a:cubicBezTo>
                      <a:pt x="191" y="1058"/>
                      <a:pt x="227" y="1093"/>
                      <a:pt x="262" y="1093"/>
                    </a:cubicBezTo>
                    <a:cubicBezTo>
                      <a:pt x="274" y="1093"/>
                      <a:pt x="286" y="1093"/>
                      <a:pt x="286" y="1081"/>
                    </a:cubicBezTo>
                    <a:cubicBezTo>
                      <a:pt x="334" y="1070"/>
                      <a:pt x="369" y="1022"/>
                      <a:pt x="358" y="974"/>
                    </a:cubicBezTo>
                    <a:cubicBezTo>
                      <a:pt x="298" y="724"/>
                      <a:pt x="215" y="272"/>
                      <a:pt x="262" y="129"/>
                    </a:cubicBezTo>
                    <a:cubicBezTo>
                      <a:pt x="286" y="81"/>
                      <a:pt x="262" y="22"/>
                      <a:pt x="215" y="10"/>
                    </a:cubicBezTo>
                    <a:cubicBezTo>
                      <a:pt x="202" y="3"/>
                      <a:pt x="188" y="1"/>
                      <a:pt x="17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5232885" y="1982612"/>
                <a:ext cx="11674" cy="3448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93" extrusionOk="0">
                    <a:moveTo>
                      <a:pt x="177" y="0"/>
                    </a:moveTo>
                    <a:cubicBezTo>
                      <a:pt x="144" y="0"/>
                      <a:pt x="114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cubicBezTo>
                      <a:pt x="275" y="1093"/>
                      <a:pt x="287" y="1093"/>
                      <a:pt x="299" y="1081"/>
                    </a:cubicBez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1"/>
                      <a:pt x="275" y="129"/>
                    </a:cubicBezTo>
                    <a:cubicBezTo>
                      <a:pt x="287" y="81"/>
                      <a:pt x="263" y="21"/>
                      <a:pt x="215" y="10"/>
                    </a:cubicBezTo>
                    <a:cubicBezTo>
                      <a:pt x="202" y="3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5218246" y="2069942"/>
                <a:ext cx="27070" cy="2606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26" extrusionOk="0">
                    <a:moveTo>
                      <a:pt x="97" y="1"/>
                    </a:moveTo>
                    <a:cubicBezTo>
                      <a:pt x="89" y="1"/>
                      <a:pt x="80" y="2"/>
                      <a:pt x="72" y="4"/>
                    </a:cubicBezTo>
                    <a:cubicBezTo>
                      <a:pt x="24" y="16"/>
                      <a:pt x="1" y="75"/>
                      <a:pt x="12" y="123"/>
                    </a:cubicBezTo>
                    <a:cubicBezTo>
                      <a:pt x="96" y="361"/>
                      <a:pt x="632" y="754"/>
                      <a:pt x="691" y="801"/>
                    </a:cubicBezTo>
                    <a:cubicBezTo>
                      <a:pt x="703" y="813"/>
                      <a:pt x="727" y="825"/>
                      <a:pt x="751" y="825"/>
                    </a:cubicBezTo>
                    <a:cubicBezTo>
                      <a:pt x="774" y="825"/>
                      <a:pt x="810" y="801"/>
                      <a:pt x="822" y="778"/>
                    </a:cubicBezTo>
                    <a:cubicBezTo>
                      <a:pt x="858" y="742"/>
                      <a:pt x="846" y="682"/>
                      <a:pt x="798" y="647"/>
                    </a:cubicBezTo>
                    <a:cubicBezTo>
                      <a:pt x="596" y="492"/>
                      <a:pt x="239" y="206"/>
                      <a:pt x="191" y="63"/>
                    </a:cubicBezTo>
                    <a:cubicBezTo>
                      <a:pt x="181" y="24"/>
                      <a:pt x="139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5242666" y="2053789"/>
                <a:ext cx="26313" cy="2681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0" extrusionOk="0">
                    <a:moveTo>
                      <a:pt x="108" y="1"/>
                    </a:moveTo>
                    <a:cubicBezTo>
                      <a:pt x="100" y="1"/>
                      <a:pt x="92" y="2"/>
                      <a:pt x="84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6" y="361"/>
                      <a:pt x="608" y="790"/>
                      <a:pt x="667" y="825"/>
                    </a:cubicBezTo>
                    <a:cubicBezTo>
                      <a:pt x="679" y="849"/>
                      <a:pt x="703" y="849"/>
                      <a:pt x="727" y="849"/>
                    </a:cubicBezTo>
                    <a:cubicBezTo>
                      <a:pt x="751" y="849"/>
                      <a:pt x="774" y="837"/>
                      <a:pt x="798" y="813"/>
                    </a:cubicBezTo>
                    <a:cubicBezTo>
                      <a:pt x="834" y="778"/>
                      <a:pt x="822" y="718"/>
                      <a:pt x="786" y="682"/>
                    </a:cubicBezTo>
                    <a:cubicBezTo>
                      <a:pt x="584" y="516"/>
                      <a:pt x="239" y="206"/>
                      <a:pt x="203" y="63"/>
                    </a:cubicBezTo>
                    <a:cubicBezTo>
                      <a:pt x="183" y="24"/>
                      <a:pt x="147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5183699" y="1944500"/>
                <a:ext cx="11674" cy="3429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087" extrusionOk="0">
                    <a:moveTo>
                      <a:pt x="189" y="0"/>
                    </a:moveTo>
                    <a:cubicBezTo>
                      <a:pt x="148" y="0"/>
                      <a:pt x="105" y="23"/>
                      <a:pt x="95" y="63"/>
                    </a:cubicBezTo>
                    <a:cubicBezTo>
                      <a:pt x="0" y="301"/>
                      <a:pt x="155" y="944"/>
                      <a:pt x="179" y="1015"/>
                    </a:cubicBezTo>
                    <a:cubicBezTo>
                      <a:pt x="191" y="1063"/>
                      <a:pt x="226" y="1087"/>
                      <a:pt x="262" y="1087"/>
                    </a:cubicBezTo>
                    <a:lnTo>
                      <a:pt x="286" y="1087"/>
                    </a:lnTo>
                    <a:cubicBezTo>
                      <a:pt x="345" y="1075"/>
                      <a:pt x="369" y="1027"/>
                      <a:pt x="357" y="967"/>
                    </a:cubicBezTo>
                    <a:cubicBezTo>
                      <a:pt x="298" y="717"/>
                      <a:pt x="215" y="265"/>
                      <a:pt x="274" y="122"/>
                    </a:cubicBezTo>
                    <a:cubicBezTo>
                      <a:pt x="286" y="75"/>
                      <a:pt x="262" y="27"/>
                      <a:pt x="215" y="3"/>
                    </a:cubicBezTo>
                    <a:cubicBezTo>
                      <a:pt x="206" y="1"/>
                      <a:pt x="198" y="0"/>
                      <a:pt x="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5212598" y="1949926"/>
                <a:ext cx="11705" cy="3451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94" extrusionOk="0">
                    <a:moveTo>
                      <a:pt x="176" y="0"/>
                    </a:moveTo>
                    <a:cubicBezTo>
                      <a:pt x="139" y="0"/>
                      <a:pt x="105" y="22"/>
                      <a:pt x="96" y="57"/>
                    </a:cubicBezTo>
                    <a:cubicBezTo>
                      <a:pt x="1" y="307"/>
                      <a:pt x="156" y="950"/>
                      <a:pt x="180" y="1022"/>
                    </a:cubicBezTo>
                    <a:cubicBezTo>
                      <a:pt x="191" y="1057"/>
                      <a:pt x="227" y="1093"/>
                      <a:pt x="275" y="1093"/>
                    </a:cubicBezTo>
                    <a:lnTo>
                      <a:pt x="287" y="1093"/>
                    </a:lnTo>
                    <a:cubicBezTo>
                      <a:pt x="346" y="1069"/>
                      <a:pt x="370" y="1022"/>
                      <a:pt x="358" y="974"/>
                    </a:cubicBezTo>
                    <a:cubicBezTo>
                      <a:pt x="299" y="724"/>
                      <a:pt x="215" y="272"/>
                      <a:pt x="275" y="129"/>
                    </a:cubicBezTo>
                    <a:cubicBezTo>
                      <a:pt x="287" y="81"/>
                      <a:pt x="263" y="22"/>
                      <a:pt x="215" y="10"/>
                    </a:cubicBezTo>
                    <a:cubicBezTo>
                      <a:pt x="203" y="3"/>
                      <a:pt x="189" y="0"/>
                      <a:pt x="17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5216732" y="2022996"/>
                <a:ext cx="14702" cy="3356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64" extrusionOk="0">
                    <a:moveTo>
                      <a:pt x="151" y="1"/>
                    </a:moveTo>
                    <a:cubicBezTo>
                      <a:pt x="105" y="1"/>
                      <a:pt x="70" y="25"/>
                      <a:pt x="60" y="75"/>
                    </a:cubicBezTo>
                    <a:cubicBezTo>
                      <a:pt x="1" y="325"/>
                      <a:pt x="251" y="932"/>
                      <a:pt x="275" y="1004"/>
                    </a:cubicBezTo>
                    <a:cubicBezTo>
                      <a:pt x="287" y="1039"/>
                      <a:pt x="322" y="1063"/>
                      <a:pt x="358" y="1063"/>
                    </a:cubicBezTo>
                    <a:lnTo>
                      <a:pt x="394" y="1063"/>
                    </a:lnTo>
                    <a:cubicBezTo>
                      <a:pt x="441" y="1039"/>
                      <a:pt x="465" y="980"/>
                      <a:pt x="453" y="932"/>
                    </a:cubicBezTo>
                    <a:cubicBezTo>
                      <a:pt x="346" y="694"/>
                      <a:pt x="215" y="265"/>
                      <a:pt x="239" y="111"/>
                    </a:cubicBezTo>
                    <a:cubicBezTo>
                      <a:pt x="251" y="63"/>
                      <a:pt x="227" y="15"/>
                      <a:pt x="180" y="3"/>
                    </a:cubicBezTo>
                    <a:cubicBezTo>
                      <a:pt x="170" y="2"/>
                      <a:pt x="160" y="1"/>
                      <a:pt x="15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5188936" y="1997472"/>
                <a:ext cx="15807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51" extrusionOk="0">
                    <a:moveTo>
                      <a:pt x="125" y="1"/>
                    </a:moveTo>
                    <a:cubicBezTo>
                      <a:pt x="84" y="1"/>
                      <a:pt x="47" y="33"/>
                      <a:pt x="37" y="74"/>
                    </a:cubicBezTo>
                    <a:cubicBezTo>
                      <a:pt x="1" y="324"/>
                      <a:pt x="287" y="932"/>
                      <a:pt x="310" y="991"/>
                    </a:cubicBezTo>
                    <a:cubicBezTo>
                      <a:pt x="334" y="1027"/>
                      <a:pt x="358" y="1051"/>
                      <a:pt x="394" y="1051"/>
                    </a:cubicBezTo>
                    <a:cubicBezTo>
                      <a:pt x="418" y="1051"/>
                      <a:pt x="430" y="1051"/>
                      <a:pt x="441" y="1039"/>
                    </a:cubicBezTo>
                    <a:cubicBezTo>
                      <a:pt x="489" y="1015"/>
                      <a:pt x="501" y="967"/>
                      <a:pt x="489" y="920"/>
                    </a:cubicBezTo>
                    <a:cubicBezTo>
                      <a:pt x="370" y="682"/>
                      <a:pt x="203" y="253"/>
                      <a:pt x="227" y="110"/>
                    </a:cubicBezTo>
                    <a:cubicBezTo>
                      <a:pt x="239" y="50"/>
                      <a:pt x="203" y="3"/>
                      <a:pt x="144" y="3"/>
                    </a:cubicBezTo>
                    <a:cubicBezTo>
                      <a:pt x="137" y="1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8" name="Google Shape;3278;p37"/>
            <p:cNvGrpSpPr/>
            <p:nvPr/>
          </p:nvGrpSpPr>
          <p:grpSpPr>
            <a:xfrm>
              <a:off x="7995317" y="2054213"/>
              <a:ext cx="760670" cy="1616749"/>
              <a:chOff x="8230542" y="2865663"/>
              <a:chExt cx="760670" cy="1616749"/>
            </a:xfrm>
          </p:grpSpPr>
          <p:sp>
            <p:nvSpPr>
              <p:cNvPr id="3279" name="Google Shape;3279;p37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7"/>
            <p:cNvGrpSpPr/>
            <p:nvPr/>
          </p:nvGrpSpPr>
          <p:grpSpPr>
            <a:xfrm>
              <a:off x="6748140" y="2382825"/>
              <a:ext cx="184649" cy="262078"/>
              <a:chOff x="7619190" y="700187"/>
              <a:chExt cx="184649" cy="262078"/>
            </a:xfrm>
          </p:grpSpPr>
          <p:sp>
            <p:nvSpPr>
              <p:cNvPr id="3284" name="Google Shape;3284;p37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37"/>
            <p:cNvGrpSpPr/>
            <p:nvPr/>
          </p:nvGrpSpPr>
          <p:grpSpPr>
            <a:xfrm>
              <a:off x="8124849" y="4414686"/>
              <a:ext cx="205871" cy="226202"/>
              <a:chOff x="7065678" y="829299"/>
              <a:chExt cx="205871" cy="226202"/>
            </a:xfrm>
          </p:grpSpPr>
          <p:sp>
            <p:nvSpPr>
              <p:cNvPr id="3293" name="Google Shape;3293;p37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9" name="Google Shape;3299;p37"/>
            <p:cNvSpPr/>
            <p:nvPr/>
          </p:nvSpPr>
          <p:spPr>
            <a:xfrm>
              <a:off x="6932727" y="3703097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37"/>
          <p:cNvGrpSpPr/>
          <p:nvPr/>
        </p:nvGrpSpPr>
        <p:grpSpPr>
          <a:xfrm>
            <a:off x="1144066" y="1564388"/>
            <a:ext cx="557372" cy="538136"/>
            <a:chOff x="4746152" y="3985797"/>
            <a:chExt cx="333616" cy="327234"/>
          </a:xfrm>
        </p:grpSpPr>
        <p:sp>
          <p:nvSpPr>
            <p:cNvPr id="3335" name="Google Shape;3335;p37"/>
            <p:cNvSpPr/>
            <p:nvPr/>
          </p:nvSpPr>
          <p:spPr>
            <a:xfrm>
              <a:off x="4963748" y="4164999"/>
              <a:ext cx="101610" cy="80011"/>
            </a:xfrm>
            <a:custGeom>
              <a:avLst/>
              <a:gdLst/>
              <a:ahLst/>
              <a:cxnLst/>
              <a:rect l="l" t="t" r="r" b="b"/>
              <a:pathLst>
                <a:path w="3025" h="2382" extrusionOk="0">
                  <a:moveTo>
                    <a:pt x="0" y="0"/>
                  </a:moveTo>
                  <a:lnTo>
                    <a:pt x="48" y="2144"/>
                  </a:lnTo>
                  <a:lnTo>
                    <a:pt x="3025" y="2382"/>
                  </a:lnTo>
                  <a:cubicBezTo>
                    <a:pt x="2310" y="1382"/>
                    <a:pt x="1429" y="5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758950" y="4164999"/>
              <a:ext cx="102416" cy="80011"/>
            </a:xfrm>
            <a:custGeom>
              <a:avLst/>
              <a:gdLst/>
              <a:ahLst/>
              <a:cxnLst/>
              <a:rect l="l" t="t" r="r" b="b"/>
              <a:pathLst>
                <a:path w="3049" h="2382" extrusionOk="0">
                  <a:moveTo>
                    <a:pt x="3049" y="0"/>
                  </a:moveTo>
                  <a:lnTo>
                    <a:pt x="3049" y="0"/>
                  </a:lnTo>
                  <a:cubicBezTo>
                    <a:pt x="1620" y="524"/>
                    <a:pt x="715" y="1382"/>
                    <a:pt x="1" y="2382"/>
                  </a:cubicBezTo>
                  <a:lnTo>
                    <a:pt x="2978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782967" y="4210581"/>
              <a:ext cx="76820" cy="32045"/>
            </a:xfrm>
            <a:custGeom>
              <a:avLst/>
              <a:gdLst/>
              <a:ahLst/>
              <a:cxnLst/>
              <a:rect l="l" t="t" r="r" b="b"/>
              <a:pathLst>
                <a:path w="2287" h="954" extrusionOk="0">
                  <a:moveTo>
                    <a:pt x="2143" y="1"/>
                  </a:moveTo>
                  <a:lnTo>
                    <a:pt x="143" y="382"/>
                  </a:lnTo>
                  <a:lnTo>
                    <a:pt x="0" y="953"/>
                  </a:lnTo>
                  <a:lnTo>
                    <a:pt x="2263" y="787"/>
                  </a:lnTo>
                  <a:lnTo>
                    <a:pt x="2286" y="2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784545" y="4225797"/>
              <a:ext cx="93649" cy="75208"/>
            </a:xfrm>
            <a:custGeom>
              <a:avLst/>
              <a:gdLst/>
              <a:ahLst/>
              <a:cxnLst/>
              <a:rect l="l" t="t" r="r" b="b"/>
              <a:pathLst>
                <a:path w="2788" h="2239" extrusionOk="0">
                  <a:moveTo>
                    <a:pt x="1882" y="0"/>
                  </a:moveTo>
                  <a:lnTo>
                    <a:pt x="406" y="262"/>
                  </a:lnTo>
                  <a:lnTo>
                    <a:pt x="1" y="2239"/>
                  </a:lnTo>
                  <a:cubicBezTo>
                    <a:pt x="953" y="2144"/>
                    <a:pt x="1882" y="1953"/>
                    <a:pt x="2787" y="1763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965327" y="4211387"/>
              <a:ext cx="76854" cy="32045"/>
            </a:xfrm>
            <a:custGeom>
              <a:avLst/>
              <a:gdLst/>
              <a:ahLst/>
              <a:cxnLst/>
              <a:rect l="l" t="t" r="r" b="b"/>
              <a:pathLst>
                <a:path w="2288" h="954" extrusionOk="0">
                  <a:moveTo>
                    <a:pt x="263" y="1"/>
                  </a:moveTo>
                  <a:lnTo>
                    <a:pt x="1" y="453"/>
                  </a:lnTo>
                  <a:lnTo>
                    <a:pt x="1" y="763"/>
                  </a:lnTo>
                  <a:lnTo>
                    <a:pt x="2287" y="953"/>
                  </a:lnTo>
                  <a:lnTo>
                    <a:pt x="2168" y="35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946147" y="4225797"/>
              <a:ext cx="95228" cy="77626"/>
            </a:xfrm>
            <a:custGeom>
              <a:avLst/>
              <a:gdLst/>
              <a:ahLst/>
              <a:cxnLst/>
              <a:rect l="l" t="t" r="r" b="b"/>
              <a:pathLst>
                <a:path w="2835" h="2311" extrusionOk="0">
                  <a:moveTo>
                    <a:pt x="1024" y="0"/>
                  </a:moveTo>
                  <a:lnTo>
                    <a:pt x="0" y="1810"/>
                  </a:lnTo>
                  <a:cubicBezTo>
                    <a:pt x="953" y="1977"/>
                    <a:pt x="1882" y="2167"/>
                    <a:pt x="2834" y="2310"/>
                  </a:cubicBezTo>
                  <a:lnTo>
                    <a:pt x="2429" y="26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84545" y="4277795"/>
              <a:ext cx="97646" cy="29626"/>
            </a:xfrm>
            <a:custGeom>
              <a:avLst/>
              <a:gdLst/>
              <a:ahLst/>
              <a:cxnLst/>
              <a:rect l="l" t="t" r="r" b="b"/>
              <a:pathLst>
                <a:path w="2907" h="882" extrusionOk="0">
                  <a:moveTo>
                    <a:pt x="2692" y="0"/>
                  </a:moveTo>
                  <a:lnTo>
                    <a:pt x="48" y="405"/>
                  </a:lnTo>
                  <a:lnTo>
                    <a:pt x="1" y="881"/>
                  </a:lnTo>
                  <a:lnTo>
                    <a:pt x="2906" y="453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942956" y="4278601"/>
              <a:ext cx="97613" cy="28820"/>
            </a:xfrm>
            <a:custGeom>
              <a:avLst/>
              <a:gdLst/>
              <a:ahLst/>
              <a:cxnLst/>
              <a:rect l="l" t="t" r="r" b="b"/>
              <a:pathLst>
                <a:path w="2906" h="858" extrusionOk="0">
                  <a:moveTo>
                    <a:pt x="238" y="0"/>
                  </a:moveTo>
                  <a:lnTo>
                    <a:pt x="0" y="405"/>
                  </a:lnTo>
                  <a:lnTo>
                    <a:pt x="2905" y="857"/>
                  </a:lnTo>
                  <a:lnTo>
                    <a:pt x="2858" y="4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789349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191" y="1"/>
                  </a:moveTo>
                  <a:cubicBezTo>
                    <a:pt x="620" y="1"/>
                    <a:pt x="144" y="382"/>
                    <a:pt x="1" y="906"/>
                  </a:cubicBezTo>
                  <a:cubicBezTo>
                    <a:pt x="1" y="906"/>
                    <a:pt x="24" y="1120"/>
                    <a:pt x="24" y="1215"/>
                  </a:cubicBezTo>
                  <a:cubicBezTo>
                    <a:pt x="24" y="1882"/>
                    <a:pt x="525" y="2335"/>
                    <a:pt x="1191" y="2335"/>
                  </a:cubicBezTo>
                  <a:cubicBezTo>
                    <a:pt x="1858" y="2335"/>
                    <a:pt x="2382" y="1882"/>
                    <a:pt x="2382" y="1215"/>
                  </a:cubicBezTo>
                  <a:cubicBezTo>
                    <a:pt x="2382" y="977"/>
                    <a:pt x="2239" y="763"/>
                    <a:pt x="2120" y="572"/>
                  </a:cubicBezTo>
                  <a:cubicBezTo>
                    <a:pt x="2073" y="501"/>
                    <a:pt x="2025" y="334"/>
                    <a:pt x="2025" y="334"/>
                  </a:cubicBezTo>
                  <a:cubicBezTo>
                    <a:pt x="1811" y="144"/>
                    <a:pt x="150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788543" y="4001819"/>
              <a:ext cx="80851" cy="70405"/>
            </a:xfrm>
            <a:custGeom>
              <a:avLst/>
              <a:gdLst/>
              <a:ahLst/>
              <a:cxnLst/>
              <a:rect l="l" t="t" r="r" b="b"/>
              <a:pathLst>
                <a:path w="2407" h="2096" extrusionOk="0">
                  <a:moveTo>
                    <a:pt x="2049" y="0"/>
                  </a:moveTo>
                  <a:cubicBezTo>
                    <a:pt x="1906" y="95"/>
                    <a:pt x="1787" y="191"/>
                    <a:pt x="1668" y="310"/>
                  </a:cubicBezTo>
                  <a:cubicBezTo>
                    <a:pt x="1311" y="619"/>
                    <a:pt x="1049" y="1000"/>
                    <a:pt x="882" y="1405"/>
                  </a:cubicBezTo>
                  <a:cubicBezTo>
                    <a:pt x="865" y="1440"/>
                    <a:pt x="834" y="1462"/>
                    <a:pt x="810" y="1462"/>
                  </a:cubicBezTo>
                  <a:cubicBezTo>
                    <a:pt x="801" y="1462"/>
                    <a:pt x="793" y="1459"/>
                    <a:pt x="787" y="1453"/>
                  </a:cubicBezTo>
                  <a:cubicBezTo>
                    <a:pt x="406" y="1310"/>
                    <a:pt x="120" y="977"/>
                    <a:pt x="25" y="572"/>
                  </a:cubicBezTo>
                  <a:cubicBezTo>
                    <a:pt x="1" y="667"/>
                    <a:pt x="1" y="762"/>
                    <a:pt x="1" y="881"/>
                  </a:cubicBezTo>
                  <a:cubicBezTo>
                    <a:pt x="1" y="1548"/>
                    <a:pt x="525" y="2096"/>
                    <a:pt x="1192" y="2096"/>
                  </a:cubicBezTo>
                  <a:cubicBezTo>
                    <a:pt x="1882" y="2096"/>
                    <a:pt x="2406" y="1548"/>
                    <a:pt x="2406" y="881"/>
                  </a:cubicBezTo>
                  <a:cubicBezTo>
                    <a:pt x="2406" y="810"/>
                    <a:pt x="2406" y="643"/>
                    <a:pt x="2358" y="524"/>
                  </a:cubicBezTo>
                  <a:cubicBezTo>
                    <a:pt x="2287" y="334"/>
                    <a:pt x="2192" y="143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810141" y="4012198"/>
              <a:ext cx="37654" cy="38427"/>
            </a:xfrm>
            <a:custGeom>
              <a:avLst/>
              <a:gdLst/>
              <a:ahLst/>
              <a:cxnLst/>
              <a:rect l="l" t="t" r="r" b="b"/>
              <a:pathLst>
                <a:path w="1121" h="1144" extrusionOk="0">
                  <a:moveTo>
                    <a:pt x="572" y="1"/>
                  </a:moveTo>
                  <a:cubicBezTo>
                    <a:pt x="239" y="1"/>
                    <a:pt x="1" y="263"/>
                    <a:pt x="1" y="572"/>
                  </a:cubicBezTo>
                  <a:cubicBezTo>
                    <a:pt x="1" y="882"/>
                    <a:pt x="239" y="1144"/>
                    <a:pt x="572" y="1144"/>
                  </a:cubicBezTo>
                  <a:cubicBezTo>
                    <a:pt x="882" y="1144"/>
                    <a:pt x="1120" y="882"/>
                    <a:pt x="1120" y="572"/>
                  </a:cubicBezTo>
                  <a:cubicBezTo>
                    <a:pt x="1120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5015745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8" y="382"/>
                  </a:cubicBezTo>
                  <a:cubicBezTo>
                    <a:pt x="24" y="644"/>
                    <a:pt x="0" y="1049"/>
                    <a:pt x="0" y="1525"/>
                  </a:cubicBezTo>
                  <a:cubicBezTo>
                    <a:pt x="0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1" y="2644"/>
                  </a:cubicBezTo>
                  <a:cubicBezTo>
                    <a:pt x="1429" y="2597"/>
                    <a:pt x="1548" y="2454"/>
                    <a:pt x="1548" y="2454"/>
                  </a:cubicBezTo>
                  <a:cubicBezTo>
                    <a:pt x="1667" y="2216"/>
                    <a:pt x="1762" y="1882"/>
                    <a:pt x="1762" y="1525"/>
                  </a:cubicBezTo>
                  <a:cubicBezTo>
                    <a:pt x="1762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5010942" y="4209775"/>
              <a:ext cx="56834" cy="98452"/>
            </a:xfrm>
            <a:custGeom>
              <a:avLst/>
              <a:gdLst/>
              <a:ahLst/>
              <a:cxnLst/>
              <a:rect l="l" t="t" r="r" b="b"/>
              <a:pathLst>
                <a:path w="1692" h="2931" extrusionOk="0">
                  <a:moveTo>
                    <a:pt x="596" y="1"/>
                  </a:moveTo>
                  <a:cubicBezTo>
                    <a:pt x="262" y="215"/>
                    <a:pt x="0" y="763"/>
                    <a:pt x="0" y="1406"/>
                  </a:cubicBezTo>
                  <a:cubicBezTo>
                    <a:pt x="0" y="2240"/>
                    <a:pt x="429" y="2930"/>
                    <a:pt x="953" y="2930"/>
                  </a:cubicBezTo>
                  <a:cubicBezTo>
                    <a:pt x="1239" y="2930"/>
                    <a:pt x="1524" y="2692"/>
                    <a:pt x="1691" y="2335"/>
                  </a:cubicBezTo>
                  <a:lnTo>
                    <a:pt x="1691" y="2335"/>
                  </a:lnTo>
                  <a:cubicBezTo>
                    <a:pt x="1572" y="2406"/>
                    <a:pt x="1453" y="2454"/>
                    <a:pt x="1334" y="2454"/>
                  </a:cubicBezTo>
                  <a:cubicBezTo>
                    <a:pt x="810" y="2454"/>
                    <a:pt x="405" y="1763"/>
                    <a:pt x="405" y="930"/>
                  </a:cubicBezTo>
                  <a:cubicBezTo>
                    <a:pt x="405" y="573"/>
                    <a:pt x="477" y="263"/>
                    <a:pt x="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754953" y="4205778"/>
              <a:ext cx="59219" cy="100031"/>
            </a:xfrm>
            <a:custGeom>
              <a:avLst/>
              <a:gdLst/>
              <a:ahLst/>
              <a:cxnLst/>
              <a:rect l="l" t="t" r="r" b="b"/>
              <a:pathLst>
                <a:path w="1763" h="2978" extrusionOk="0">
                  <a:moveTo>
                    <a:pt x="810" y="1"/>
                  </a:moveTo>
                  <a:cubicBezTo>
                    <a:pt x="691" y="1"/>
                    <a:pt x="572" y="49"/>
                    <a:pt x="453" y="120"/>
                  </a:cubicBezTo>
                  <a:cubicBezTo>
                    <a:pt x="453" y="120"/>
                    <a:pt x="310" y="263"/>
                    <a:pt x="239" y="382"/>
                  </a:cubicBezTo>
                  <a:cubicBezTo>
                    <a:pt x="24" y="644"/>
                    <a:pt x="1" y="1049"/>
                    <a:pt x="1" y="1525"/>
                  </a:cubicBezTo>
                  <a:cubicBezTo>
                    <a:pt x="1" y="2359"/>
                    <a:pt x="286" y="2978"/>
                    <a:pt x="810" y="2978"/>
                  </a:cubicBezTo>
                  <a:cubicBezTo>
                    <a:pt x="1048" y="2978"/>
                    <a:pt x="1215" y="2882"/>
                    <a:pt x="1382" y="2644"/>
                  </a:cubicBezTo>
                  <a:cubicBezTo>
                    <a:pt x="1429" y="2597"/>
                    <a:pt x="1549" y="2454"/>
                    <a:pt x="1549" y="2454"/>
                  </a:cubicBezTo>
                  <a:cubicBezTo>
                    <a:pt x="1691" y="2216"/>
                    <a:pt x="1763" y="1882"/>
                    <a:pt x="1763" y="1525"/>
                  </a:cubicBezTo>
                  <a:cubicBezTo>
                    <a:pt x="1763" y="692"/>
                    <a:pt x="133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750955" y="4209775"/>
              <a:ext cx="56028" cy="98452"/>
            </a:xfrm>
            <a:custGeom>
              <a:avLst/>
              <a:gdLst/>
              <a:ahLst/>
              <a:cxnLst/>
              <a:rect l="l" t="t" r="r" b="b"/>
              <a:pathLst>
                <a:path w="1668" h="2931" extrusionOk="0">
                  <a:moveTo>
                    <a:pt x="572" y="1"/>
                  </a:moveTo>
                  <a:lnTo>
                    <a:pt x="572" y="1"/>
                  </a:lnTo>
                  <a:cubicBezTo>
                    <a:pt x="239" y="215"/>
                    <a:pt x="1" y="763"/>
                    <a:pt x="1" y="1406"/>
                  </a:cubicBezTo>
                  <a:cubicBezTo>
                    <a:pt x="1" y="2240"/>
                    <a:pt x="405" y="2930"/>
                    <a:pt x="929" y="2930"/>
                  </a:cubicBezTo>
                  <a:cubicBezTo>
                    <a:pt x="1239" y="2930"/>
                    <a:pt x="1501" y="2692"/>
                    <a:pt x="1668" y="2335"/>
                  </a:cubicBezTo>
                  <a:lnTo>
                    <a:pt x="1668" y="2335"/>
                  </a:lnTo>
                  <a:cubicBezTo>
                    <a:pt x="1572" y="2406"/>
                    <a:pt x="1453" y="2454"/>
                    <a:pt x="1310" y="2454"/>
                  </a:cubicBezTo>
                  <a:cubicBezTo>
                    <a:pt x="810" y="2454"/>
                    <a:pt x="382" y="1763"/>
                    <a:pt x="382" y="930"/>
                  </a:cubicBezTo>
                  <a:cubicBezTo>
                    <a:pt x="382" y="573"/>
                    <a:pt x="453" y="263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834964" y="4140210"/>
              <a:ext cx="156798" cy="157604"/>
            </a:xfrm>
            <a:custGeom>
              <a:avLst/>
              <a:gdLst/>
              <a:ahLst/>
              <a:cxnLst/>
              <a:rect l="l" t="t" r="r" b="b"/>
              <a:pathLst>
                <a:path w="4668" h="4692" extrusionOk="0">
                  <a:moveTo>
                    <a:pt x="2310" y="0"/>
                  </a:moveTo>
                  <a:cubicBezTo>
                    <a:pt x="1072" y="0"/>
                    <a:pt x="333" y="1167"/>
                    <a:pt x="191" y="2477"/>
                  </a:cubicBezTo>
                  <a:cubicBezTo>
                    <a:pt x="0" y="3977"/>
                    <a:pt x="738" y="4692"/>
                    <a:pt x="2310" y="4692"/>
                  </a:cubicBezTo>
                  <a:cubicBezTo>
                    <a:pt x="3072" y="4692"/>
                    <a:pt x="3668" y="4572"/>
                    <a:pt x="4072" y="4215"/>
                  </a:cubicBezTo>
                  <a:cubicBezTo>
                    <a:pt x="4120" y="4168"/>
                    <a:pt x="4215" y="4072"/>
                    <a:pt x="4215" y="4072"/>
                  </a:cubicBezTo>
                  <a:cubicBezTo>
                    <a:pt x="4525" y="3691"/>
                    <a:pt x="4668" y="3144"/>
                    <a:pt x="4596" y="2477"/>
                  </a:cubicBezTo>
                  <a:cubicBezTo>
                    <a:pt x="4525" y="1953"/>
                    <a:pt x="4358" y="1477"/>
                    <a:pt x="4096" y="1072"/>
                  </a:cubicBezTo>
                  <a:cubicBezTo>
                    <a:pt x="4096" y="1072"/>
                    <a:pt x="3882" y="953"/>
                    <a:pt x="3858" y="905"/>
                  </a:cubicBezTo>
                  <a:cubicBezTo>
                    <a:pt x="3453" y="357"/>
                    <a:pt x="3001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957332" y="3990600"/>
              <a:ext cx="80045" cy="78433"/>
            </a:xfrm>
            <a:custGeom>
              <a:avLst/>
              <a:gdLst/>
              <a:ahLst/>
              <a:cxnLst/>
              <a:rect l="l" t="t" r="r" b="b"/>
              <a:pathLst>
                <a:path w="2383" h="2335" extrusionOk="0">
                  <a:moveTo>
                    <a:pt x="1215" y="1"/>
                  </a:moveTo>
                  <a:cubicBezTo>
                    <a:pt x="882" y="1"/>
                    <a:pt x="572" y="144"/>
                    <a:pt x="358" y="334"/>
                  </a:cubicBezTo>
                  <a:cubicBezTo>
                    <a:pt x="358" y="334"/>
                    <a:pt x="310" y="501"/>
                    <a:pt x="263" y="572"/>
                  </a:cubicBezTo>
                  <a:cubicBezTo>
                    <a:pt x="144" y="763"/>
                    <a:pt x="1" y="977"/>
                    <a:pt x="1" y="1215"/>
                  </a:cubicBezTo>
                  <a:cubicBezTo>
                    <a:pt x="1" y="1882"/>
                    <a:pt x="525" y="2335"/>
                    <a:pt x="1191" y="2335"/>
                  </a:cubicBezTo>
                  <a:cubicBezTo>
                    <a:pt x="1858" y="2335"/>
                    <a:pt x="2358" y="1882"/>
                    <a:pt x="2358" y="1215"/>
                  </a:cubicBezTo>
                  <a:cubicBezTo>
                    <a:pt x="2358" y="1120"/>
                    <a:pt x="2382" y="906"/>
                    <a:pt x="2382" y="906"/>
                  </a:cubicBezTo>
                  <a:cubicBezTo>
                    <a:pt x="2239" y="382"/>
                    <a:pt x="176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957332" y="4001819"/>
              <a:ext cx="81624" cy="70405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358" y="0"/>
                  </a:moveTo>
                  <a:cubicBezTo>
                    <a:pt x="215" y="143"/>
                    <a:pt x="120" y="334"/>
                    <a:pt x="48" y="524"/>
                  </a:cubicBezTo>
                  <a:cubicBezTo>
                    <a:pt x="25" y="643"/>
                    <a:pt x="1" y="810"/>
                    <a:pt x="1" y="881"/>
                  </a:cubicBezTo>
                  <a:cubicBezTo>
                    <a:pt x="1" y="1548"/>
                    <a:pt x="548" y="2096"/>
                    <a:pt x="1215" y="2096"/>
                  </a:cubicBezTo>
                  <a:cubicBezTo>
                    <a:pt x="1882" y="2096"/>
                    <a:pt x="2430" y="1548"/>
                    <a:pt x="2430" y="881"/>
                  </a:cubicBezTo>
                  <a:cubicBezTo>
                    <a:pt x="2430" y="762"/>
                    <a:pt x="2406" y="667"/>
                    <a:pt x="2382" y="572"/>
                  </a:cubicBezTo>
                  <a:cubicBezTo>
                    <a:pt x="2287" y="977"/>
                    <a:pt x="2001" y="1310"/>
                    <a:pt x="1620" y="1453"/>
                  </a:cubicBezTo>
                  <a:cubicBezTo>
                    <a:pt x="1614" y="1459"/>
                    <a:pt x="1606" y="1462"/>
                    <a:pt x="1597" y="1462"/>
                  </a:cubicBezTo>
                  <a:cubicBezTo>
                    <a:pt x="1572" y="1462"/>
                    <a:pt x="1542" y="1440"/>
                    <a:pt x="1525" y="1405"/>
                  </a:cubicBezTo>
                  <a:cubicBezTo>
                    <a:pt x="1358" y="1000"/>
                    <a:pt x="1096" y="619"/>
                    <a:pt x="763" y="310"/>
                  </a:cubicBezTo>
                  <a:cubicBezTo>
                    <a:pt x="620" y="191"/>
                    <a:pt x="501" y="95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978931" y="4012198"/>
              <a:ext cx="38427" cy="3842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44"/>
                    <a:pt x="572" y="1144"/>
                  </a:cubicBezTo>
                  <a:cubicBezTo>
                    <a:pt x="882" y="1144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830161" y="4140210"/>
              <a:ext cx="146419" cy="160795"/>
            </a:xfrm>
            <a:custGeom>
              <a:avLst/>
              <a:gdLst/>
              <a:ahLst/>
              <a:cxnLst/>
              <a:rect l="l" t="t" r="r" b="b"/>
              <a:pathLst>
                <a:path w="4359" h="4787" extrusionOk="0">
                  <a:moveTo>
                    <a:pt x="2453" y="0"/>
                  </a:moveTo>
                  <a:cubicBezTo>
                    <a:pt x="1691" y="0"/>
                    <a:pt x="1072" y="429"/>
                    <a:pt x="667" y="1048"/>
                  </a:cubicBezTo>
                  <a:cubicBezTo>
                    <a:pt x="405" y="1453"/>
                    <a:pt x="238" y="1953"/>
                    <a:pt x="167" y="2477"/>
                  </a:cubicBezTo>
                  <a:cubicBezTo>
                    <a:pt x="0" y="3977"/>
                    <a:pt x="881" y="4787"/>
                    <a:pt x="2453" y="4787"/>
                  </a:cubicBezTo>
                  <a:cubicBezTo>
                    <a:pt x="3310" y="4787"/>
                    <a:pt x="3977" y="4525"/>
                    <a:pt x="4358" y="4072"/>
                  </a:cubicBezTo>
                  <a:lnTo>
                    <a:pt x="4358" y="4072"/>
                  </a:lnTo>
                  <a:cubicBezTo>
                    <a:pt x="3977" y="4287"/>
                    <a:pt x="3477" y="4406"/>
                    <a:pt x="2882" y="4406"/>
                  </a:cubicBezTo>
                  <a:cubicBezTo>
                    <a:pt x="1310" y="4406"/>
                    <a:pt x="429" y="3620"/>
                    <a:pt x="596" y="2120"/>
                  </a:cubicBezTo>
                  <a:cubicBezTo>
                    <a:pt x="643" y="1810"/>
                    <a:pt x="715" y="1548"/>
                    <a:pt x="810" y="1262"/>
                  </a:cubicBezTo>
                  <a:cubicBezTo>
                    <a:pt x="827" y="1227"/>
                    <a:pt x="870" y="1205"/>
                    <a:pt x="911" y="1205"/>
                  </a:cubicBezTo>
                  <a:cubicBezTo>
                    <a:pt x="926" y="1205"/>
                    <a:pt x="940" y="1208"/>
                    <a:pt x="953" y="1215"/>
                  </a:cubicBezTo>
                  <a:cubicBezTo>
                    <a:pt x="1334" y="1429"/>
                    <a:pt x="1786" y="1572"/>
                    <a:pt x="2239" y="1596"/>
                  </a:cubicBezTo>
                  <a:lnTo>
                    <a:pt x="2453" y="1596"/>
                  </a:lnTo>
                  <a:cubicBezTo>
                    <a:pt x="3096" y="1596"/>
                    <a:pt x="3715" y="1405"/>
                    <a:pt x="4215" y="1048"/>
                  </a:cubicBezTo>
                  <a:cubicBezTo>
                    <a:pt x="3811" y="429"/>
                    <a:pt x="3191" y="0"/>
                    <a:pt x="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822939" y="4004204"/>
              <a:ext cx="184678" cy="177053"/>
            </a:xfrm>
            <a:custGeom>
              <a:avLst/>
              <a:gdLst/>
              <a:ahLst/>
              <a:cxnLst/>
              <a:rect l="l" t="t" r="r" b="b"/>
              <a:pathLst>
                <a:path w="5498" h="5271" extrusionOk="0">
                  <a:moveTo>
                    <a:pt x="2478" y="1"/>
                  </a:moveTo>
                  <a:lnTo>
                    <a:pt x="1596" y="48"/>
                  </a:lnTo>
                  <a:cubicBezTo>
                    <a:pt x="1215" y="215"/>
                    <a:pt x="882" y="453"/>
                    <a:pt x="620" y="763"/>
                  </a:cubicBezTo>
                  <a:cubicBezTo>
                    <a:pt x="620" y="763"/>
                    <a:pt x="572" y="858"/>
                    <a:pt x="525" y="882"/>
                  </a:cubicBezTo>
                  <a:cubicBezTo>
                    <a:pt x="215" y="1310"/>
                    <a:pt x="96" y="1811"/>
                    <a:pt x="72" y="2358"/>
                  </a:cubicBezTo>
                  <a:cubicBezTo>
                    <a:pt x="1" y="3311"/>
                    <a:pt x="549" y="4144"/>
                    <a:pt x="1239" y="4692"/>
                  </a:cubicBezTo>
                  <a:cubicBezTo>
                    <a:pt x="1620" y="5002"/>
                    <a:pt x="1930" y="5216"/>
                    <a:pt x="2478" y="5264"/>
                  </a:cubicBezTo>
                  <a:cubicBezTo>
                    <a:pt x="2546" y="5268"/>
                    <a:pt x="2613" y="5271"/>
                    <a:pt x="2680" y="5271"/>
                  </a:cubicBezTo>
                  <a:cubicBezTo>
                    <a:pt x="4274" y="5271"/>
                    <a:pt x="5497" y="3934"/>
                    <a:pt x="5383" y="2334"/>
                  </a:cubicBezTo>
                  <a:cubicBezTo>
                    <a:pt x="5288" y="1263"/>
                    <a:pt x="4621" y="429"/>
                    <a:pt x="3740" y="48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818135" y="4029800"/>
              <a:ext cx="102450" cy="151222"/>
            </a:xfrm>
            <a:custGeom>
              <a:avLst/>
              <a:gdLst/>
              <a:ahLst/>
              <a:cxnLst/>
              <a:rect l="l" t="t" r="r" b="b"/>
              <a:pathLst>
                <a:path w="3050" h="4502" extrusionOk="0">
                  <a:moveTo>
                    <a:pt x="763" y="1"/>
                  </a:moveTo>
                  <a:lnTo>
                    <a:pt x="763" y="1"/>
                  </a:lnTo>
                  <a:cubicBezTo>
                    <a:pt x="382" y="429"/>
                    <a:pt x="144" y="1001"/>
                    <a:pt x="96" y="1596"/>
                  </a:cubicBezTo>
                  <a:cubicBezTo>
                    <a:pt x="1" y="3049"/>
                    <a:pt x="1073" y="4406"/>
                    <a:pt x="2621" y="4502"/>
                  </a:cubicBezTo>
                  <a:lnTo>
                    <a:pt x="2787" y="4502"/>
                  </a:lnTo>
                  <a:cubicBezTo>
                    <a:pt x="2787" y="4502"/>
                    <a:pt x="3049" y="4240"/>
                    <a:pt x="3025" y="4240"/>
                  </a:cubicBezTo>
                  <a:cubicBezTo>
                    <a:pt x="1477" y="4144"/>
                    <a:pt x="406" y="2668"/>
                    <a:pt x="501" y="1072"/>
                  </a:cubicBezTo>
                  <a:cubicBezTo>
                    <a:pt x="525" y="691"/>
                    <a:pt x="620" y="334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866942" y="4091404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72"/>
                    <a:pt x="596" y="2668"/>
                    <a:pt x="1334" y="2668"/>
                  </a:cubicBezTo>
                  <a:cubicBezTo>
                    <a:pt x="2073" y="2668"/>
                    <a:pt x="2692" y="2072"/>
                    <a:pt x="2692" y="1334"/>
                  </a:cubicBezTo>
                  <a:cubicBezTo>
                    <a:pt x="2692" y="596"/>
                    <a:pt x="2073" y="0"/>
                    <a:pt x="1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860560" y="4079412"/>
              <a:ext cx="21632" cy="30433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334" y="0"/>
                  </a:moveTo>
                  <a:cubicBezTo>
                    <a:pt x="143" y="0"/>
                    <a:pt x="0" y="215"/>
                    <a:pt x="0" y="453"/>
                  </a:cubicBezTo>
                  <a:cubicBezTo>
                    <a:pt x="0" y="715"/>
                    <a:pt x="143" y="905"/>
                    <a:pt x="334" y="905"/>
                  </a:cubicBezTo>
                  <a:cubicBezTo>
                    <a:pt x="500" y="905"/>
                    <a:pt x="643" y="715"/>
                    <a:pt x="643" y="453"/>
                  </a:cubicBezTo>
                  <a:cubicBezTo>
                    <a:pt x="643" y="215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942150" y="4080218"/>
              <a:ext cx="22438" cy="30399"/>
            </a:xfrm>
            <a:custGeom>
              <a:avLst/>
              <a:gdLst/>
              <a:ahLst/>
              <a:cxnLst/>
              <a:rect l="l" t="t" r="r" b="b"/>
              <a:pathLst>
                <a:path w="668" h="905" extrusionOk="0">
                  <a:moveTo>
                    <a:pt x="334" y="0"/>
                  </a:moveTo>
                  <a:cubicBezTo>
                    <a:pt x="143" y="0"/>
                    <a:pt x="0" y="214"/>
                    <a:pt x="0" y="453"/>
                  </a:cubicBezTo>
                  <a:cubicBezTo>
                    <a:pt x="0" y="714"/>
                    <a:pt x="143" y="905"/>
                    <a:pt x="334" y="905"/>
                  </a:cubicBezTo>
                  <a:cubicBezTo>
                    <a:pt x="500" y="905"/>
                    <a:pt x="667" y="714"/>
                    <a:pt x="667" y="453"/>
                  </a:cubicBezTo>
                  <a:cubicBezTo>
                    <a:pt x="667" y="214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73357" y="4201680"/>
              <a:ext cx="80818" cy="64929"/>
            </a:xfrm>
            <a:custGeom>
              <a:avLst/>
              <a:gdLst/>
              <a:ahLst/>
              <a:cxnLst/>
              <a:rect l="l" t="t" r="r" b="b"/>
              <a:pathLst>
                <a:path w="2406" h="1933" extrusionOk="0">
                  <a:moveTo>
                    <a:pt x="1727" y="1"/>
                  </a:moveTo>
                  <a:cubicBezTo>
                    <a:pt x="1568" y="1"/>
                    <a:pt x="1408" y="61"/>
                    <a:pt x="1286" y="171"/>
                  </a:cubicBezTo>
                  <a:lnTo>
                    <a:pt x="1215" y="266"/>
                  </a:lnTo>
                  <a:cubicBezTo>
                    <a:pt x="1203" y="278"/>
                    <a:pt x="1191" y="284"/>
                    <a:pt x="1179" y="284"/>
                  </a:cubicBezTo>
                  <a:cubicBezTo>
                    <a:pt x="1167" y="284"/>
                    <a:pt x="1155" y="278"/>
                    <a:pt x="1143" y="266"/>
                  </a:cubicBezTo>
                  <a:lnTo>
                    <a:pt x="1096" y="218"/>
                  </a:lnTo>
                  <a:cubicBezTo>
                    <a:pt x="986" y="96"/>
                    <a:pt x="832" y="36"/>
                    <a:pt x="673" y="36"/>
                  </a:cubicBezTo>
                  <a:cubicBezTo>
                    <a:pt x="522" y="36"/>
                    <a:pt x="366" y="90"/>
                    <a:pt x="238" y="194"/>
                  </a:cubicBezTo>
                  <a:cubicBezTo>
                    <a:pt x="0" y="432"/>
                    <a:pt x="0" y="837"/>
                    <a:pt x="238" y="1075"/>
                  </a:cubicBezTo>
                  <a:lnTo>
                    <a:pt x="1048" y="1861"/>
                  </a:lnTo>
                  <a:cubicBezTo>
                    <a:pt x="1084" y="1909"/>
                    <a:pt x="1131" y="1933"/>
                    <a:pt x="1182" y="1933"/>
                  </a:cubicBezTo>
                  <a:cubicBezTo>
                    <a:pt x="1233" y="1933"/>
                    <a:pt x="1286" y="1909"/>
                    <a:pt x="1334" y="1861"/>
                  </a:cubicBezTo>
                  <a:lnTo>
                    <a:pt x="2167" y="1028"/>
                  </a:lnTo>
                  <a:cubicBezTo>
                    <a:pt x="2405" y="790"/>
                    <a:pt x="2405" y="385"/>
                    <a:pt x="2143" y="171"/>
                  </a:cubicBezTo>
                  <a:cubicBezTo>
                    <a:pt x="2028" y="55"/>
                    <a:pt x="187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76548" y="3998191"/>
              <a:ext cx="72017" cy="49243"/>
            </a:xfrm>
            <a:custGeom>
              <a:avLst/>
              <a:gdLst/>
              <a:ahLst/>
              <a:cxnLst/>
              <a:rect l="l" t="t" r="r" b="b"/>
              <a:pathLst>
                <a:path w="2144" h="1466" extrusionOk="0">
                  <a:moveTo>
                    <a:pt x="1116" y="1"/>
                  </a:moveTo>
                  <a:cubicBezTo>
                    <a:pt x="1039" y="1"/>
                    <a:pt x="960" y="5"/>
                    <a:pt x="882" y="13"/>
                  </a:cubicBezTo>
                  <a:cubicBezTo>
                    <a:pt x="572" y="37"/>
                    <a:pt x="262" y="108"/>
                    <a:pt x="0" y="227"/>
                  </a:cubicBezTo>
                  <a:lnTo>
                    <a:pt x="0" y="370"/>
                  </a:lnTo>
                  <a:cubicBezTo>
                    <a:pt x="0" y="966"/>
                    <a:pt x="477" y="1466"/>
                    <a:pt x="1072" y="1466"/>
                  </a:cubicBezTo>
                  <a:cubicBezTo>
                    <a:pt x="1667" y="1466"/>
                    <a:pt x="2144" y="966"/>
                    <a:pt x="2144" y="370"/>
                  </a:cubicBezTo>
                  <a:lnTo>
                    <a:pt x="2144" y="227"/>
                  </a:lnTo>
                  <a:cubicBezTo>
                    <a:pt x="1829" y="90"/>
                    <a:pt x="1482" y="1"/>
                    <a:pt x="1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99759" y="4114010"/>
              <a:ext cx="25629" cy="18206"/>
            </a:xfrm>
            <a:custGeom>
              <a:avLst/>
              <a:gdLst/>
              <a:ahLst/>
              <a:cxnLst/>
              <a:rect l="l" t="t" r="r" b="b"/>
              <a:pathLst>
                <a:path w="763" h="542" extrusionOk="0">
                  <a:moveTo>
                    <a:pt x="381" y="0"/>
                  </a:moveTo>
                  <a:cubicBezTo>
                    <a:pt x="191" y="0"/>
                    <a:pt x="0" y="54"/>
                    <a:pt x="0" y="161"/>
                  </a:cubicBezTo>
                  <a:cubicBezTo>
                    <a:pt x="0" y="375"/>
                    <a:pt x="167" y="542"/>
                    <a:pt x="381" y="542"/>
                  </a:cubicBezTo>
                  <a:cubicBezTo>
                    <a:pt x="595" y="542"/>
                    <a:pt x="762" y="375"/>
                    <a:pt x="762" y="161"/>
                  </a:cubicBezTo>
                  <a:cubicBezTo>
                    <a:pt x="762" y="54"/>
                    <a:pt x="57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3" name="Google Shape;3363;p37"/>
            <p:cNvGrpSpPr/>
            <p:nvPr/>
          </p:nvGrpSpPr>
          <p:grpSpPr>
            <a:xfrm>
              <a:off x="4746152" y="3985797"/>
              <a:ext cx="333616" cy="327234"/>
              <a:chOff x="4746152" y="3985797"/>
              <a:chExt cx="333616" cy="327234"/>
            </a:xfrm>
          </p:grpSpPr>
          <p:sp>
            <p:nvSpPr>
              <p:cNvPr id="3364" name="Google Shape;3364;p37"/>
              <p:cNvSpPr/>
              <p:nvPr/>
            </p:nvSpPr>
            <p:spPr>
              <a:xfrm>
                <a:off x="4746152" y="3985797"/>
                <a:ext cx="333616" cy="327234"/>
              </a:xfrm>
              <a:custGeom>
                <a:avLst/>
                <a:gdLst/>
                <a:ahLst/>
                <a:cxnLst/>
                <a:rect l="l" t="t" r="r" b="b"/>
                <a:pathLst>
                  <a:path w="9932" h="9742" extrusionOk="0">
                    <a:moveTo>
                      <a:pt x="4973" y="519"/>
                    </a:moveTo>
                    <a:cubicBezTo>
                      <a:pt x="5291" y="519"/>
                      <a:pt x="5604" y="572"/>
                      <a:pt x="5883" y="692"/>
                    </a:cubicBezTo>
                    <a:lnTo>
                      <a:pt x="5883" y="739"/>
                    </a:lnTo>
                    <a:cubicBezTo>
                      <a:pt x="5883" y="1263"/>
                      <a:pt x="5478" y="1692"/>
                      <a:pt x="4954" y="1692"/>
                    </a:cubicBezTo>
                    <a:cubicBezTo>
                      <a:pt x="4430" y="1692"/>
                      <a:pt x="4025" y="1263"/>
                      <a:pt x="4025" y="739"/>
                    </a:cubicBezTo>
                    <a:lnTo>
                      <a:pt x="4025" y="692"/>
                    </a:lnTo>
                    <a:cubicBezTo>
                      <a:pt x="4263" y="596"/>
                      <a:pt x="4502" y="549"/>
                      <a:pt x="4787" y="525"/>
                    </a:cubicBezTo>
                    <a:cubicBezTo>
                      <a:pt x="4849" y="521"/>
                      <a:pt x="4911" y="519"/>
                      <a:pt x="4973" y="519"/>
                    </a:cubicBezTo>
                    <a:close/>
                    <a:moveTo>
                      <a:pt x="2477" y="930"/>
                    </a:moveTo>
                    <a:cubicBezTo>
                      <a:pt x="2620" y="930"/>
                      <a:pt x="2763" y="1025"/>
                      <a:pt x="2835" y="1168"/>
                    </a:cubicBezTo>
                    <a:cubicBezTo>
                      <a:pt x="2668" y="1358"/>
                      <a:pt x="2525" y="1549"/>
                      <a:pt x="2406" y="1787"/>
                    </a:cubicBezTo>
                    <a:cubicBezTo>
                      <a:pt x="2192" y="1763"/>
                      <a:pt x="2049" y="1573"/>
                      <a:pt x="2049" y="1358"/>
                    </a:cubicBezTo>
                    <a:cubicBezTo>
                      <a:pt x="2049" y="1120"/>
                      <a:pt x="2239" y="930"/>
                      <a:pt x="2477" y="930"/>
                    </a:cubicBezTo>
                    <a:close/>
                    <a:moveTo>
                      <a:pt x="7502" y="930"/>
                    </a:moveTo>
                    <a:cubicBezTo>
                      <a:pt x="7740" y="930"/>
                      <a:pt x="7907" y="1120"/>
                      <a:pt x="7907" y="1358"/>
                    </a:cubicBezTo>
                    <a:cubicBezTo>
                      <a:pt x="7907" y="1597"/>
                      <a:pt x="7740" y="1787"/>
                      <a:pt x="7502" y="1787"/>
                    </a:cubicBezTo>
                    <a:cubicBezTo>
                      <a:pt x="7407" y="1573"/>
                      <a:pt x="7264" y="1382"/>
                      <a:pt x="7121" y="1192"/>
                    </a:cubicBezTo>
                    <a:cubicBezTo>
                      <a:pt x="7169" y="1049"/>
                      <a:pt x="7336" y="930"/>
                      <a:pt x="7502" y="930"/>
                    </a:cubicBezTo>
                    <a:close/>
                    <a:moveTo>
                      <a:pt x="7502" y="287"/>
                    </a:moveTo>
                    <a:cubicBezTo>
                      <a:pt x="8074" y="287"/>
                      <a:pt x="8574" y="763"/>
                      <a:pt x="8574" y="1358"/>
                    </a:cubicBezTo>
                    <a:cubicBezTo>
                      <a:pt x="8574" y="1858"/>
                      <a:pt x="8217" y="2287"/>
                      <a:pt x="7740" y="2406"/>
                    </a:cubicBezTo>
                    <a:cubicBezTo>
                      <a:pt x="7717" y="2287"/>
                      <a:pt x="7669" y="2168"/>
                      <a:pt x="7621" y="2073"/>
                    </a:cubicBezTo>
                    <a:cubicBezTo>
                      <a:pt x="7955" y="2001"/>
                      <a:pt x="8217" y="1716"/>
                      <a:pt x="8217" y="1358"/>
                    </a:cubicBezTo>
                    <a:cubicBezTo>
                      <a:pt x="8217" y="977"/>
                      <a:pt x="7883" y="644"/>
                      <a:pt x="7502" y="644"/>
                    </a:cubicBezTo>
                    <a:cubicBezTo>
                      <a:pt x="7240" y="644"/>
                      <a:pt x="7026" y="787"/>
                      <a:pt x="6907" y="977"/>
                    </a:cubicBezTo>
                    <a:cubicBezTo>
                      <a:pt x="6859" y="954"/>
                      <a:pt x="6835" y="930"/>
                      <a:pt x="6812" y="906"/>
                    </a:cubicBezTo>
                    <a:cubicBezTo>
                      <a:pt x="6740" y="858"/>
                      <a:pt x="6693" y="811"/>
                      <a:pt x="6621" y="763"/>
                    </a:cubicBezTo>
                    <a:cubicBezTo>
                      <a:pt x="6812" y="477"/>
                      <a:pt x="7145" y="287"/>
                      <a:pt x="7502" y="287"/>
                    </a:cubicBezTo>
                    <a:close/>
                    <a:moveTo>
                      <a:pt x="3740" y="2954"/>
                    </a:moveTo>
                    <a:cubicBezTo>
                      <a:pt x="3811" y="2954"/>
                      <a:pt x="3906" y="3073"/>
                      <a:pt x="3906" y="3240"/>
                    </a:cubicBezTo>
                    <a:cubicBezTo>
                      <a:pt x="3906" y="3406"/>
                      <a:pt x="3811" y="3549"/>
                      <a:pt x="3740" y="3549"/>
                    </a:cubicBezTo>
                    <a:cubicBezTo>
                      <a:pt x="3644" y="3549"/>
                      <a:pt x="3549" y="3430"/>
                      <a:pt x="3549" y="3240"/>
                    </a:cubicBezTo>
                    <a:cubicBezTo>
                      <a:pt x="3549" y="3073"/>
                      <a:pt x="3644" y="2954"/>
                      <a:pt x="3740" y="2954"/>
                    </a:cubicBezTo>
                    <a:close/>
                    <a:moveTo>
                      <a:pt x="6169" y="2954"/>
                    </a:moveTo>
                    <a:cubicBezTo>
                      <a:pt x="6240" y="2954"/>
                      <a:pt x="6359" y="3073"/>
                      <a:pt x="6359" y="3240"/>
                    </a:cubicBezTo>
                    <a:cubicBezTo>
                      <a:pt x="6359" y="3430"/>
                      <a:pt x="6240" y="3549"/>
                      <a:pt x="6169" y="3549"/>
                    </a:cubicBezTo>
                    <a:cubicBezTo>
                      <a:pt x="6097" y="3549"/>
                      <a:pt x="5978" y="3430"/>
                      <a:pt x="5978" y="3240"/>
                    </a:cubicBezTo>
                    <a:cubicBezTo>
                      <a:pt x="6002" y="3073"/>
                      <a:pt x="6097" y="2954"/>
                      <a:pt x="6169" y="2954"/>
                    </a:cubicBezTo>
                    <a:close/>
                    <a:moveTo>
                      <a:pt x="4930" y="3287"/>
                    </a:moveTo>
                    <a:cubicBezTo>
                      <a:pt x="5597" y="3287"/>
                      <a:pt x="6121" y="3811"/>
                      <a:pt x="6121" y="4478"/>
                    </a:cubicBezTo>
                    <a:cubicBezTo>
                      <a:pt x="6121" y="5121"/>
                      <a:pt x="5597" y="5669"/>
                      <a:pt x="4930" y="5669"/>
                    </a:cubicBezTo>
                    <a:cubicBezTo>
                      <a:pt x="4287" y="5669"/>
                      <a:pt x="3740" y="5121"/>
                      <a:pt x="3740" y="4478"/>
                    </a:cubicBezTo>
                    <a:cubicBezTo>
                      <a:pt x="3740" y="4192"/>
                      <a:pt x="3859" y="3954"/>
                      <a:pt x="4002" y="3740"/>
                    </a:cubicBezTo>
                    <a:cubicBezTo>
                      <a:pt x="4216" y="3478"/>
                      <a:pt x="4573" y="3287"/>
                      <a:pt x="4930" y="3287"/>
                    </a:cubicBezTo>
                    <a:close/>
                    <a:moveTo>
                      <a:pt x="3001" y="5669"/>
                    </a:moveTo>
                    <a:lnTo>
                      <a:pt x="3001" y="5669"/>
                    </a:lnTo>
                    <a:cubicBezTo>
                      <a:pt x="2763" y="6050"/>
                      <a:pt x="2596" y="6574"/>
                      <a:pt x="2525" y="7074"/>
                    </a:cubicBezTo>
                    <a:lnTo>
                      <a:pt x="2001" y="7169"/>
                    </a:lnTo>
                    <a:cubicBezTo>
                      <a:pt x="1953" y="7098"/>
                      <a:pt x="1906" y="7002"/>
                      <a:pt x="1858" y="6931"/>
                    </a:cubicBezTo>
                    <a:cubicBezTo>
                      <a:pt x="1787" y="6788"/>
                      <a:pt x="1691" y="6669"/>
                      <a:pt x="1572" y="6598"/>
                    </a:cubicBezTo>
                    <a:cubicBezTo>
                      <a:pt x="2001" y="6216"/>
                      <a:pt x="2477" y="5907"/>
                      <a:pt x="3001" y="5669"/>
                    </a:cubicBezTo>
                    <a:close/>
                    <a:moveTo>
                      <a:pt x="6454" y="5550"/>
                    </a:moveTo>
                    <a:cubicBezTo>
                      <a:pt x="6788" y="5955"/>
                      <a:pt x="7026" y="6502"/>
                      <a:pt x="7097" y="7098"/>
                    </a:cubicBezTo>
                    <a:cubicBezTo>
                      <a:pt x="7169" y="7741"/>
                      <a:pt x="7050" y="8265"/>
                      <a:pt x="6716" y="8622"/>
                    </a:cubicBezTo>
                    <a:cubicBezTo>
                      <a:pt x="6359" y="9027"/>
                      <a:pt x="5740" y="9241"/>
                      <a:pt x="4954" y="9241"/>
                    </a:cubicBezTo>
                    <a:cubicBezTo>
                      <a:pt x="4168" y="9241"/>
                      <a:pt x="3549" y="9027"/>
                      <a:pt x="3192" y="8622"/>
                    </a:cubicBezTo>
                    <a:cubicBezTo>
                      <a:pt x="2882" y="8265"/>
                      <a:pt x="2739" y="7741"/>
                      <a:pt x="2835" y="7098"/>
                    </a:cubicBezTo>
                    <a:cubicBezTo>
                      <a:pt x="2906" y="6502"/>
                      <a:pt x="3120" y="5955"/>
                      <a:pt x="3454" y="5550"/>
                    </a:cubicBezTo>
                    <a:cubicBezTo>
                      <a:pt x="3882" y="5812"/>
                      <a:pt x="4430" y="5955"/>
                      <a:pt x="4954" y="5955"/>
                    </a:cubicBezTo>
                    <a:cubicBezTo>
                      <a:pt x="4987" y="5956"/>
                      <a:pt x="5021" y="5957"/>
                      <a:pt x="5054" y="5957"/>
                    </a:cubicBezTo>
                    <a:cubicBezTo>
                      <a:pt x="5547" y="5957"/>
                      <a:pt x="6053" y="5795"/>
                      <a:pt x="6454" y="5550"/>
                    </a:cubicBezTo>
                    <a:close/>
                    <a:moveTo>
                      <a:pt x="2525" y="7383"/>
                    </a:moveTo>
                    <a:cubicBezTo>
                      <a:pt x="2501" y="7955"/>
                      <a:pt x="2668" y="8455"/>
                      <a:pt x="2977" y="8812"/>
                    </a:cubicBezTo>
                    <a:cubicBezTo>
                      <a:pt x="3073" y="8908"/>
                      <a:pt x="3192" y="9003"/>
                      <a:pt x="3311" y="9098"/>
                    </a:cubicBezTo>
                    <a:lnTo>
                      <a:pt x="1787" y="9336"/>
                    </a:lnTo>
                    <a:cubicBezTo>
                      <a:pt x="1811" y="9289"/>
                      <a:pt x="1834" y="9265"/>
                      <a:pt x="1858" y="9217"/>
                    </a:cubicBezTo>
                    <a:cubicBezTo>
                      <a:pt x="2049" y="8908"/>
                      <a:pt x="2168" y="8503"/>
                      <a:pt x="2168" y="8074"/>
                    </a:cubicBezTo>
                    <a:cubicBezTo>
                      <a:pt x="2168" y="7860"/>
                      <a:pt x="2144" y="7645"/>
                      <a:pt x="2096" y="7455"/>
                    </a:cubicBezTo>
                    <a:lnTo>
                      <a:pt x="2525" y="7383"/>
                    </a:lnTo>
                    <a:close/>
                    <a:moveTo>
                      <a:pt x="7407" y="7383"/>
                    </a:moveTo>
                    <a:lnTo>
                      <a:pt x="7812" y="7455"/>
                    </a:lnTo>
                    <a:cubicBezTo>
                      <a:pt x="7764" y="7645"/>
                      <a:pt x="7740" y="7860"/>
                      <a:pt x="7740" y="8074"/>
                    </a:cubicBezTo>
                    <a:cubicBezTo>
                      <a:pt x="7740" y="8503"/>
                      <a:pt x="7859" y="8908"/>
                      <a:pt x="8050" y="9217"/>
                    </a:cubicBezTo>
                    <a:cubicBezTo>
                      <a:pt x="8074" y="9265"/>
                      <a:pt x="8098" y="9312"/>
                      <a:pt x="8121" y="9336"/>
                    </a:cubicBezTo>
                    <a:lnTo>
                      <a:pt x="6597" y="9098"/>
                    </a:lnTo>
                    <a:cubicBezTo>
                      <a:pt x="6716" y="9003"/>
                      <a:pt x="6835" y="8908"/>
                      <a:pt x="6931" y="8812"/>
                    </a:cubicBezTo>
                    <a:cubicBezTo>
                      <a:pt x="7264" y="8455"/>
                      <a:pt x="7407" y="7979"/>
                      <a:pt x="7407" y="7383"/>
                    </a:cubicBezTo>
                    <a:close/>
                    <a:moveTo>
                      <a:pt x="8836" y="6693"/>
                    </a:moveTo>
                    <a:cubicBezTo>
                      <a:pt x="9265" y="6693"/>
                      <a:pt x="9622" y="7336"/>
                      <a:pt x="9622" y="8074"/>
                    </a:cubicBezTo>
                    <a:cubicBezTo>
                      <a:pt x="9622" y="8812"/>
                      <a:pt x="9265" y="9431"/>
                      <a:pt x="8836" y="9431"/>
                    </a:cubicBezTo>
                    <a:cubicBezTo>
                      <a:pt x="8360" y="9431"/>
                      <a:pt x="8050" y="8788"/>
                      <a:pt x="8026" y="8074"/>
                    </a:cubicBezTo>
                    <a:cubicBezTo>
                      <a:pt x="8026" y="7336"/>
                      <a:pt x="8407" y="6693"/>
                      <a:pt x="8836" y="6693"/>
                    </a:cubicBezTo>
                    <a:close/>
                    <a:moveTo>
                      <a:pt x="2454" y="1"/>
                    </a:moveTo>
                    <a:cubicBezTo>
                      <a:pt x="2168" y="1"/>
                      <a:pt x="1858" y="120"/>
                      <a:pt x="1620" y="311"/>
                    </a:cubicBezTo>
                    <a:cubicBezTo>
                      <a:pt x="1549" y="358"/>
                      <a:pt x="1549" y="430"/>
                      <a:pt x="1572" y="501"/>
                    </a:cubicBezTo>
                    <a:cubicBezTo>
                      <a:pt x="1600" y="543"/>
                      <a:pt x="1652" y="568"/>
                      <a:pt x="1700" y="568"/>
                    </a:cubicBezTo>
                    <a:cubicBezTo>
                      <a:pt x="1734" y="568"/>
                      <a:pt x="1767" y="555"/>
                      <a:pt x="1787" y="525"/>
                    </a:cubicBezTo>
                    <a:cubicBezTo>
                      <a:pt x="1977" y="382"/>
                      <a:pt x="2215" y="287"/>
                      <a:pt x="2454" y="287"/>
                    </a:cubicBezTo>
                    <a:cubicBezTo>
                      <a:pt x="2811" y="287"/>
                      <a:pt x="3120" y="453"/>
                      <a:pt x="3335" y="739"/>
                    </a:cubicBezTo>
                    <a:cubicBezTo>
                      <a:pt x="3216" y="811"/>
                      <a:pt x="3144" y="882"/>
                      <a:pt x="3049" y="954"/>
                    </a:cubicBezTo>
                    <a:cubicBezTo>
                      <a:pt x="2906" y="763"/>
                      <a:pt x="2692" y="644"/>
                      <a:pt x="2454" y="644"/>
                    </a:cubicBezTo>
                    <a:cubicBezTo>
                      <a:pt x="2073" y="644"/>
                      <a:pt x="1739" y="977"/>
                      <a:pt x="1739" y="1382"/>
                    </a:cubicBezTo>
                    <a:cubicBezTo>
                      <a:pt x="1739" y="1692"/>
                      <a:pt x="1977" y="1978"/>
                      <a:pt x="2287" y="2073"/>
                    </a:cubicBezTo>
                    <a:cubicBezTo>
                      <a:pt x="2239" y="2168"/>
                      <a:pt x="2192" y="2287"/>
                      <a:pt x="2168" y="2406"/>
                    </a:cubicBezTo>
                    <a:cubicBezTo>
                      <a:pt x="1715" y="2263"/>
                      <a:pt x="1406" y="1858"/>
                      <a:pt x="1406" y="1382"/>
                    </a:cubicBezTo>
                    <a:cubicBezTo>
                      <a:pt x="1406" y="1263"/>
                      <a:pt x="1406" y="1144"/>
                      <a:pt x="1453" y="1025"/>
                    </a:cubicBezTo>
                    <a:cubicBezTo>
                      <a:pt x="1477" y="954"/>
                      <a:pt x="1430" y="882"/>
                      <a:pt x="1358" y="858"/>
                    </a:cubicBezTo>
                    <a:cubicBezTo>
                      <a:pt x="1338" y="845"/>
                      <a:pt x="1316" y="839"/>
                      <a:pt x="1295" y="839"/>
                    </a:cubicBezTo>
                    <a:cubicBezTo>
                      <a:pt x="1239" y="839"/>
                      <a:pt x="1185" y="878"/>
                      <a:pt x="1168" y="930"/>
                    </a:cubicBezTo>
                    <a:cubicBezTo>
                      <a:pt x="1120" y="1073"/>
                      <a:pt x="1096" y="1215"/>
                      <a:pt x="1096" y="1382"/>
                    </a:cubicBezTo>
                    <a:cubicBezTo>
                      <a:pt x="1096" y="1692"/>
                      <a:pt x="1215" y="2025"/>
                      <a:pt x="1430" y="2263"/>
                    </a:cubicBezTo>
                    <a:cubicBezTo>
                      <a:pt x="1620" y="2478"/>
                      <a:pt x="1834" y="2621"/>
                      <a:pt x="2096" y="2692"/>
                    </a:cubicBezTo>
                    <a:cubicBezTo>
                      <a:pt x="2096" y="2763"/>
                      <a:pt x="2096" y="2835"/>
                      <a:pt x="2073" y="2906"/>
                    </a:cubicBezTo>
                    <a:cubicBezTo>
                      <a:pt x="2025" y="3668"/>
                      <a:pt x="2287" y="4407"/>
                      <a:pt x="2763" y="4978"/>
                    </a:cubicBezTo>
                    <a:cubicBezTo>
                      <a:pt x="2882" y="5097"/>
                      <a:pt x="2977" y="5216"/>
                      <a:pt x="3120" y="5312"/>
                    </a:cubicBezTo>
                    <a:cubicBezTo>
                      <a:pt x="2430" y="5597"/>
                      <a:pt x="1834" y="5955"/>
                      <a:pt x="1287" y="6455"/>
                    </a:cubicBezTo>
                    <a:cubicBezTo>
                      <a:pt x="1215" y="6431"/>
                      <a:pt x="1144" y="6431"/>
                      <a:pt x="1072" y="6431"/>
                    </a:cubicBezTo>
                    <a:cubicBezTo>
                      <a:pt x="548" y="6431"/>
                      <a:pt x="120" y="6955"/>
                      <a:pt x="1" y="7717"/>
                    </a:cubicBezTo>
                    <a:cubicBezTo>
                      <a:pt x="1" y="7812"/>
                      <a:pt x="48" y="7884"/>
                      <a:pt x="120" y="7884"/>
                    </a:cubicBezTo>
                    <a:cubicBezTo>
                      <a:pt x="133" y="7887"/>
                      <a:pt x="145" y="7888"/>
                      <a:pt x="157" y="7888"/>
                    </a:cubicBezTo>
                    <a:cubicBezTo>
                      <a:pt x="233" y="7888"/>
                      <a:pt x="286" y="7826"/>
                      <a:pt x="286" y="7764"/>
                    </a:cubicBezTo>
                    <a:cubicBezTo>
                      <a:pt x="382" y="7145"/>
                      <a:pt x="715" y="6717"/>
                      <a:pt x="1072" y="6717"/>
                    </a:cubicBezTo>
                    <a:cubicBezTo>
                      <a:pt x="1501" y="6717"/>
                      <a:pt x="1858" y="7336"/>
                      <a:pt x="1858" y="8098"/>
                    </a:cubicBezTo>
                    <a:cubicBezTo>
                      <a:pt x="1858" y="8717"/>
                      <a:pt x="1596" y="9265"/>
                      <a:pt x="1263" y="9408"/>
                    </a:cubicBezTo>
                    <a:cubicBezTo>
                      <a:pt x="1239" y="9431"/>
                      <a:pt x="1144" y="9455"/>
                      <a:pt x="1072" y="9455"/>
                    </a:cubicBezTo>
                    <a:cubicBezTo>
                      <a:pt x="715" y="9455"/>
                      <a:pt x="382" y="9003"/>
                      <a:pt x="286" y="8407"/>
                    </a:cubicBezTo>
                    <a:cubicBezTo>
                      <a:pt x="286" y="8346"/>
                      <a:pt x="233" y="8284"/>
                      <a:pt x="157" y="8284"/>
                    </a:cubicBezTo>
                    <a:cubicBezTo>
                      <a:pt x="145" y="8284"/>
                      <a:pt x="133" y="8285"/>
                      <a:pt x="120" y="8288"/>
                    </a:cubicBezTo>
                    <a:cubicBezTo>
                      <a:pt x="48" y="8288"/>
                      <a:pt x="1" y="8360"/>
                      <a:pt x="1" y="8455"/>
                    </a:cubicBezTo>
                    <a:cubicBezTo>
                      <a:pt x="120" y="9217"/>
                      <a:pt x="548" y="9741"/>
                      <a:pt x="1072" y="9741"/>
                    </a:cubicBezTo>
                    <a:cubicBezTo>
                      <a:pt x="1168" y="9741"/>
                      <a:pt x="3668" y="9360"/>
                      <a:pt x="3740" y="9336"/>
                    </a:cubicBezTo>
                    <a:cubicBezTo>
                      <a:pt x="4097" y="9479"/>
                      <a:pt x="4502" y="9551"/>
                      <a:pt x="4954" y="9551"/>
                    </a:cubicBezTo>
                    <a:cubicBezTo>
                      <a:pt x="5407" y="9551"/>
                      <a:pt x="5811" y="9479"/>
                      <a:pt x="6169" y="9336"/>
                    </a:cubicBezTo>
                    <a:cubicBezTo>
                      <a:pt x="6169" y="9336"/>
                      <a:pt x="8669" y="9741"/>
                      <a:pt x="8836" y="9741"/>
                    </a:cubicBezTo>
                    <a:cubicBezTo>
                      <a:pt x="9145" y="9741"/>
                      <a:pt x="9407" y="9574"/>
                      <a:pt x="9622" y="9241"/>
                    </a:cubicBezTo>
                    <a:cubicBezTo>
                      <a:pt x="9812" y="8931"/>
                      <a:pt x="9907" y="8526"/>
                      <a:pt x="9907" y="8098"/>
                    </a:cubicBezTo>
                    <a:cubicBezTo>
                      <a:pt x="9931" y="7645"/>
                      <a:pt x="9812" y="7241"/>
                      <a:pt x="9622" y="6931"/>
                    </a:cubicBezTo>
                    <a:cubicBezTo>
                      <a:pt x="9407" y="6598"/>
                      <a:pt x="9145" y="6407"/>
                      <a:pt x="8836" y="6407"/>
                    </a:cubicBezTo>
                    <a:cubicBezTo>
                      <a:pt x="8764" y="6407"/>
                      <a:pt x="8669" y="6431"/>
                      <a:pt x="8598" y="6455"/>
                    </a:cubicBezTo>
                    <a:cubicBezTo>
                      <a:pt x="8455" y="6312"/>
                      <a:pt x="8312" y="6193"/>
                      <a:pt x="8169" y="6074"/>
                    </a:cubicBezTo>
                    <a:cubicBezTo>
                      <a:pt x="8137" y="6052"/>
                      <a:pt x="8105" y="6040"/>
                      <a:pt x="8075" y="6040"/>
                    </a:cubicBezTo>
                    <a:cubicBezTo>
                      <a:pt x="8038" y="6040"/>
                      <a:pt x="8005" y="6058"/>
                      <a:pt x="7979" y="6097"/>
                    </a:cubicBezTo>
                    <a:cubicBezTo>
                      <a:pt x="7907" y="6145"/>
                      <a:pt x="7907" y="6264"/>
                      <a:pt x="7979" y="6312"/>
                    </a:cubicBezTo>
                    <a:cubicBezTo>
                      <a:pt x="8098" y="6383"/>
                      <a:pt x="8217" y="6478"/>
                      <a:pt x="8336" y="6598"/>
                    </a:cubicBezTo>
                    <a:cubicBezTo>
                      <a:pt x="8217" y="6669"/>
                      <a:pt x="8121" y="6788"/>
                      <a:pt x="8026" y="6931"/>
                    </a:cubicBezTo>
                    <a:cubicBezTo>
                      <a:pt x="7979" y="7002"/>
                      <a:pt x="7955" y="7098"/>
                      <a:pt x="7907" y="7169"/>
                    </a:cubicBezTo>
                    <a:lnTo>
                      <a:pt x="7359" y="7074"/>
                    </a:lnTo>
                    <a:cubicBezTo>
                      <a:pt x="7312" y="6598"/>
                      <a:pt x="7145" y="6074"/>
                      <a:pt x="6907" y="5669"/>
                    </a:cubicBezTo>
                    <a:lnTo>
                      <a:pt x="6907" y="5669"/>
                    </a:lnTo>
                    <a:cubicBezTo>
                      <a:pt x="7074" y="5740"/>
                      <a:pt x="7264" y="5835"/>
                      <a:pt x="7431" y="5931"/>
                    </a:cubicBezTo>
                    <a:cubicBezTo>
                      <a:pt x="7455" y="5955"/>
                      <a:pt x="7478" y="5955"/>
                      <a:pt x="7502" y="5955"/>
                    </a:cubicBezTo>
                    <a:cubicBezTo>
                      <a:pt x="7550" y="5955"/>
                      <a:pt x="7597" y="5931"/>
                      <a:pt x="7645" y="5859"/>
                    </a:cubicBezTo>
                    <a:cubicBezTo>
                      <a:pt x="7669" y="5812"/>
                      <a:pt x="7645" y="5716"/>
                      <a:pt x="7574" y="5693"/>
                    </a:cubicBezTo>
                    <a:cubicBezTo>
                      <a:pt x="7336" y="5550"/>
                      <a:pt x="7074" y="5407"/>
                      <a:pt x="6788" y="5312"/>
                    </a:cubicBezTo>
                    <a:cubicBezTo>
                      <a:pt x="7121" y="5026"/>
                      <a:pt x="7383" y="4692"/>
                      <a:pt x="7574" y="4288"/>
                    </a:cubicBezTo>
                    <a:cubicBezTo>
                      <a:pt x="7597" y="4216"/>
                      <a:pt x="7574" y="4145"/>
                      <a:pt x="7502" y="4097"/>
                    </a:cubicBezTo>
                    <a:cubicBezTo>
                      <a:pt x="7482" y="4084"/>
                      <a:pt x="7460" y="4078"/>
                      <a:pt x="7439" y="4078"/>
                    </a:cubicBezTo>
                    <a:cubicBezTo>
                      <a:pt x="7383" y="4078"/>
                      <a:pt x="7329" y="4117"/>
                      <a:pt x="7312" y="4168"/>
                    </a:cubicBezTo>
                    <a:cubicBezTo>
                      <a:pt x="7050" y="4740"/>
                      <a:pt x="6621" y="5145"/>
                      <a:pt x="6073" y="5431"/>
                    </a:cubicBezTo>
                    <a:cubicBezTo>
                      <a:pt x="6288" y="5169"/>
                      <a:pt x="6431" y="4835"/>
                      <a:pt x="6431" y="4478"/>
                    </a:cubicBezTo>
                    <a:cubicBezTo>
                      <a:pt x="6431" y="4264"/>
                      <a:pt x="6359" y="4026"/>
                      <a:pt x="6288" y="3835"/>
                    </a:cubicBezTo>
                    <a:cubicBezTo>
                      <a:pt x="6478" y="3787"/>
                      <a:pt x="6645" y="3549"/>
                      <a:pt x="6645" y="3264"/>
                    </a:cubicBezTo>
                    <a:cubicBezTo>
                      <a:pt x="6645" y="2930"/>
                      <a:pt x="6431" y="2668"/>
                      <a:pt x="6169" y="2668"/>
                    </a:cubicBezTo>
                    <a:cubicBezTo>
                      <a:pt x="5930" y="2668"/>
                      <a:pt x="5716" y="2906"/>
                      <a:pt x="5716" y="3216"/>
                    </a:cubicBezTo>
                    <a:cubicBezTo>
                      <a:pt x="5478" y="3073"/>
                      <a:pt x="5216" y="3002"/>
                      <a:pt x="4954" y="3002"/>
                    </a:cubicBezTo>
                    <a:cubicBezTo>
                      <a:pt x="4668" y="3002"/>
                      <a:pt x="4430" y="3073"/>
                      <a:pt x="4192" y="3192"/>
                    </a:cubicBezTo>
                    <a:cubicBezTo>
                      <a:pt x="4192" y="2882"/>
                      <a:pt x="3978" y="2668"/>
                      <a:pt x="3740" y="2668"/>
                    </a:cubicBezTo>
                    <a:cubicBezTo>
                      <a:pt x="3478" y="2668"/>
                      <a:pt x="3263" y="2930"/>
                      <a:pt x="3263" y="3264"/>
                    </a:cubicBezTo>
                    <a:cubicBezTo>
                      <a:pt x="3263" y="3525"/>
                      <a:pt x="3406" y="3764"/>
                      <a:pt x="3620" y="3835"/>
                    </a:cubicBezTo>
                    <a:cubicBezTo>
                      <a:pt x="3525" y="4026"/>
                      <a:pt x="3454" y="4240"/>
                      <a:pt x="3454" y="4478"/>
                    </a:cubicBezTo>
                    <a:cubicBezTo>
                      <a:pt x="3454" y="4835"/>
                      <a:pt x="3573" y="5145"/>
                      <a:pt x="3763" y="5383"/>
                    </a:cubicBezTo>
                    <a:cubicBezTo>
                      <a:pt x="2882" y="4931"/>
                      <a:pt x="2311" y="3978"/>
                      <a:pt x="2382" y="2930"/>
                    </a:cubicBezTo>
                    <a:cubicBezTo>
                      <a:pt x="2430" y="2073"/>
                      <a:pt x="2954" y="1239"/>
                      <a:pt x="3740" y="834"/>
                    </a:cubicBezTo>
                    <a:cubicBezTo>
                      <a:pt x="3763" y="1477"/>
                      <a:pt x="4311" y="1978"/>
                      <a:pt x="4954" y="1978"/>
                    </a:cubicBezTo>
                    <a:cubicBezTo>
                      <a:pt x="5597" y="1978"/>
                      <a:pt x="6145" y="1477"/>
                      <a:pt x="6169" y="834"/>
                    </a:cubicBezTo>
                    <a:cubicBezTo>
                      <a:pt x="6907" y="1239"/>
                      <a:pt x="7455" y="2025"/>
                      <a:pt x="7526" y="2906"/>
                    </a:cubicBezTo>
                    <a:cubicBezTo>
                      <a:pt x="7550" y="3121"/>
                      <a:pt x="7526" y="3335"/>
                      <a:pt x="7502" y="3549"/>
                    </a:cubicBezTo>
                    <a:cubicBezTo>
                      <a:pt x="7478" y="3621"/>
                      <a:pt x="7526" y="3692"/>
                      <a:pt x="7597" y="3716"/>
                    </a:cubicBezTo>
                    <a:cubicBezTo>
                      <a:pt x="7610" y="3720"/>
                      <a:pt x="7624" y="3722"/>
                      <a:pt x="7637" y="3722"/>
                    </a:cubicBezTo>
                    <a:cubicBezTo>
                      <a:pt x="7700" y="3722"/>
                      <a:pt x="7768" y="3680"/>
                      <a:pt x="7788" y="3621"/>
                    </a:cubicBezTo>
                    <a:cubicBezTo>
                      <a:pt x="7812" y="3383"/>
                      <a:pt x="7836" y="3121"/>
                      <a:pt x="7812" y="2882"/>
                    </a:cubicBezTo>
                    <a:cubicBezTo>
                      <a:pt x="7812" y="2835"/>
                      <a:pt x="7788" y="2763"/>
                      <a:pt x="7788" y="2692"/>
                    </a:cubicBezTo>
                    <a:cubicBezTo>
                      <a:pt x="8407" y="2573"/>
                      <a:pt x="8860" y="2025"/>
                      <a:pt x="8860" y="1382"/>
                    </a:cubicBezTo>
                    <a:cubicBezTo>
                      <a:pt x="8860" y="620"/>
                      <a:pt x="8240" y="1"/>
                      <a:pt x="7502" y="1"/>
                    </a:cubicBezTo>
                    <a:cubicBezTo>
                      <a:pt x="7050" y="1"/>
                      <a:pt x="6621" y="239"/>
                      <a:pt x="6359" y="620"/>
                    </a:cubicBezTo>
                    <a:cubicBezTo>
                      <a:pt x="5943" y="371"/>
                      <a:pt x="5473" y="230"/>
                      <a:pt x="4980" y="230"/>
                    </a:cubicBezTo>
                    <a:cubicBezTo>
                      <a:pt x="4908" y="230"/>
                      <a:pt x="4836" y="233"/>
                      <a:pt x="4764" y="239"/>
                    </a:cubicBezTo>
                    <a:cubicBezTo>
                      <a:pt x="4359" y="263"/>
                      <a:pt x="3954" y="382"/>
                      <a:pt x="3573" y="596"/>
                    </a:cubicBezTo>
                    <a:cubicBezTo>
                      <a:pt x="3311" y="215"/>
                      <a:pt x="2906" y="1"/>
                      <a:pt x="2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4885349" y="4109811"/>
                <a:ext cx="53610" cy="5041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01" extrusionOk="0">
                    <a:moveTo>
                      <a:pt x="810" y="286"/>
                    </a:moveTo>
                    <a:cubicBezTo>
                      <a:pt x="929" y="286"/>
                      <a:pt x="1001" y="310"/>
                      <a:pt x="1048" y="310"/>
                    </a:cubicBezTo>
                    <a:cubicBezTo>
                      <a:pt x="1024" y="429"/>
                      <a:pt x="929" y="524"/>
                      <a:pt x="810" y="524"/>
                    </a:cubicBezTo>
                    <a:cubicBezTo>
                      <a:pt x="691" y="524"/>
                      <a:pt x="572" y="429"/>
                      <a:pt x="572" y="310"/>
                    </a:cubicBezTo>
                    <a:cubicBezTo>
                      <a:pt x="596" y="310"/>
                      <a:pt x="691" y="286"/>
                      <a:pt x="810" y="286"/>
                    </a:cubicBezTo>
                    <a:close/>
                    <a:moveTo>
                      <a:pt x="810" y="0"/>
                    </a:moveTo>
                    <a:cubicBezTo>
                      <a:pt x="477" y="0"/>
                      <a:pt x="286" y="119"/>
                      <a:pt x="286" y="286"/>
                    </a:cubicBezTo>
                    <a:cubicBezTo>
                      <a:pt x="286" y="548"/>
                      <a:pt x="429" y="738"/>
                      <a:pt x="643" y="810"/>
                    </a:cubicBezTo>
                    <a:lnTo>
                      <a:pt x="643" y="1048"/>
                    </a:lnTo>
                    <a:cubicBezTo>
                      <a:pt x="643" y="1072"/>
                      <a:pt x="596" y="1167"/>
                      <a:pt x="500" y="1191"/>
                    </a:cubicBezTo>
                    <a:cubicBezTo>
                      <a:pt x="475" y="1197"/>
                      <a:pt x="451" y="1200"/>
                      <a:pt x="429" y="1200"/>
                    </a:cubicBezTo>
                    <a:cubicBezTo>
                      <a:pt x="367" y="1200"/>
                      <a:pt x="315" y="1178"/>
                      <a:pt x="262" y="1143"/>
                    </a:cubicBezTo>
                    <a:cubicBezTo>
                      <a:pt x="239" y="1108"/>
                      <a:pt x="203" y="1090"/>
                      <a:pt x="164" y="1090"/>
                    </a:cubicBezTo>
                    <a:cubicBezTo>
                      <a:pt x="125" y="1090"/>
                      <a:pt x="84" y="1108"/>
                      <a:pt x="48" y="1143"/>
                    </a:cubicBezTo>
                    <a:cubicBezTo>
                      <a:pt x="0" y="1191"/>
                      <a:pt x="0" y="1286"/>
                      <a:pt x="48" y="1334"/>
                    </a:cubicBezTo>
                    <a:cubicBezTo>
                      <a:pt x="167" y="1429"/>
                      <a:pt x="286" y="1500"/>
                      <a:pt x="429" y="1500"/>
                    </a:cubicBezTo>
                    <a:cubicBezTo>
                      <a:pt x="548" y="1500"/>
                      <a:pt x="715" y="1429"/>
                      <a:pt x="786" y="1334"/>
                    </a:cubicBezTo>
                    <a:cubicBezTo>
                      <a:pt x="858" y="1405"/>
                      <a:pt x="1001" y="1500"/>
                      <a:pt x="1167" y="1500"/>
                    </a:cubicBezTo>
                    <a:cubicBezTo>
                      <a:pt x="1286" y="1500"/>
                      <a:pt x="1429" y="1429"/>
                      <a:pt x="1525" y="1334"/>
                    </a:cubicBezTo>
                    <a:cubicBezTo>
                      <a:pt x="1596" y="1286"/>
                      <a:pt x="1596" y="1191"/>
                      <a:pt x="1525" y="1143"/>
                    </a:cubicBezTo>
                    <a:cubicBezTo>
                      <a:pt x="1501" y="1108"/>
                      <a:pt x="1465" y="1090"/>
                      <a:pt x="1429" y="1090"/>
                    </a:cubicBezTo>
                    <a:cubicBezTo>
                      <a:pt x="1394" y="1090"/>
                      <a:pt x="1358" y="1108"/>
                      <a:pt x="1334" y="1143"/>
                    </a:cubicBezTo>
                    <a:cubicBezTo>
                      <a:pt x="1282" y="1178"/>
                      <a:pt x="1217" y="1200"/>
                      <a:pt x="1157" y="1200"/>
                    </a:cubicBezTo>
                    <a:cubicBezTo>
                      <a:pt x="1136" y="1200"/>
                      <a:pt x="1115" y="1197"/>
                      <a:pt x="1096" y="1191"/>
                    </a:cubicBezTo>
                    <a:cubicBezTo>
                      <a:pt x="1001" y="1167"/>
                      <a:pt x="953" y="1096"/>
                      <a:pt x="953" y="1048"/>
                    </a:cubicBezTo>
                    <a:lnTo>
                      <a:pt x="953" y="810"/>
                    </a:lnTo>
                    <a:cubicBezTo>
                      <a:pt x="1167" y="738"/>
                      <a:pt x="1334" y="548"/>
                      <a:pt x="1334" y="286"/>
                    </a:cubicBezTo>
                    <a:cubicBezTo>
                      <a:pt x="1334" y="119"/>
                      <a:pt x="1120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4870133" y="4196675"/>
                <a:ext cx="87233" cy="7473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225" extrusionOk="0">
                    <a:moveTo>
                      <a:pt x="1843" y="293"/>
                    </a:moveTo>
                    <a:cubicBezTo>
                      <a:pt x="1955" y="293"/>
                      <a:pt x="2064" y="334"/>
                      <a:pt x="2144" y="415"/>
                    </a:cubicBezTo>
                    <a:cubicBezTo>
                      <a:pt x="2239" y="510"/>
                      <a:pt x="2287" y="629"/>
                      <a:pt x="2311" y="748"/>
                    </a:cubicBezTo>
                    <a:cubicBezTo>
                      <a:pt x="2287" y="867"/>
                      <a:pt x="2239" y="986"/>
                      <a:pt x="2168" y="1082"/>
                    </a:cubicBezTo>
                    <a:lnTo>
                      <a:pt x="1311" y="1915"/>
                    </a:lnTo>
                    <a:cubicBezTo>
                      <a:pt x="1311" y="1939"/>
                      <a:pt x="1287" y="1939"/>
                      <a:pt x="1287" y="1939"/>
                    </a:cubicBezTo>
                    <a:cubicBezTo>
                      <a:pt x="1263" y="1939"/>
                      <a:pt x="1263" y="1939"/>
                      <a:pt x="1239" y="1915"/>
                    </a:cubicBezTo>
                    <a:lnTo>
                      <a:pt x="430" y="1105"/>
                    </a:lnTo>
                    <a:cubicBezTo>
                      <a:pt x="358" y="1034"/>
                      <a:pt x="311" y="915"/>
                      <a:pt x="311" y="772"/>
                    </a:cubicBezTo>
                    <a:cubicBezTo>
                      <a:pt x="311" y="653"/>
                      <a:pt x="358" y="534"/>
                      <a:pt x="453" y="462"/>
                    </a:cubicBezTo>
                    <a:cubicBezTo>
                      <a:pt x="525" y="367"/>
                      <a:pt x="644" y="320"/>
                      <a:pt x="763" y="320"/>
                    </a:cubicBezTo>
                    <a:cubicBezTo>
                      <a:pt x="882" y="320"/>
                      <a:pt x="1001" y="367"/>
                      <a:pt x="1096" y="462"/>
                    </a:cubicBezTo>
                    <a:lnTo>
                      <a:pt x="1168" y="558"/>
                    </a:lnTo>
                    <a:cubicBezTo>
                      <a:pt x="1204" y="581"/>
                      <a:pt x="1245" y="593"/>
                      <a:pt x="1284" y="593"/>
                    </a:cubicBezTo>
                    <a:cubicBezTo>
                      <a:pt x="1323" y="593"/>
                      <a:pt x="1358" y="581"/>
                      <a:pt x="1382" y="558"/>
                    </a:cubicBezTo>
                    <a:lnTo>
                      <a:pt x="1501" y="439"/>
                    </a:lnTo>
                    <a:cubicBezTo>
                      <a:pt x="1600" y="340"/>
                      <a:pt x="1724" y="293"/>
                      <a:pt x="1843" y="293"/>
                    </a:cubicBezTo>
                    <a:close/>
                    <a:moveTo>
                      <a:pt x="1849" y="0"/>
                    </a:moveTo>
                    <a:cubicBezTo>
                      <a:pt x="1643" y="0"/>
                      <a:pt x="1438" y="84"/>
                      <a:pt x="1287" y="248"/>
                    </a:cubicBezTo>
                    <a:cubicBezTo>
                      <a:pt x="1129" y="114"/>
                      <a:pt x="933" y="43"/>
                      <a:pt x="742" y="43"/>
                    </a:cubicBezTo>
                    <a:cubicBezTo>
                      <a:pt x="559" y="43"/>
                      <a:pt x="379" y="108"/>
                      <a:pt x="239" y="248"/>
                    </a:cubicBezTo>
                    <a:cubicBezTo>
                      <a:pt x="96" y="391"/>
                      <a:pt x="1" y="581"/>
                      <a:pt x="1" y="772"/>
                    </a:cubicBezTo>
                    <a:cubicBezTo>
                      <a:pt x="1" y="986"/>
                      <a:pt x="72" y="1177"/>
                      <a:pt x="215" y="1320"/>
                    </a:cubicBezTo>
                    <a:lnTo>
                      <a:pt x="1025" y="2129"/>
                    </a:lnTo>
                    <a:cubicBezTo>
                      <a:pt x="1096" y="2201"/>
                      <a:pt x="1192" y="2225"/>
                      <a:pt x="1287" y="2225"/>
                    </a:cubicBezTo>
                    <a:cubicBezTo>
                      <a:pt x="1358" y="2225"/>
                      <a:pt x="1454" y="2177"/>
                      <a:pt x="1525" y="2129"/>
                    </a:cubicBezTo>
                    <a:lnTo>
                      <a:pt x="2359" y="1272"/>
                    </a:lnTo>
                    <a:cubicBezTo>
                      <a:pt x="2525" y="1129"/>
                      <a:pt x="2597" y="939"/>
                      <a:pt x="2597" y="748"/>
                    </a:cubicBezTo>
                    <a:cubicBezTo>
                      <a:pt x="2573" y="534"/>
                      <a:pt x="2501" y="343"/>
                      <a:pt x="2359" y="200"/>
                    </a:cubicBezTo>
                    <a:cubicBezTo>
                      <a:pt x="2213" y="66"/>
                      <a:pt x="2031" y="0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28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38"/>
          <p:cNvSpPr/>
          <p:nvPr/>
        </p:nvSpPr>
        <p:spPr>
          <a:xfrm rot="3599972">
            <a:off x="7088434" y="2126936"/>
            <a:ext cx="898084" cy="88961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2" name="Google Shape;3372;p38"/>
          <p:cNvSpPr/>
          <p:nvPr/>
        </p:nvSpPr>
        <p:spPr>
          <a:xfrm rot="-8824097">
            <a:off x="5102164" y="2184854"/>
            <a:ext cx="898048" cy="889584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3" name="Google Shape;3373;p38"/>
          <p:cNvSpPr/>
          <p:nvPr/>
        </p:nvSpPr>
        <p:spPr>
          <a:xfrm rot="3599972">
            <a:off x="3145809" y="2082299"/>
            <a:ext cx="898084" cy="88961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4" name="Google Shape;3374;p38"/>
          <p:cNvSpPr/>
          <p:nvPr/>
        </p:nvSpPr>
        <p:spPr>
          <a:xfrm>
            <a:off x="1185350" y="2082300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5" name="Google Shape;3375;p38"/>
          <p:cNvSpPr txBox="1">
            <a:spLocks noGrp="1"/>
          </p:cNvSpPr>
          <p:nvPr>
            <p:ph type="title"/>
          </p:nvPr>
        </p:nvSpPr>
        <p:spPr>
          <a:xfrm>
            <a:off x="720009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76" name="Google Shape;3376;p38"/>
          <p:cNvSpPr txBox="1">
            <a:spLocks noGrp="1"/>
          </p:cNvSpPr>
          <p:nvPr>
            <p:ph type="subTitle" idx="1"/>
          </p:nvPr>
        </p:nvSpPr>
        <p:spPr>
          <a:xfrm>
            <a:off x="720009" y="3635900"/>
            <a:ext cx="1828800" cy="84068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You can extend the behavior of an object without creating a new subclass. </a:t>
            </a:r>
            <a:endParaRPr dirty="0"/>
          </a:p>
        </p:txBody>
      </p:sp>
      <p:sp>
        <p:nvSpPr>
          <p:cNvPr id="3377" name="Google Shape;3377;p38"/>
          <p:cNvSpPr txBox="1">
            <a:spLocks noGrp="1"/>
          </p:cNvSpPr>
          <p:nvPr>
            <p:ph type="title" idx="2"/>
          </p:nvPr>
        </p:nvSpPr>
        <p:spPr>
          <a:xfrm>
            <a:off x="4636792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78" name="Google Shape;3378;p38"/>
          <p:cNvSpPr txBox="1">
            <a:spLocks noGrp="1"/>
          </p:cNvSpPr>
          <p:nvPr>
            <p:ph type="subTitle" idx="3"/>
          </p:nvPr>
        </p:nvSpPr>
        <p:spPr>
          <a:xfrm>
            <a:off x="4636792" y="3635899"/>
            <a:ext cx="1828800" cy="84068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Wrapping an object with numerous decorators allows you to combine multiple behaviors. </a:t>
            </a:r>
            <a:endParaRPr dirty="0"/>
          </a:p>
        </p:txBody>
      </p:sp>
      <p:sp>
        <p:nvSpPr>
          <p:cNvPr id="3379" name="Google Shape;3379;p38"/>
          <p:cNvSpPr txBox="1">
            <a:spLocks noGrp="1"/>
          </p:cNvSpPr>
          <p:nvPr>
            <p:ph type="title" idx="8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&amp; Cons : Pros</a:t>
            </a:r>
            <a:endParaRPr dirty="0"/>
          </a:p>
        </p:txBody>
      </p:sp>
      <p:sp>
        <p:nvSpPr>
          <p:cNvPr id="3380" name="Google Shape;3380;p38"/>
          <p:cNvSpPr txBox="1">
            <a:spLocks noGrp="1"/>
          </p:cNvSpPr>
          <p:nvPr>
            <p:ph type="title" idx="4"/>
          </p:nvPr>
        </p:nvSpPr>
        <p:spPr>
          <a:xfrm>
            <a:off x="2678401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81" name="Google Shape;3381;p38"/>
          <p:cNvSpPr txBox="1">
            <a:spLocks noGrp="1"/>
          </p:cNvSpPr>
          <p:nvPr>
            <p:ph type="subTitle" idx="5"/>
          </p:nvPr>
        </p:nvSpPr>
        <p:spPr>
          <a:xfrm>
            <a:off x="2678401" y="3635900"/>
            <a:ext cx="1828800" cy="84068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At runtime, you can add or remove responsibilities from an object. </a:t>
            </a:r>
            <a:endParaRPr dirty="0"/>
          </a:p>
        </p:txBody>
      </p:sp>
      <p:sp>
        <p:nvSpPr>
          <p:cNvPr id="3382" name="Google Shape;3382;p38"/>
          <p:cNvSpPr txBox="1">
            <a:spLocks noGrp="1"/>
          </p:cNvSpPr>
          <p:nvPr>
            <p:ph type="title" idx="6"/>
          </p:nvPr>
        </p:nvSpPr>
        <p:spPr>
          <a:xfrm>
            <a:off x="6595184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83" name="Google Shape;3383;p38"/>
          <p:cNvSpPr txBox="1">
            <a:spLocks noGrp="1"/>
          </p:cNvSpPr>
          <p:nvPr>
            <p:ph type="subTitle" idx="7"/>
          </p:nvPr>
        </p:nvSpPr>
        <p:spPr>
          <a:xfrm>
            <a:off x="6595184" y="3635900"/>
            <a:ext cx="1828800" cy="48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Single Responsibility Principle.</a:t>
            </a:r>
            <a:endParaRPr dirty="0"/>
          </a:p>
        </p:txBody>
      </p:sp>
      <p:grpSp>
        <p:nvGrpSpPr>
          <p:cNvPr id="3384" name="Google Shape;3384;p38"/>
          <p:cNvGrpSpPr/>
          <p:nvPr/>
        </p:nvGrpSpPr>
        <p:grpSpPr>
          <a:xfrm>
            <a:off x="5273824" y="2351369"/>
            <a:ext cx="554738" cy="452042"/>
            <a:chOff x="2756751" y="1522037"/>
            <a:chExt cx="332776" cy="274430"/>
          </a:xfrm>
        </p:grpSpPr>
        <p:sp>
          <p:nvSpPr>
            <p:cNvPr id="3385" name="Google Shape;3385;p38"/>
            <p:cNvSpPr/>
            <p:nvPr/>
          </p:nvSpPr>
          <p:spPr>
            <a:xfrm>
              <a:off x="2790341" y="1527647"/>
              <a:ext cx="265596" cy="72823"/>
            </a:xfrm>
            <a:custGeom>
              <a:avLst/>
              <a:gdLst/>
              <a:ahLst/>
              <a:cxnLst/>
              <a:rect l="l" t="t" r="r" b="b"/>
              <a:pathLst>
                <a:path w="7907" h="2168" extrusionOk="0">
                  <a:moveTo>
                    <a:pt x="405" y="0"/>
                  </a:moveTo>
                  <a:lnTo>
                    <a:pt x="262" y="72"/>
                  </a:lnTo>
                  <a:cubicBezTo>
                    <a:pt x="167" y="72"/>
                    <a:pt x="72" y="167"/>
                    <a:pt x="72" y="262"/>
                  </a:cubicBezTo>
                  <a:lnTo>
                    <a:pt x="0" y="2168"/>
                  </a:lnTo>
                  <a:lnTo>
                    <a:pt x="7907" y="2168"/>
                  </a:lnTo>
                  <a:lnTo>
                    <a:pt x="7788" y="786"/>
                  </a:lnTo>
                  <a:lnTo>
                    <a:pt x="7907" y="501"/>
                  </a:lnTo>
                  <a:lnTo>
                    <a:pt x="7907" y="191"/>
                  </a:lnTo>
                  <a:cubicBezTo>
                    <a:pt x="7907" y="96"/>
                    <a:pt x="7811" y="0"/>
                    <a:pt x="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8"/>
            <p:cNvSpPr/>
            <p:nvPr/>
          </p:nvSpPr>
          <p:spPr>
            <a:xfrm>
              <a:off x="2790341" y="1527647"/>
              <a:ext cx="265596" cy="72017"/>
            </a:xfrm>
            <a:custGeom>
              <a:avLst/>
              <a:gdLst/>
              <a:ahLst/>
              <a:cxnLst/>
              <a:rect l="l" t="t" r="r" b="b"/>
              <a:pathLst>
                <a:path w="7907" h="2144" extrusionOk="0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2144"/>
                  </a:lnTo>
                  <a:lnTo>
                    <a:pt x="7907" y="2144"/>
                  </a:lnTo>
                  <a:lnTo>
                    <a:pt x="7907" y="501"/>
                  </a:lnTo>
                  <a:lnTo>
                    <a:pt x="7835" y="501"/>
                  </a:lnTo>
                  <a:cubicBezTo>
                    <a:pt x="7645" y="524"/>
                    <a:pt x="7478" y="620"/>
                    <a:pt x="7383" y="786"/>
                  </a:cubicBezTo>
                  <a:cubicBezTo>
                    <a:pt x="7369" y="800"/>
                    <a:pt x="7347" y="814"/>
                    <a:pt x="7327" y="814"/>
                  </a:cubicBezTo>
                  <a:cubicBezTo>
                    <a:pt x="7312" y="814"/>
                    <a:pt x="7298" y="806"/>
                    <a:pt x="7287" y="786"/>
                  </a:cubicBezTo>
                  <a:cubicBezTo>
                    <a:pt x="7240" y="715"/>
                    <a:pt x="7168" y="643"/>
                    <a:pt x="7097" y="596"/>
                  </a:cubicBezTo>
                  <a:cubicBezTo>
                    <a:pt x="7002" y="548"/>
                    <a:pt x="6883" y="501"/>
                    <a:pt x="6764" y="501"/>
                  </a:cubicBezTo>
                  <a:lnTo>
                    <a:pt x="6692" y="501"/>
                  </a:lnTo>
                  <a:cubicBezTo>
                    <a:pt x="6525" y="524"/>
                    <a:pt x="6359" y="620"/>
                    <a:pt x="6263" y="786"/>
                  </a:cubicBezTo>
                  <a:cubicBezTo>
                    <a:pt x="6252" y="798"/>
                    <a:pt x="6234" y="804"/>
                    <a:pt x="6216" y="804"/>
                  </a:cubicBezTo>
                  <a:cubicBezTo>
                    <a:pt x="6198" y="804"/>
                    <a:pt x="6180" y="798"/>
                    <a:pt x="6168" y="786"/>
                  </a:cubicBezTo>
                  <a:cubicBezTo>
                    <a:pt x="6121" y="715"/>
                    <a:pt x="6049" y="643"/>
                    <a:pt x="5978" y="596"/>
                  </a:cubicBezTo>
                  <a:cubicBezTo>
                    <a:pt x="5882" y="524"/>
                    <a:pt x="5763" y="501"/>
                    <a:pt x="5644" y="501"/>
                  </a:cubicBezTo>
                  <a:lnTo>
                    <a:pt x="5573" y="501"/>
                  </a:lnTo>
                  <a:cubicBezTo>
                    <a:pt x="5382" y="524"/>
                    <a:pt x="5216" y="620"/>
                    <a:pt x="5120" y="786"/>
                  </a:cubicBezTo>
                  <a:cubicBezTo>
                    <a:pt x="5108" y="798"/>
                    <a:pt x="5091" y="804"/>
                    <a:pt x="5073" y="804"/>
                  </a:cubicBezTo>
                  <a:cubicBezTo>
                    <a:pt x="5055" y="804"/>
                    <a:pt x="5037" y="798"/>
                    <a:pt x="5025" y="786"/>
                  </a:cubicBezTo>
                  <a:cubicBezTo>
                    <a:pt x="4977" y="715"/>
                    <a:pt x="4930" y="643"/>
                    <a:pt x="4858" y="596"/>
                  </a:cubicBezTo>
                  <a:cubicBezTo>
                    <a:pt x="4739" y="524"/>
                    <a:pt x="4644" y="501"/>
                    <a:pt x="4525" y="501"/>
                  </a:cubicBezTo>
                  <a:lnTo>
                    <a:pt x="4454" y="501"/>
                  </a:lnTo>
                  <a:cubicBezTo>
                    <a:pt x="4263" y="524"/>
                    <a:pt x="4096" y="620"/>
                    <a:pt x="4001" y="786"/>
                  </a:cubicBezTo>
                  <a:cubicBezTo>
                    <a:pt x="3989" y="798"/>
                    <a:pt x="3971" y="804"/>
                    <a:pt x="3953" y="804"/>
                  </a:cubicBezTo>
                  <a:cubicBezTo>
                    <a:pt x="3936" y="804"/>
                    <a:pt x="3918" y="798"/>
                    <a:pt x="3906" y="786"/>
                  </a:cubicBezTo>
                  <a:cubicBezTo>
                    <a:pt x="3858" y="715"/>
                    <a:pt x="3787" y="643"/>
                    <a:pt x="3715" y="596"/>
                  </a:cubicBezTo>
                  <a:cubicBezTo>
                    <a:pt x="3620" y="524"/>
                    <a:pt x="3501" y="501"/>
                    <a:pt x="3382" y="501"/>
                  </a:cubicBezTo>
                  <a:lnTo>
                    <a:pt x="3310" y="501"/>
                  </a:lnTo>
                  <a:cubicBezTo>
                    <a:pt x="3144" y="524"/>
                    <a:pt x="2977" y="620"/>
                    <a:pt x="2882" y="786"/>
                  </a:cubicBezTo>
                  <a:cubicBezTo>
                    <a:pt x="2870" y="798"/>
                    <a:pt x="2846" y="804"/>
                    <a:pt x="2822" y="804"/>
                  </a:cubicBezTo>
                  <a:cubicBezTo>
                    <a:pt x="2798" y="804"/>
                    <a:pt x="2775" y="798"/>
                    <a:pt x="2763" y="786"/>
                  </a:cubicBezTo>
                  <a:cubicBezTo>
                    <a:pt x="2739" y="715"/>
                    <a:pt x="2667" y="643"/>
                    <a:pt x="2596" y="596"/>
                  </a:cubicBezTo>
                  <a:cubicBezTo>
                    <a:pt x="2501" y="524"/>
                    <a:pt x="2382" y="501"/>
                    <a:pt x="2263" y="501"/>
                  </a:cubicBezTo>
                  <a:lnTo>
                    <a:pt x="2191" y="501"/>
                  </a:lnTo>
                  <a:cubicBezTo>
                    <a:pt x="2001" y="524"/>
                    <a:pt x="1834" y="620"/>
                    <a:pt x="1739" y="786"/>
                  </a:cubicBezTo>
                  <a:cubicBezTo>
                    <a:pt x="1727" y="798"/>
                    <a:pt x="1709" y="804"/>
                    <a:pt x="1691" y="804"/>
                  </a:cubicBezTo>
                  <a:cubicBezTo>
                    <a:pt x="1673" y="804"/>
                    <a:pt x="1655" y="798"/>
                    <a:pt x="1643" y="786"/>
                  </a:cubicBezTo>
                  <a:cubicBezTo>
                    <a:pt x="1596" y="715"/>
                    <a:pt x="1548" y="643"/>
                    <a:pt x="1477" y="596"/>
                  </a:cubicBezTo>
                  <a:cubicBezTo>
                    <a:pt x="1358" y="524"/>
                    <a:pt x="1239" y="501"/>
                    <a:pt x="1120" y="501"/>
                  </a:cubicBezTo>
                  <a:lnTo>
                    <a:pt x="1072" y="501"/>
                  </a:lnTo>
                  <a:cubicBezTo>
                    <a:pt x="881" y="524"/>
                    <a:pt x="715" y="620"/>
                    <a:pt x="619" y="786"/>
                  </a:cubicBezTo>
                  <a:cubicBezTo>
                    <a:pt x="608" y="798"/>
                    <a:pt x="590" y="804"/>
                    <a:pt x="572" y="804"/>
                  </a:cubicBezTo>
                  <a:cubicBezTo>
                    <a:pt x="554" y="804"/>
                    <a:pt x="536" y="798"/>
                    <a:pt x="524" y="786"/>
                  </a:cubicBezTo>
                  <a:cubicBezTo>
                    <a:pt x="477" y="739"/>
                    <a:pt x="453" y="691"/>
                    <a:pt x="405" y="667"/>
                  </a:cubicBezTo>
                  <a:cubicBezTo>
                    <a:pt x="405" y="643"/>
                    <a:pt x="381" y="620"/>
                    <a:pt x="381" y="59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8"/>
            <p:cNvSpPr/>
            <p:nvPr/>
          </p:nvSpPr>
          <p:spPr>
            <a:xfrm>
              <a:off x="3036723" y="1574841"/>
              <a:ext cx="38427" cy="28014"/>
            </a:xfrm>
            <a:custGeom>
              <a:avLst/>
              <a:gdLst/>
              <a:ahLst/>
              <a:cxnLst/>
              <a:rect l="l" t="t" r="r" b="b"/>
              <a:pathLst>
                <a:path w="1144" h="834" extrusionOk="0">
                  <a:moveTo>
                    <a:pt x="619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72" y="834"/>
                  </a:lnTo>
                  <a:lnTo>
                    <a:pt x="1143" y="715"/>
                  </a:lnTo>
                  <a:cubicBezTo>
                    <a:pt x="1143" y="691"/>
                    <a:pt x="1119" y="643"/>
                    <a:pt x="1119" y="596"/>
                  </a:cubicBezTo>
                  <a:lnTo>
                    <a:pt x="953" y="72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8"/>
            <p:cNvSpPr/>
            <p:nvPr/>
          </p:nvSpPr>
          <p:spPr>
            <a:xfrm>
              <a:off x="3044718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191" y="24"/>
                    <a:pt x="167" y="72"/>
                    <a:pt x="143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8"/>
            <p:cNvSpPr/>
            <p:nvPr/>
          </p:nvSpPr>
          <p:spPr>
            <a:xfrm>
              <a:off x="3041493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8"/>
            <p:cNvSpPr/>
            <p:nvPr/>
          </p:nvSpPr>
          <p:spPr>
            <a:xfrm>
              <a:off x="2999102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620" y="0"/>
                  </a:moveTo>
                  <a:lnTo>
                    <a:pt x="168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8"/>
            <p:cNvSpPr/>
            <p:nvPr/>
          </p:nvSpPr>
          <p:spPr>
            <a:xfrm>
              <a:off x="3007097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287" y="1"/>
                  </a:moveTo>
                  <a:cubicBezTo>
                    <a:pt x="191" y="24"/>
                    <a:pt x="168" y="72"/>
                    <a:pt x="120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3" y="143"/>
                  </a:lnTo>
                  <a:cubicBezTo>
                    <a:pt x="549" y="96"/>
                    <a:pt x="525" y="48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8"/>
            <p:cNvSpPr/>
            <p:nvPr/>
          </p:nvSpPr>
          <p:spPr>
            <a:xfrm>
              <a:off x="3003906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8"/>
            <p:cNvSpPr/>
            <p:nvPr/>
          </p:nvSpPr>
          <p:spPr>
            <a:xfrm>
              <a:off x="2961515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48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48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29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8"/>
            <p:cNvSpPr/>
            <p:nvPr/>
          </p:nvSpPr>
          <p:spPr>
            <a:xfrm>
              <a:off x="2968704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0" y="1"/>
                  </a:moveTo>
                  <a:cubicBezTo>
                    <a:pt x="215" y="24"/>
                    <a:pt x="168" y="72"/>
                    <a:pt x="144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96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8"/>
            <p:cNvSpPr/>
            <p:nvPr/>
          </p:nvSpPr>
          <p:spPr>
            <a:xfrm>
              <a:off x="2966319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8"/>
            <p:cNvSpPr/>
            <p:nvPr/>
          </p:nvSpPr>
          <p:spPr>
            <a:xfrm>
              <a:off x="2923122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620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8"/>
            <p:cNvSpPr/>
            <p:nvPr/>
          </p:nvSpPr>
          <p:spPr>
            <a:xfrm>
              <a:off x="2931116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0" y="1"/>
                  </a:moveTo>
                  <a:cubicBezTo>
                    <a:pt x="191" y="24"/>
                    <a:pt x="167" y="72"/>
                    <a:pt x="143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8"/>
            <p:cNvSpPr/>
            <p:nvPr/>
          </p:nvSpPr>
          <p:spPr>
            <a:xfrm>
              <a:off x="2927925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8"/>
            <p:cNvSpPr/>
            <p:nvPr/>
          </p:nvSpPr>
          <p:spPr>
            <a:xfrm>
              <a:off x="2885535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48" y="834"/>
                  </a:lnTo>
                  <a:lnTo>
                    <a:pt x="1119" y="715"/>
                  </a:lnTo>
                  <a:cubicBezTo>
                    <a:pt x="1119" y="691"/>
                    <a:pt x="1119" y="643"/>
                    <a:pt x="1096" y="596"/>
                  </a:cubicBezTo>
                  <a:lnTo>
                    <a:pt x="953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8"/>
            <p:cNvSpPr/>
            <p:nvPr/>
          </p:nvSpPr>
          <p:spPr>
            <a:xfrm>
              <a:off x="2893529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191" y="24"/>
                    <a:pt x="167" y="72"/>
                    <a:pt x="119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48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8"/>
            <p:cNvSpPr/>
            <p:nvPr/>
          </p:nvSpPr>
          <p:spPr>
            <a:xfrm>
              <a:off x="2890338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6" y="5526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8"/>
            <p:cNvSpPr/>
            <p:nvPr/>
          </p:nvSpPr>
          <p:spPr>
            <a:xfrm>
              <a:off x="2847914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596" y="0"/>
                  </a:moveTo>
                  <a:lnTo>
                    <a:pt x="168" y="72"/>
                  </a:lnTo>
                  <a:lnTo>
                    <a:pt x="49" y="596"/>
                  </a:lnTo>
                  <a:cubicBezTo>
                    <a:pt x="49" y="643"/>
                    <a:pt x="49" y="691"/>
                    <a:pt x="49" y="715"/>
                  </a:cubicBezTo>
                  <a:lnTo>
                    <a:pt x="1" y="715"/>
                  </a:lnTo>
                  <a:lnTo>
                    <a:pt x="549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30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8"/>
            <p:cNvSpPr/>
            <p:nvPr/>
          </p:nvSpPr>
          <p:spPr>
            <a:xfrm>
              <a:off x="2855136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215" y="24"/>
                    <a:pt x="167" y="72"/>
                    <a:pt x="143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96" y="143"/>
                  </a:lnTo>
                  <a:cubicBezTo>
                    <a:pt x="572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8"/>
            <p:cNvSpPr/>
            <p:nvPr/>
          </p:nvSpPr>
          <p:spPr>
            <a:xfrm>
              <a:off x="2852717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8"/>
            <p:cNvSpPr/>
            <p:nvPr/>
          </p:nvSpPr>
          <p:spPr>
            <a:xfrm>
              <a:off x="2809521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620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8"/>
            <p:cNvSpPr/>
            <p:nvPr/>
          </p:nvSpPr>
          <p:spPr>
            <a:xfrm>
              <a:off x="2817515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1" y="1"/>
                  </a:moveTo>
                  <a:cubicBezTo>
                    <a:pt x="191" y="24"/>
                    <a:pt x="168" y="72"/>
                    <a:pt x="144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8"/>
            <p:cNvSpPr/>
            <p:nvPr/>
          </p:nvSpPr>
          <p:spPr>
            <a:xfrm>
              <a:off x="2814324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8"/>
            <p:cNvSpPr/>
            <p:nvPr/>
          </p:nvSpPr>
          <p:spPr>
            <a:xfrm>
              <a:off x="2771933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48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53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8"/>
            <p:cNvSpPr/>
            <p:nvPr/>
          </p:nvSpPr>
          <p:spPr>
            <a:xfrm>
              <a:off x="2779928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286" y="1"/>
                  </a:moveTo>
                  <a:cubicBezTo>
                    <a:pt x="191" y="24"/>
                    <a:pt x="144" y="72"/>
                    <a:pt x="120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48" y="96"/>
                    <a:pt x="525" y="48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8"/>
            <p:cNvSpPr/>
            <p:nvPr/>
          </p:nvSpPr>
          <p:spPr>
            <a:xfrm>
              <a:off x="2776737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8"/>
            <p:cNvSpPr/>
            <p:nvPr/>
          </p:nvSpPr>
          <p:spPr>
            <a:xfrm>
              <a:off x="2761520" y="1652434"/>
              <a:ext cx="323203" cy="136812"/>
            </a:xfrm>
            <a:custGeom>
              <a:avLst/>
              <a:gdLst/>
              <a:ahLst/>
              <a:cxnLst/>
              <a:rect l="l" t="t" r="r" b="b"/>
              <a:pathLst>
                <a:path w="9622" h="4073" extrusionOk="0">
                  <a:moveTo>
                    <a:pt x="8145" y="1763"/>
                  </a:moveTo>
                  <a:cubicBezTo>
                    <a:pt x="8169" y="1763"/>
                    <a:pt x="8193" y="1787"/>
                    <a:pt x="8193" y="1834"/>
                  </a:cubicBezTo>
                  <a:lnTo>
                    <a:pt x="8193" y="3454"/>
                  </a:lnTo>
                  <a:cubicBezTo>
                    <a:pt x="8193" y="3501"/>
                    <a:pt x="8169" y="3525"/>
                    <a:pt x="8145" y="3525"/>
                  </a:cubicBezTo>
                  <a:lnTo>
                    <a:pt x="1477" y="3525"/>
                  </a:lnTo>
                  <a:cubicBezTo>
                    <a:pt x="1454" y="3525"/>
                    <a:pt x="1430" y="3501"/>
                    <a:pt x="1430" y="3454"/>
                  </a:cubicBezTo>
                  <a:lnTo>
                    <a:pt x="1430" y="1834"/>
                  </a:lnTo>
                  <a:cubicBezTo>
                    <a:pt x="1430" y="1787"/>
                    <a:pt x="1454" y="1763"/>
                    <a:pt x="1477" y="1763"/>
                  </a:cubicBezTo>
                  <a:close/>
                  <a:moveTo>
                    <a:pt x="4692" y="0"/>
                  </a:moveTo>
                  <a:lnTo>
                    <a:pt x="1" y="310"/>
                  </a:lnTo>
                  <a:lnTo>
                    <a:pt x="96" y="3739"/>
                  </a:lnTo>
                  <a:cubicBezTo>
                    <a:pt x="96" y="3882"/>
                    <a:pt x="239" y="4025"/>
                    <a:pt x="382" y="4025"/>
                  </a:cubicBezTo>
                  <a:lnTo>
                    <a:pt x="9241" y="4073"/>
                  </a:lnTo>
                  <a:cubicBezTo>
                    <a:pt x="9408" y="4073"/>
                    <a:pt x="9551" y="3930"/>
                    <a:pt x="9551" y="3787"/>
                  </a:cubicBezTo>
                  <a:lnTo>
                    <a:pt x="9622" y="3739"/>
                  </a:lnTo>
                  <a:lnTo>
                    <a:pt x="9622" y="31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8"/>
            <p:cNvSpPr/>
            <p:nvPr/>
          </p:nvSpPr>
          <p:spPr>
            <a:xfrm>
              <a:off x="2761520" y="1655625"/>
              <a:ext cx="323203" cy="136040"/>
            </a:xfrm>
            <a:custGeom>
              <a:avLst/>
              <a:gdLst/>
              <a:ahLst/>
              <a:cxnLst/>
              <a:rect l="l" t="t" r="r" b="b"/>
              <a:pathLst>
                <a:path w="9622" h="4050" extrusionOk="0">
                  <a:moveTo>
                    <a:pt x="168" y="1"/>
                  </a:moveTo>
                  <a:lnTo>
                    <a:pt x="1" y="215"/>
                  </a:lnTo>
                  <a:lnTo>
                    <a:pt x="1" y="3740"/>
                  </a:lnTo>
                  <a:cubicBezTo>
                    <a:pt x="1" y="3906"/>
                    <a:pt x="120" y="4049"/>
                    <a:pt x="287" y="4049"/>
                  </a:cubicBezTo>
                  <a:lnTo>
                    <a:pt x="9336" y="4049"/>
                  </a:lnTo>
                  <a:cubicBezTo>
                    <a:pt x="9503" y="4049"/>
                    <a:pt x="9622" y="3906"/>
                    <a:pt x="9622" y="3740"/>
                  </a:cubicBezTo>
                  <a:lnTo>
                    <a:pt x="9622" y="3644"/>
                  </a:lnTo>
                  <a:lnTo>
                    <a:pt x="572" y="3644"/>
                  </a:lnTo>
                  <a:cubicBezTo>
                    <a:pt x="477" y="3644"/>
                    <a:pt x="382" y="3573"/>
                    <a:pt x="382" y="3454"/>
                  </a:cubicBezTo>
                  <a:lnTo>
                    <a:pt x="382" y="21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8"/>
            <p:cNvSpPr/>
            <p:nvPr/>
          </p:nvSpPr>
          <p:spPr>
            <a:xfrm>
              <a:off x="2761520" y="1642827"/>
              <a:ext cx="323203" cy="51225"/>
            </a:xfrm>
            <a:custGeom>
              <a:avLst/>
              <a:gdLst/>
              <a:ahLst/>
              <a:cxnLst/>
              <a:rect l="l" t="t" r="r" b="b"/>
              <a:pathLst>
                <a:path w="9622" h="1525" extrusionOk="0">
                  <a:moveTo>
                    <a:pt x="382" y="1"/>
                  </a:moveTo>
                  <a:lnTo>
                    <a:pt x="334" y="72"/>
                  </a:lnTo>
                  <a:cubicBezTo>
                    <a:pt x="168" y="72"/>
                    <a:pt x="49" y="191"/>
                    <a:pt x="49" y="358"/>
                  </a:cubicBezTo>
                  <a:lnTo>
                    <a:pt x="1" y="596"/>
                  </a:lnTo>
                  <a:lnTo>
                    <a:pt x="715" y="596"/>
                  </a:lnTo>
                  <a:cubicBezTo>
                    <a:pt x="930" y="596"/>
                    <a:pt x="1096" y="763"/>
                    <a:pt x="1096" y="977"/>
                  </a:cubicBezTo>
                  <a:lnTo>
                    <a:pt x="1096" y="1144"/>
                  </a:lnTo>
                  <a:cubicBezTo>
                    <a:pt x="1096" y="1358"/>
                    <a:pt x="1263" y="1525"/>
                    <a:pt x="1477" y="1525"/>
                  </a:cubicBezTo>
                  <a:lnTo>
                    <a:pt x="1501" y="1525"/>
                  </a:lnTo>
                  <a:cubicBezTo>
                    <a:pt x="1716" y="1525"/>
                    <a:pt x="1882" y="1358"/>
                    <a:pt x="1882" y="1144"/>
                  </a:cubicBezTo>
                  <a:lnTo>
                    <a:pt x="1882" y="977"/>
                  </a:lnTo>
                  <a:cubicBezTo>
                    <a:pt x="1882" y="763"/>
                    <a:pt x="2049" y="596"/>
                    <a:pt x="2263" y="596"/>
                  </a:cubicBezTo>
                  <a:lnTo>
                    <a:pt x="2382" y="596"/>
                  </a:lnTo>
                  <a:cubicBezTo>
                    <a:pt x="2597" y="596"/>
                    <a:pt x="2763" y="763"/>
                    <a:pt x="2763" y="977"/>
                  </a:cubicBezTo>
                  <a:cubicBezTo>
                    <a:pt x="2763" y="1072"/>
                    <a:pt x="2811" y="1168"/>
                    <a:pt x="2882" y="1239"/>
                  </a:cubicBezTo>
                  <a:cubicBezTo>
                    <a:pt x="2954" y="1310"/>
                    <a:pt x="3049" y="1358"/>
                    <a:pt x="3144" y="1358"/>
                  </a:cubicBezTo>
                  <a:cubicBezTo>
                    <a:pt x="3359" y="1358"/>
                    <a:pt x="3525" y="1191"/>
                    <a:pt x="3525" y="977"/>
                  </a:cubicBezTo>
                  <a:cubicBezTo>
                    <a:pt x="3525" y="858"/>
                    <a:pt x="3573" y="763"/>
                    <a:pt x="3645" y="715"/>
                  </a:cubicBezTo>
                  <a:cubicBezTo>
                    <a:pt x="3716" y="644"/>
                    <a:pt x="3811" y="596"/>
                    <a:pt x="3930" y="596"/>
                  </a:cubicBezTo>
                  <a:lnTo>
                    <a:pt x="4978" y="596"/>
                  </a:lnTo>
                  <a:cubicBezTo>
                    <a:pt x="5192" y="596"/>
                    <a:pt x="5359" y="763"/>
                    <a:pt x="5359" y="977"/>
                  </a:cubicBezTo>
                  <a:lnTo>
                    <a:pt x="5359" y="1144"/>
                  </a:lnTo>
                  <a:cubicBezTo>
                    <a:pt x="5359" y="1358"/>
                    <a:pt x="5526" y="1525"/>
                    <a:pt x="5740" y="1525"/>
                  </a:cubicBezTo>
                  <a:lnTo>
                    <a:pt x="5764" y="1525"/>
                  </a:lnTo>
                  <a:cubicBezTo>
                    <a:pt x="5978" y="1525"/>
                    <a:pt x="6145" y="1358"/>
                    <a:pt x="6145" y="1144"/>
                  </a:cubicBezTo>
                  <a:lnTo>
                    <a:pt x="6145" y="977"/>
                  </a:lnTo>
                  <a:cubicBezTo>
                    <a:pt x="6145" y="763"/>
                    <a:pt x="6312" y="596"/>
                    <a:pt x="6526" y="596"/>
                  </a:cubicBezTo>
                  <a:lnTo>
                    <a:pt x="9622" y="596"/>
                  </a:lnTo>
                  <a:lnTo>
                    <a:pt x="9622" y="310"/>
                  </a:lnTo>
                  <a:cubicBezTo>
                    <a:pt x="9622" y="144"/>
                    <a:pt x="9503" y="1"/>
                    <a:pt x="9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4" name="Google Shape;3414;p38"/>
            <p:cNvGrpSpPr/>
            <p:nvPr/>
          </p:nvGrpSpPr>
          <p:grpSpPr>
            <a:xfrm>
              <a:off x="2756751" y="1522037"/>
              <a:ext cx="332776" cy="274430"/>
              <a:chOff x="2756751" y="1522037"/>
              <a:chExt cx="332776" cy="274430"/>
            </a:xfrm>
          </p:grpSpPr>
          <p:sp>
            <p:nvSpPr>
              <p:cNvPr id="3415" name="Google Shape;3415;p38"/>
              <p:cNvSpPr/>
              <p:nvPr/>
            </p:nvSpPr>
            <p:spPr>
              <a:xfrm>
                <a:off x="2988723" y="1706816"/>
                <a:ext cx="100804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669" extrusionOk="0">
                    <a:moveTo>
                      <a:pt x="2858" y="1"/>
                    </a:moveTo>
                    <a:cubicBezTo>
                      <a:pt x="2787" y="1"/>
                      <a:pt x="2715" y="72"/>
                      <a:pt x="2715" y="168"/>
                    </a:cubicBezTo>
                    <a:lnTo>
                      <a:pt x="2715" y="2216"/>
                    </a:lnTo>
                    <a:cubicBezTo>
                      <a:pt x="2715" y="2311"/>
                      <a:pt x="2644" y="2382"/>
                      <a:pt x="2572" y="2382"/>
                    </a:cubicBezTo>
                    <a:lnTo>
                      <a:pt x="143" y="2382"/>
                    </a:lnTo>
                    <a:cubicBezTo>
                      <a:pt x="72" y="2382"/>
                      <a:pt x="0" y="2430"/>
                      <a:pt x="0" y="2525"/>
                    </a:cubicBezTo>
                    <a:cubicBezTo>
                      <a:pt x="0" y="2597"/>
                      <a:pt x="72" y="2668"/>
                      <a:pt x="143" y="2668"/>
                    </a:cubicBezTo>
                    <a:lnTo>
                      <a:pt x="2572" y="2668"/>
                    </a:lnTo>
                    <a:cubicBezTo>
                      <a:pt x="2810" y="2668"/>
                      <a:pt x="3001" y="2478"/>
                      <a:pt x="3001" y="2239"/>
                    </a:cubicBezTo>
                    <a:lnTo>
                      <a:pt x="3001" y="168"/>
                    </a:lnTo>
                    <a:cubicBezTo>
                      <a:pt x="3001" y="72"/>
                      <a:pt x="2929" y="1"/>
                      <a:pt x="2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16" name="Google Shape;3416;p38"/>
              <p:cNvGrpSpPr/>
              <p:nvPr/>
            </p:nvGrpSpPr>
            <p:grpSpPr>
              <a:xfrm>
                <a:off x="2756751" y="1522037"/>
                <a:ext cx="332776" cy="273624"/>
                <a:chOff x="2756751" y="1522037"/>
                <a:chExt cx="332776" cy="273624"/>
              </a:xfrm>
            </p:grpSpPr>
            <p:sp>
              <p:nvSpPr>
                <p:cNvPr id="3417" name="Google Shape;3417;p38"/>
                <p:cNvSpPr/>
                <p:nvPr/>
              </p:nvSpPr>
              <p:spPr>
                <a:xfrm>
                  <a:off x="2804717" y="1706816"/>
                  <a:ext cx="237616" cy="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4" h="2049" extrusionOk="0">
                      <a:moveTo>
                        <a:pt x="1120" y="287"/>
                      </a:moveTo>
                      <a:lnTo>
                        <a:pt x="1120" y="1763"/>
                      </a:lnTo>
                      <a:lnTo>
                        <a:pt x="287" y="1763"/>
                      </a:lnTo>
                      <a:lnTo>
                        <a:pt x="287" y="287"/>
                      </a:lnTo>
                      <a:close/>
                      <a:moveTo>
                        <a:pt x="3383" y="287"/>
                      </a:moveTo>
                      <a:lnTo>
                        <a:pt x="3383" y="1763"/>
                      </a:lnTo>
                      <a:lnTo>
                        <a:pt x="2549" y="1763"/>
                      </a:lnTo>
                      <a:lnTo>
                        <a:pt x="2549" y="1406"/>
                      </a:lnTo>
                      <a:cubicBezTo>
                        <a:pt x="2549" y="1311"/>
                        <a:pt x="2478" y="1263"/>
                        <a:pt x="2406" y="1263"/>
                      </a:cubicBezTo>
                      <a:cubicBezTo>
                        <a:pt x="2311" y="1263"/>
                        <a:pt x="2263" y="1311"/>
                        <a:pt x="2263" y="1406"/>
                      </a:cubicBezTo>
                      <a:lnTo>
                        <a:pt x="2263" y="1763"/>
                      </a:lnTo>
                      <a:lnTo>
                        <a:pt x="1430" y="1763"/>
                      </a:lnTo>
                      <a:lnTo>
                        <a:pt x="1430" y="287"/>
                      </a:lnTo>
                      <a:lnTo>
                        <a:pt x="2263" y="287"/>
                      </a:lnTo>
                      <a:lnTo>
                        <a:pt x="2263" y="715"/>
                      </a:lnTo>
                      <a:cubicBezTo>
                        <a:pt x="2263" y="811"/>
                        <a:pt x="2311" y="858"/>
                        <a:pt x="2406" y="858"/>
                      </a:cubicBezTo>
                      <a:cubicBezTo>
                        <a:pt x="2478" y="858"/>
                        <a:pt x="2549" y="811"/>
                        <a:pt x="2549" y="715"/>
                      </a:cubicBezTo>
                      <a:lnTo>
                        <a:pt x="2549" y="287"/>
                      </a:lnTo>
                      <a:close/>
                      <a:moveTo>
                        <a:pt x="4502" y="287"/>
                      </a:moveTo>
                      <a:lnTo>
                        <a:pt x="4502" y="1763"/>
                      </a:lnTo>
                      <a:lnTo>
                        <a:pt x="3668" y="1763"/>
                      </a:lnTo>
                      <a:lnTo>
                        <a:pt x="3668" y="287"/>
                      </a:lnTo>
                      <a:close/>
                      <a:moveTo>
                        <a:pt x="5645" y="287"/>
                      </a:moveTo>
                      <a:lnTo>
                        <a:pt x="5645" y="1763"/>
                      </a:lnTo>
                      <a:lnTo>
                        <a:pt x="4811" y="1763"/>
                      </a:lnTo>
                      <a:lnTo>
                        <a:pt x="4811" y="287"/>
                      </a:lnTo>
                      <a:close/>
                      <a:moveTo>
                        <a:pt x="6764" y="287"/>
                      </a:moveTo>
                      <a:lnTo>
                        <a:pt x="6764" y="1763"/>
                      </a:lnTo>
                      <a:lnTo>
                        <a:pt x="5931" y="1763"/>
                      </a:lnTo>
                      <a:lnTo>
                        <a:pt x="5931" y="287"/>
                      </a:lnTo>
                      <a:close/>
                      <a:moveTo>
                        <a:pt x="144" y="1"/>
                      </a:moveTo>
                      <a:cubicBezTo>
                        <a:pt x="49" y="1"/>
                        <a:pt x="1" y="72"/>
                        <a:pt x="1" y="144"/>
                      </a:cubicBezTo>
                      <a:lnTo>
                        <a:pt x="1" y="1906"/>
                      </a:lnTo>
                      <a:cubicBezTo>
                        <a:pt x="1" y="1977"/>
                        <a:pt x="72" y="2049"/>
                        <a:pt x="144" y="2049"/>
                      </a:cubicBezTo>
                      <a:lnTo>
                        <a:pt x="6907" y="2049"/>
                      </a:lnTo>
                      <a:cubicBezTo>
                        <a:pt x="7002" y="2049"/>
                        <a:pt x="7074" y="1977"/>
                        <a:pt x="7074" y="1906"/>
                      </a:cubicBezTo>
                      <a:lnTo>
                        <a:pt x="7074" y="144"/>
                      </a:lnTo>
                      <a:cubicBezTo>
                        <a:pt x="7074" y="72"/>
                        <a:pt x="7002" y="1"/>
                        <a:pt x="6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8"/>
                <p:cNvSpPr/>
                <p:nvPr/>
              </p:nvSpPr>
              <p:spPr>
                <a:xfrm>
                  <a:off x="2756751" y="1522037"/>
                  <a:ext cx="332776" cy="27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7" h="8146" extrusionOk="0">
                      <a:moveTo>
                        <a:pt x="1000" y="1168"/>
                      </a:moveTo>
                      <a:cubicBezTo>
                        <a:pt x="1048" y="1168"/>
                        <a:pt x="1096" y="1191"/>
                        <a:pt x="1119" y="1239"/>
                      </a:cubicBezTo>
                      <a:lnTo>
                        <a:pt x="1191" y="1501"/>
                      </a:lnTo>
                      <a:lnTo>
                        <a:pt x="810" y="1501"/>
                      </a:lnTo>
                      <a:lnTo>
                        <a:pt x="905" y="1239"/>
                      </a:lnTo>
                      <a:cubicBezTo>
                        <a:pt x="905" y="1215"/>
                        <a:pt x="953" y="1168"/>
                        <a:pt x="1000" y="1168"/>
                      </a:cubicBezTo>
                      <a:close/>
                      <a:moveTo>
                        <a:pt x="2120" y="1168"/>
                      </a:moveTo>
                      <a:cubicBezTo>
                        <a:pt x="2191" y="1168"/>
                        <a:pt x="2239" y="1191"/>
                        <a:pt x="2239" y="1239"/>
                      </a:cubicBezTo>
                      <a:lnTo>
                        <a:pt x="2334" y="1501"/>
                      </a:lnTo>
                      <a:lnTo>
                        <a:pt x="1953" y="1501"/>
                      </a:lnTo>
                      <a:lnTo>
                        <a:pt x="2024" y="1239"/>
                      </a:lnTo>
                      <a:cubicBezTo>
                        <a:pt x="2048" y="1215"/>
                        <a:pt x="2072" y="1168"/>
                        <a:pt x="2120" y="1168"/>
                      </a:cubicBezTo>
                      <a:close/>
                      <a:moveTo>
                        <a:pt x="3263" y="1168"/>
                      </a:moveTo>
                      <a:cubicBezTo>
                        <a:pt x="3310" y="1168"/>
                        <a:pt x="3358" y="1191"/>
                        <a:pt x="3382" y="1239"/>
                      </a:cubicBezTo>
                      <a:lnTo>
                        <a:pt x="3453" y="1501"/>
                      </a:lnTo>
                      <a:lnTo>
                        <a:pt x="3072" y="1501"/>
                      </a:lnTo>
                      <a:lnTo>
                        <a:pt x="3144" y="1239"/>
                      </a:lnTo>
                      <a:cubicBezTo>
                        <a:pt x="3167" y="1215"/>
                        <a:pt x="3215" y="1168"/>
                        <a:pt x="3263" y="1168"/>
                      </a:cubicBezTo>
                      <a:close/>
                      <a:moveTo>
                        <a:pt x="4382" y="1168"/>
                      </a:moveTo>
                      <a:cubicBezTo>
                        <a:pt x="4430" y="1168"/>
                        <a:pt x="4477" y="1191"/>
                        <a:pt x="4501" y="1239"/>
                      </a:cubicBezTo>
                      <a:lnTo>
                        <a:pt x="4572" y="1501"/>
                      </a:lnTo>
                      <a:lnTo>
                        <a:pt x="4215" y="1501"/>
                      </a:lnTo>
                      <a:lnTo>
                        <a:pt x="4287" y="1239"/>
                      </a:lnTo>
                      <a:cubicBezTo>
                        <a:pt x="4287" y="1215"/>
                        <a:pt x="4334" y="1168"/>
                        <a:pt x="4382" y="1168"/>
                      </a:cubicBezTo>
                      <a:close/>
                      <a:moveTo>
                        <a:pt x="5501" y="1168"/>
                      </a:moveTo>
                      <a:cubicBezTo>
                        <a:pt x="5573" y="1168"/>
                        <a:pt x="5620" y="1191"/>
                        <a:pt x="5620" y="1239"/>
                      </a:cubicBezTo>
                      <a:lnTo>
                        <a:pt x="5716" y="1501"/>
                      </a:lnTo>
                      <a:lnTo>
                        <a:pt x="5334" y="1501"/>
                      </a:lnTo>
                      <a:lnTo>
                        <a:pt x="5406" y="1239"/>
                      </a:lnTo>
                      <a:cubicBezTo>
                        <a:pt x="5430" y="1215"/>
                        <a:pt x="5454" y="1168"/>
                        <a:pt x="5501" y="1168"/>
                      </a:cubicBezTo>
                      <a:close/>
                      <a:moveTo>
                        <a:pt x="6644" y="1168"/>
                      </a:moveTo>
                      <a:cubicBezTo>
                        <a:pt x="6692" y="1168"/>
                        <a:pt x="6740" y="1191"/>
                        <a:pt x="6763" y="1239"/>
                      </a:cubicBezTo>
                      <a:lnTo>
                        <a:pt x="6835" y="1501"/>
                      </a:lnTo>
                      <a:lnTo>
                        <a:pt x="6454" y="1501"/>
                      </a:lnTo>
                      <a:lnTo>
                        <a:pt x="6525" y="1239"/>
                      </a:lnTo>
                      <a:cubicBezTo>
                        <a:pt x="6549" y="1215"/>
                        <a:pt x="6597" y="1168"/>
                        <a:pt x="6644" y="1168"/>
                      </a:cubicBezTo>
                      <a:close/>
                      <a:moveTo>
                        <a:pt x="7764" y="1168"/>
                      </a:moveTo>
                      <a:cubicBezTo>
                        <a:pt x="7811" y="1168"/>
                        <a:pt x="7859" y="1191"/>
                        <a:pt x="7883" y="1239"/>
                      </a:cubicBezTo>
                      <a:lnTo>
                        <a:pt x="7954" y="1501"/>
                      </a:lnTo>
                      <a:lnTo>
                        <a:pt x="7597" y="1501"/>
                      </a:lnTo>
                      <a:lnTo>
                        <a:pt x="7668" y="1239"/>
                      </a:lnTo>
                      <a:cubicBezTo>
                        <a:pt x="7668" y="1215"/>
                        <a:pt x="7716" y="1168"/>
                        <a:pt x="7764" y="1168"/>
                      </a:cubicBezTo>
                      <a:close/>
                      <a:moveTo>
                        <a:pt x="8883" y="1168"/>
                      </a:moveTo>
                      <a:cubicBezTo>
                        <a:pt x="8954" y="1168"/>
                        <a:pt x="9002" y="1191"/>
                        <a:pt x="9026" y="1239"/>
                      </a:cubicBezTo>
                      <a:lnTo>
                        <a:pt x="9097" y="1501"/>
                      </a:lnTo>
                      <a:lnTo>
                        <a:pt x="8716" y="1501"/>
                      </a:lnTo>
                      <a:lnTo>
                        <a:pt x="8788" y="1239"/>
                      </a:lnTo>
                      <a:cubicBezTo>
                        <a:pt x="8811" y="1215"/>
                        <a:pt x="8835" y="1168"/>
                        <a:pt x="8883" y="1168"/>
                      </a:cubicBezTo>
                      <a:close/>
                      <a:moveTo>
                        <a:pt x="1286" y="1787"/>
                      </a:moveTo>
                      <a:lnTo>
                        <a:pt x="1405" y="2144"/>
                      </a:lnTo>
                      <a:lnTo>
                        <a:pt x="619" y="2144"/>
                      </a:lnTo>
                      <a:lnTo>
                        <a:pt x="738" y="1787"/>
                      </a:lnTo>
                      <a:close/>
                      <a:moveTo>
                        <a:pt x="2405" y="1787"/>
                      </a:moveTo>
                      <a:lnTo>
                        <a:pt x="2524" y="2144"/>
                      </a:lnTo>
                      <a:lnTo>
                        <a:pt x="1762" y="2144"/>
                      </a:lnTo>
                      <a:lnTo>
                        <a:pt x="1858" y="1787"/>
                      </a:lnTo>
                      <a:close/>
                      <a:moveTo>
                        <a:pt x="3548" y="1787"/>
                      </a:moveTo>
                      <a:lnTo>
                        <a:pt x="3644" y="2144"/>
                      </a:lnTo>
                      <a:lnTo>
                        <a:pt x="2882" y="2144"/>
                      </a:lnTo>
                      <a:lnTo>
                        <a:pt x="2977" y="1787"/>
                      </a:lnTo>
                      <a:close/>
                      <a:moveTo>
                        <a:pt x="4668" y="1787"/>
                      </a:moveTo>
                      <a:lnTo>
                        <a:pt x="4787" y="2144"/>
                      </a:lnTo>
                      <a:lnTo>
                        <a:pt x="4001" y="2144"/>
                      </a:lnTo>
                      <a:lnTo>
                        <a:pt x="4120" y="1787"/>
                      </a:lnTo>
                      <a:close/>
                      <a:moveTo>
                        <a:pt x="5811" y="1787"/>
                      </a:moveTo>
                      <a:lnTo>
                        <a:pt x="5906" y="2144"/>
                      </a:lnTo>
                      <a:lnTo>
                        <a:pt x="5144" y="2144"/>
                      </a:lnTo>
                      <a:lnTo>
                        <a:pt x="5239" y="1787"/>
                      </a:lnTo>
                      <a:close/>
                      <a:moveTo>
                        <a:pt x="6930" y="1787"/>
                      </a:moveTo>
                      <a:lnTo>
                        <a:pt x="7025" y="2144"/>
                      </a:lnTo>
                      <a:lnTo>
                        <a:pt x="6263" y="2144"/>
                      </a:lnTo>
                      <a:lnTo>
                        <a:pt x="6359" y="1787"/>
                      </a:lnTo>
                      <a:close/>
                      <a:moveTo>
                        <a:pt x="8049" y="1787"/>
                      </a:moveTo>
                      <a:lnTo>
                        <a:pt x="8168" y="2144"/>
                      </a:lnTo>
                      <a:lnTo>
                        <a:pt x="7383" y="2144"/>
                      </a:lnTo>
                      <a:lnTo>
                        <a:pt x="7502" y="1787"/>
                      </a:lnTo>
                      <a:close/>
                      <a:moveTo>
                        <a:pt x="9192" y="1787"/>
                      </a:moveTo>
                      <a:lnTo>
                        <a:pt x="9288" y="2144"/>
                      </a:lnTo>
                      <a:lnTo>
                        <a:pt x="8526" y="2144"/>
                      </a:lnTo>
                      <a:lnTo>
                        <a:pt x="8621" y="1787"/>
                      </a:lnTo>
                      <a:close/>
                      <a:moveTo>
                        <a:pt x="1429" y="2430"/>
                      </a:moveTo>
                      <a:lnTo>
                        <a:pt x="1429" y="3454"/>
                      </a:lnTo>
                      <a:lnTo>
                        <a:pt x="595" y="3454"/>
                      </a:lnTo>
                      <a:lnTo>
                        <a:pt x="595" y="2430"/>
                      </a:lnTo>
                      <a:close/>
                      <a:moveTo>
                        <a:pt x="2548" y="2430"/>
                      </a:moveTo>
                      <a:lnTo>
                        <a:pt x="2548" y="3454"/>
                      </a:lnTo>
                      <a:lnTo>
                        <a:pt x="1715" y="3454"/>
                      </a:lnTo>
                      <a:lnTo>
                        <a:pt x="1715" y="2430"/>
                      </a:lnTo>
                      <a:close/>
                      <a:moveTo>
                        <a:pt x="3691" y="2430"/>
                      </a:moveTo>
                      <a:lnTo>
                        <a:pt x="3691" y="3454"/>
                      </a:lnTo>
                      <a:lnTo>
                        <a:pt x="2858" y="3454"/>
                      </a:lnTo>
                      <a:lnTo>
                        <a:pt x="2858" y="2430"/>
                      </a:lnTo>
                      <a:close/>
                      <a:moveTo>
                        <a:pt x="4811" y="2430"/>
                      </a:moveTo>
                      <a:lnTo>
                        <a:pt x="4811" y="3454"/>
                      </a:lnTo>
                      <a:lnTo>
                        <a:pt x="3977" y="3454"/>
                      </a:lnTo>
                      <a:lnTo>
                        <a:pt x="3977" y="2430"/>
                      </a:lnTo>
                      <a:close/>
                      <a:moveTo>
                        <a:pt x="5930" y="2430"/>
                      </a:moveTo>
                      <a:lnTo>
                        <a:pt x="5930" y="3454"/>
                      </a:lnTo>
                      <a:lnTo>
                        <a:pt x="5096" y="3454"/>
                      </a:lnTo>
                      <a:lnTo>
                        <a:pt x="5096" y="2430"/>
                      </a:lnTo>
                      <a:close/>
                      <a:moveTo>
                        <a:pt x="7073" y="2430"/>
                      </a:moveTo>
                      <a:lnTo>
                        <a:pt x="7073" y="3454"/>
                      </a:lnTo>
                      <a:lnTo>
                        <a:pt x="6239" y="3454"/>
                      </a:lnTo>
                      <a:lnTo>
                        <a:pt x="6239" y="2430"/>
                      </a:lnTo>
                      <a:close/>
                      <a:moveTo>
                        <a:pt x="8192" y="2430"/>
                      </a:moveTo>
                      <a:lnTo>
                        <a:pt x="8192" y="3454"/>
                      </a:lnTo>
                      <a:lnTo>
                        <a:pt x="7359" y="3454"/>
                      </a:lnTo>
                      <a:lnTo>
                        <a:pt x="7359" y="2430"/>
                      </a:lnTo>
                      <a:close/>
                      <a:moveTo>
                        <a:pt x="9312" y="2430"/>
                      </a:moveTo>
                      <a:lnTo>
                        <a:pt x="9312" y="3454"/>
                      </a:lnTo>
                      <a:lnTo>
                        <a:pt x="8478" y="3454"/>
                      </a:lnTo>
                      <a:lnTo>
                        <a:pt x="8478" y="2430"/>
                      </a:lnTo>
                      <a:close/>
                      <a:moveTo>
                        <a:pt x="9478" y="3740"/>
                      </a:moveTo>
                      <a:cubicBezTo>
                        <a:pt x="9550" y="3740"/>
                        <a:pt x="9621" y="3811"/>
                        <a:pt x="9621" y="3882"/>
                      </a:cubicBezTo>
                      <a:lnTo>
                        <a:pt x="9621" y="4049"/>
                      </a:lnTo>
                      <a:lnTo>
                        <a:pt x="6668" y="4049"/>
                      </a:lnTo>
                      <a:cubicBezTo>
                        <a:pt x="6382" y="4049"/>
                        <a:pt x="6144" y="4263"/>
                        <a:pt x="6144" y="4573"/>
                      </a:cubicBezTo>
                      <a:lnTo>
                        <a:pt x="6144" y="4740"/>
                      </a:lnTo>
                      <a:cubicBezTo>
                        <a:pt x="6144" y="4828"/>
                        <a:pt x="6042" y="4957"/>
                        <a:pt x="5914" y="4957"/>
                      </a:cubicBezTo>
                      <a:cubicBezTo>
                        <a:pt x="5904" y="4957"/>
                        <a:pt x="5893" y="4956"/>
                        <a:pt x="5882" y="4954"/>
                      </a:cubicBezTo>
                      <a:cubicBezTo>
                        <a:pt x="5763" y="4954"/>
                        <a:pt x="5644" y="4859"/>
                        <a:pt x="5644" y="4740"/>
                      </a:cubicBezTo>
                      <a:lnTo>
                        <a:pt x="5644" y="4573"/>
                      </a:lnTo>
                      <a:cubicBezTo>
                        <a:pt x="5644" y="4263"/>
                        <a:pt x="5430" y="4049"/>
                        <a:pt x="5120" y="4049"/>
                      </a:cubicBezTo>
                      <a:lnTo>
                        <a:pt x="4072" y="4049"/>
                      </a:lnTo>
                      <a:cubicBezTo>
                        <a:pt x="3763" y="4049"/>
                        <a:pt x="3525" y="4263"/>
                        <a:pt x="3525" y="4573"/>
                      </a:cubicBezTo>
                      <a:cubicBezTo>
                        <a:pt x="3548" y="4692"/>
                        <a:pt x="3429" y="4811"/>
                        <a:pt x="3286" y="4811"/>
                      </a:cubicBezTo>
                      <a:cubicBezTo>
                        <a:pt x="3167" y="4811"/>
                        <a:pt x="3048" y="4692"/>
                        <a:pt x="3048" y="4573"/>
                      </a:cubicBezTo>
                      <a:cubicBezTo>
                        <a:pt x="3048" y="4263"/>
                        <a:pt x="2810" y="4049"/>
                        <a:pt x="2524" y="4049"/>
                      </a:cubicBezTo>
                      <a:lnTo>
                        <a:pt x="2405" y="4049"/>
                      </a:lnTo>
                      <a:cubicBezTo>
                        <a:pt x="2120" y="4049"/>
                        <a:pt x="1881" y="4263"/>
                        <a:pt x="1881" y="4573"/>
                      </a:cubicBezTo>
                      <a:lnTo>
                        <a:pt x="1881" y="4740"/>
                      </a:lnTo>
                      <a:cubicBezTo>
                        <a:pt x="1881" y="4828"/>
                        <a:pt x="1780" y="4957"/>
                        <a:pt x="1670" y="4957"/>
                      </a:cubicBezTo>
                      <a:cubicBezTo>
                        <a:pt x="1661" y="4957"/>
                        <a:pt x="1652" y="4956"/>
                        <a:pt x="1643" y="4954"/>
                      </a:cubicBezTo>
                      <a:cubicBezTo>
                        <a:pt x="1500" y="4954"/>
                        <a:pt x="1405" y="4859"/>
                        <a:pt x="1405" y="4740"/>
                      </a:cubicBezTo>
                      <a:lnTo>
                        <a:pt x="1405" y="4573"/>
                      </a:lnTo>
                      <a:cubicBezTo>
                        <a:pt x="1405" y="4263"/>
                        <a:pt x="1167" y="4049"/>
                        <a:pt x="881" y="4049"/>
                      </a:cubicBezTo>
                      <a:lnTo>
                        <a:pt x="286" y="4049"/>
                      </a:lnTo>
                      <a:lnTo>
                        <a:pt x="286" y="3882"/>
                      </a:lnTo>
                      <a:cubicBezTo>
                        <a:pt x="286" y="3811"/>
                        <a:pt x="357" y="3740"/>
                        <a:pt x="429" y="3740"/>
                      </a:cubicBezTo>
                      <a:close/>
                      <a:moveTo>
                        <a:pt x="1191" y="1"/>
                      </a:moveTo>
                      <a:cubicBezTo>
                        <a:pt x="1000" y="1"/>
                        <a:pt x="857" y="144"/>
                        <a:pt x="857" y="334"/>
                      </a:cubicBezTo>
                      <a:lnTo>
                        <a:pt x="857" y="882"/>
                      </a:lnTo>
                      <a:cubicBezTo>
                        <a:pt x="738" y="929"/>
                        <a:pt x="643" y="1025"/>
                        <a:pt x="619" y="1144"/>
                      </a:cubicBezTo>
                      <a:lnTo>
                        <a:pt x="310" y="2120"/>
                      </a:lnTo>
                      <a:cubicBezTo>
                        <a:pt x="310" y="2168"/>
                        <a:pt x="286" y="2215"/>
                        <a:pt x="286" y="2263"/>
                      </a:cubicBezTo>
                      <a:lnTo>
                        <a:pt x="286" y="3454"/>
                      </a:lnTo>
                      <a:cubicBezTo>
                        <a:pt x="119" y="3525"/>
                        <a:pt x="0" y="3692"/>
                        <a:pt x="0" y="3882"/>
                      </a:cubicBezTo>
                      <a:lnTo>
                        <a:pt x="0" y="7717"/>
                      </a:lnTo>
                      <a:cubicBezTo>
                        <a:pt x="0" y="7955"/>
                        <a:pt x="191" y="8145"/>
                        <a:pt x="429" y="8145"/>
                      </a:cubicBezTo>
                      <a:lnTo>
                        <a:pt x="6359" y="8145"/>
                      </a:lnTo>
                      <a:cubicBezTo>
                        <a:pt x="6454" y="8145"/>
                        <a:pt x="6501" y="8074"/>
                        <a:pt x="6501" y="8002"/>
                      </a:cubicBezTo>
                      <a:cubicBezTo>
                        <a:pt x="6501" y="7907"/>
                        <a:pt x="6454" y="7859"/>
                        <a:pt x="6359" y="7859"/>
                      </a:cubicBezTo>
                      <a:lnTo>
                        <a:pt x="429" y="7859"/>
                      </a:lnTo>
                      <a:cubicBezTo>
                        <a:pt x="357" y="7859"/>
                        <a:pt x="286" y="7788"/>
                        <a:pt x="286" y="7693"/>
                      </a:cubicBezTo>
                      <a:lnTo>
                        <a:pt x="286" y="4311"/>
                      </a:lnTo>
                      <a:lnTo>
                        <a:pt x="857" y="4311"/>
                      </a:lnTo>
                      <a:cubicBezTo>
                        <a:pt x="1000" y="4311"/>
                        <a:pt x="1096" y="4406"/>
                        <a:pt x="1096" y="4549"/>
                      </a:cubicBezTo>
                      <a:lnTo>
                        <a:pt x="1096" y="4716"/>
                      </a:lnTo>
                      <a:cubicBezTo>
                        <a:pt x="1096" y="5002"/>
                        <a:pt x="1334" y="5240"/>
                        <a:pt x="1619" y="5240"/>
                      </a:cubicBezTo>
                      <a:cubicBezTo>
                        <a:pt x="1905" y="5240"/>
                        <a:pt x="2167" y="5002"/>
                        <a:pt x="2167" y="4716"/>
                      </a:cubicBezTo>
                      <a:lnTo>
                        <a:pt x="2167" y="4549"/>
                      </a:lnTo>
                      <a:cubicBezTo>
                        <a:pt x="2167" y="4406"/>
                        <a:pt x="2286" y="4311"/>
                        <a:pt x="2405" y="4311"/>
                      </a:cubicBezTo>
                      <a:lnTo>
                        <a:pt x="2524" y="4311"/>
                      </a:lnTo>
                      <a:cubicBezTo>
                        <a:pt x="2643" y="4311"/>
                        <a:pt x="2763" y="4406"/>
                        <a:pt x="2763" y="4549"/>
                      </a:cubicBezTo>
                      <a:cubicBezTo>
                        <a:pt x="2763" y="4835"/>
                        <a:pt x="3001" y="5073"/>
                        <a:pt x="3286" y="5073"/>
                      </a:cubicBezTo>
                      <a:cubicBezTo>
                        <a:pt x="3572" y="5073"/>
                        <a:pt x="3834" y="4835"/>
                        <a:pt x="3834" y="4549"/>
                      </a:cubicBezTo>
                      <a:cubicBezTo>
                        <a:pt x="3834" y="4406"/>
                        <a:pt x="3929" y="4311"/>
                        <a:pt x="4049" y="4311"/>
                      </a:cubicBezTo>
                      <a:lnTo>
                        <a:pt x="5120" y="4311"/>
                      </a:lnTo>
                      <a:cubicBezTo>
                        <a:pt x="5263" y="4311"/>
                        <a:pt x="5358" y="4406"/>
                        <a:pt x="5358" y="4549"/>
                      </a:cubicBezTo>
                      <a:lnTo>
                        <a:pt x="5358" y="4716"/>
                      </a:lnTo>
                      <a:cubicBezTo>
                        <a:pt x="5358" y="5002"/>
                        <a:pt x="5596" y="5240"/>
                        <a:pt x="5882" y="5240"/>
                      </a:cubicBezTo>
                      <a:cubicBezTo>
                        <a:pt x="6168" y="5240"/>
                        <a:pt x="6430" y="5002"/>
                        <a:pt x="6430" y="4716"/>
                      </a:cubicBezTo>
                      <a:lnTo>
                        <a:pt x="6430" y="4549"/>
                      </a:lnTo>
                      <a:cubicBezTo>
                        <a:pt x="6430" y="4406"/>
                        <a:pt x="6525" y="4311"/>
                        <a:pt x="6668" y="4311"/>
                      </a:cubicBezTo>
                      <a:lnTo>
                        <a:pt x="9621" y="4311"/>
                      </a:lnTo>
                      <a:lnTo>
                        <a:pt x="9621" y="4954"/>
                      </a:lnTo>
                      <a:cubicBezTo>
                        <a:pt x="9621" y="5026"/>
                        <a:pt x="9693" y="5097"/>
                        <a:pt x="9764" y="5097"/>
                      </a:cubicBezTo>
                      <a:cubicBezTo>
                        <a:pt x="9835" y="5097"/>
                        <a:pt x="9907" y="5026"/>
                        <a:pt x="9907" y="4954"/>
                      </a:cubicBezTo>
                      <a:lnTo>
                        <a:pt x="9907" y="3859"/>
                      </a:lnTo>
                      <a:cubicBezTo>
                        <a:pt x="9907" y="3692"/>
                        <a:pt x="9788" y="3549"/>
                        <a:pt x="9621" y="3478"/>
                      </a:cubicBezTo>
                      <a:lnTo>
                        <a:pt x="9621" y="2287"/>
                      </a:lnTo>
                      <a:cubicBezTo>
                        <a:pt x="9621" y="2239"/>
                        <a:pt x="9597" y="2192"/>
                        <a:pt x="9597" y="2144"/>
                      </a:cubicBezTo>
                      <a:lnTo>
                        <a:pt x="9288" y="1168"/>
                      </a:lnTo>
                      <a:cubicBezTo>
                        <a:pt x="9264" y="1049"/>
                        <a:pt x="9169" y="953"/>
                        <a:pt x="9050" y="906"/>
                      </a:cubicBezTo>
                      <a:lnTo>
                        <a:pt x="9050" y="358"/>
                      </a:lnTo>
                      <a:cubicBezTo>
                        <a:pt x="9050" y="167"/>
                        <a:pt x="8907" y="25"/>
                        <a:pt x="8716" y="25"/>
                      </a:cubicBezTo>
                      <a:lnTo>
                        <a:pt x="2929" y="25"/>
                      </a:lnTo>
                      <a:cubicBezTo>
                        <a:pt x="2834" y="25"/>
                        <a:pt x="2786" y="96"/>
                        <a:pt x="2786" y="167"/>
                      </a:cubicBezTo>
                      <a:cubicBezTo>
                        <a:pt x="2786" y="239"/>
                        <a:pt x="2834" y="310"/>
                        <a:pt x="2929" y="310"/>
                      </a:cubicBezTo>
                      <a:lnTo>
                        <a:pt x="8716" y="310"/>
                      </a:lnTo>
                      <a:cubicBezTo>
                        <a:pt x="8740" y="310"/>
                        <a:pt x="8764" y="334"/>
                        <a:pt x="8764" y="358"/>
                      </a:cubicBezTo>
                      <a:lnTo>
                        <a:pt x="8764" y="906"/>
                      </a:lnTo>
                      <a:cubicBezTo>
                        <a:pt x="8645" y="953"/>
                        <a:pt x="8549" y="1049"/>
                        <a:pt x="8502" y="1168"/>
                      </a:cubicBezTo>
                      <a:lnTo>
                        <a:pt x="8335" y="1739"/>
                      </a:lnTo>
                      <a:lnTo>
                        <a:pt x="8168" y="1168"/>
                      </a:lnTo>
                      <a:cubicBezTo>
                        <a:pt x="8103" y="993"/>
                        <a:pt x="7958" y="879"/>
                        <a:pt x="7788" y="879"/>
                      </a:cubicBezTo>
                      <a:cubicBezTo>
                        <a:pt x="7772" y="879"/>
                        <a:pt x="7756" y="880"/>
                        <a:pt x="7740" y="882"/>
                      </a:cubicBezTo>
                      <a:cubicBezTo>
                        <a:pt x="7573" y="882"/>
                        <a:pt x="7430" y="1001"/>
                        <a:pt x="7383" y="1168"/>
                      </a:cubicBezTo>
                      <a:lnTo>
                        <a:pt x="7216" y="1739"/>
                      </a:lnTo>
                      <a:lnTo>
                        <a:pt x="7025" y="1168"/>
                      </a:lnTo>
                      <a:cubicBezTo>
                        <a:pt x="6982" y="993"/>
                        <a:pt x="6819" y="879"/>
                        <a:pt x="6645" y="879"/>
                      </a:cubicBezTo>
                      <a:cubicBezTo>
                        <a:pt x="6629" y="879"/>
                        <a:pt x="6613" y="880"/>
                        <a:pt x="6597" y="882"/>
                      </a:cubicBezTo>
                      <a:cubicBezTo>
                        <a:pt x="6430" y="882"/>
                        <a:pt x="6311" y="1001"/>
                        <a:pt x="6263" y="1168"/>
                      </a:cubicBezTo>
                      <a:lnTo>
                        <a:pt x="6073" y="1739"/>
                      </a:lnTo>
                      <a:lnTo>
                        <a:pt x="5906" y="1144"/>
                      </a:lnTo>
                      <a:cubicBezTo>
                        <a:pt x="5862" y="970"/>
                        <a:pt x="5699" y="855"/>
                        <a:pt x="5526" y="855"/>
                      </a:cubicBezTo>
                      <a:cubicBezTo>
                        <a:pt x="5510" y="855"/>
                        <a:pt x="5494" y="856"/>
                        <a:pt x="5477" y="858"/>
                      </a:cubicBezTo>
                      <a:cubicBezTo>
                        <a:pt x="5311" y="882"/>
                        <a:pt x="5168" y="1001"/>
                        <a:pt x="5120" y="1168"/>
                      </a:cubicBezTo>
                      <a:lnTo>
                        <a:pt x="4953" y="1715"/>
                      </a:lnTo>
                      <a:lnTo>
                        <a:pt x="4787" y="1144"/>
                      </a:lnTo>
                      <a:cubicBezTo>
                        <a:pt x="4721" y="970"/>
                        <a:pt x="4576" y="855"/>
                        <a:pt x="4388" y="855"/>
                      </a:cubicBezTo>
                      <a:cubicBezTo>
                        <a:pt x="4370" y="855"/>
                        <a:pt x="4353" y="856"/>
                        <a:pt x="4334" y="858"/>
                      </a:cubicBezTo>
                      <a:cubicBezTo>
                        <a:pt x="4191" y="882"/>
                        <a:pt x="4049" y="1001"/>
                        <a:pt x="4001" y="1144"/>
                      </a:cubicBezTo>
                      <a:lnTo>
                        <a:pt x="3834" y="1715"/>
                      </a:lnTo>
                      <a:lnTo>
                        <a:pt x="3644" y="1144"/>
                      </a:lnTo>
                      <a:cubicBezTo>
                        <a:pt x="3600" y="970"/>
                        <a:pt x="3437" y="855"/>
                        <a:pt x="3264" y="855"/>
                      </a:cubicBezTo>
                      <a:cubicBezTo>
                        <a:pt x="3247" y="855"/>
                        <a:pt x="3231" y="856"/>
                        <a:pt x="3215" y="858"/>
                      </a:cubicBezTo>
                      <a:cubicBezTo>
                        <a:pt x="3048" y="882"/>
                        <a:pt x="2929" y="1001"/>
                        <a:pt x="2882" y="1144"/>
                      </a:cubicBezTo>
                      <a:lnTo>
                        <a:pt x="2691" y="1715"/>
                      </a:lnTo>
                      <a:lnTo>
                        <a:pt x="2524" y="1144"/>
                      </a:lnTo>
                      <a:cubicBezTo>
                        <a:pt x="2481" y="970"/>
                        <a:pt x="2318" y="855"/>
                        <a:pt x="2144" y="855"/>
                      </a:cubicBezTo>
                      <a:cubicBezTo>
                        <a:pt x="2128" y="855"/>
                        <a:pt x="2112" y="856"/>
                        <a:pt x="2096" y="858"/>
                      </a:cubicBezTo>
                      <a:cubicBezTo>
                        <a:pt x="1929" y="882"/>
                        <a:pt x="1786" y="1001"/>
                        <a:pt x="1738" y="1144"/>
                      </a:cubicBezTo>
                      <a:lnTo>
                        <a:pt x="1572" y="1715"/>
                      </a:lnTo>
                      <a:lnTo>
                        <a:pt x="1405" y="1144"/>
                      </a:lnTo>
                      <a:cubicBezTo>
                        <a:pt x="1357" y="1025"/>
                        <a:pt x="1262" y="929"/>
                        <a:pt x="1143" y="882"/>
                      </a:cubicBezTo>
                      <a:lnTo>
                        <a:pt x="1143" y="334"/>
                      </a:lnTo>
                      <a:cubicBezTo>
                        <a:pt x="1143" y="310"/>
                        <a:pt x="1167" y="286"/>
                        <a:pt x="1191" y="286"/>
                      </a:cubicBezTo>
                      <a:lnTo>
                        <a:pt x="2239" y="286"/>
                      </a:lnTo>
                      <a:cubicBezTo>
                        <a:pt x="2310" y="286"/>
                        <a:pt x="2381" y="215"/>
                        <a:pt x="2381" y="144"/>
                      </a:cubicBezTo>
                      <a:cubicBezTo>
                        <a:pt x="2381" y="72"/>
                        <a:pt x="2310" y="1"/>
                        <a:pt x="2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8"/>
                <p:cNvSpPr/>
                <p:nvPr/>
              </p:nvSpPr>
              <p:spPr>
                <a:xfrm>
                  <a:off x="2994299" y="1687636"/>
                  <a:ext cx="48034" cy="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87" extrusionOk="0">
                      <a:moveTo>
                        <a:pt x="144" y="0"/>
                      </a:moveTo>
                      <a:cubicBezTo>
                        <a:pt x="72" y="0"/>
                        <a:pt x="1" y="72"/>
                        <a:pt x="1" y="143"/>
                      </a:cubicBezTo>
                      <a:cubicBezTo>
                        <a:pt x="1" y="215"/>
                        <a:pt x="72" y="286"/>
                        <a:pt x="144" y="286"/>
                      </a:cubicBezTo>
                      <a:lnTo>
                        <a:pt x="1263" y="286"/>
                      </a:lnTo>
                      <a:cubicBezTo>
                        <a:pt x="1358" y="286"/>
                        <a:pt x="1430" y="215"/>
                        <a:pt x="1430" y="143"/>
                      </a:cubicBezTo>
                      <a:cubicBezTo>
                        <a:pt x="1430" y="72"/>
                        <a:pt x="1358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20" name="Google Shape;3420;p38"/>
          <p:cNvGrpSpPr/>
          <p:nvPr/>
        </p:nvGrpSpPr>
        <p:grpSpPr>
          <a:xfrm>
            <a:off x="7230200" y="2397513"/>
            <a:ext cx="558769" cy="405897"/>
            <a:chOff x="2063990" y="1536448"/>
            <a:chExt cx="335195" cy="246416"/>
          </a:xfrm>
        </p:grpSpPr>
        <p:sp>
          <p:nvSpPr>
            <p:cNvPr id="3421" name="Google Shape;3421;p38"/>
            <p:cNvSpPr/>
            <p:nvPr/>
          </p:nvSpPr>
          <p:spPr>
            <a:xfrm>
              <a:off x="2094389" y="1558046"/>
              <a:ext cx="184006" cy="156026"/>
            </a:xfrm>
            <a:custGeom>
              <a:avLst/>
              <a:gdLst/>
              <a:ahLst/>
              <a:cxnLst/>
              <a:rect l="l" t="t" r="r" b="b"/>
              <a:pathLst>
                <a:path w="5478" h="4645" extrusionOk="0">
                  <a:moveTo>
                    <a:pt x="3906" y="0"/>
                  </a:moveTo>
                  <a:cubicBezTo>
                    <a:pt x="3859" y="0"/>
                    <a:pt x="3835" y="0"/>
                    <a:pt x="3787" y="24"/>
                  </a:cubicBezTo>
                  <a:lnTo>
                    <a:pt x="1" y="1810"/>
                  </a:lnTo>
                  <a:cubicBezTo>
                    <a:pt x="24" y="2715"/>
                    <a:pt x="96" y="3596"/>
                    <a:pt x="263" y="4477"/>
                  </a:cubicBezTo>
                  <a:lnTo>
                    <a:pt x="5478" y="4644"/>
                  </a:lnTo>
                  <a:lnTo>
                    <a:pt x="5311" y="596"/>
                  </a:lnTo>
                  <a:lnTo>
                    <a:pt x="5311" y="96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8"/>
            <p:cNvSpPr/>
            <p:nvPr/>
          </p:nvSpPr>
          <p:spPr>
            <a:xfrm>
              <a:off x="2089586" y="1615619"/>
              <a:ext cx="22438" cy="93649"/>
            </a:xfrm>
            <a:custGeom>
              <a:avLst/>
              <a:gdLst/>
              <a:ahLst/>
              <a:cxnLst/>
              <a:rect l="l" t="t" r="r" b="b"/>
              <a:pathLst>
                <a:path w="668" h="2788" extrusionOk="0">
                  <a:moveTo>
                    <a:pt x="358" y="1"/>
                  </a:moveTo>
                  <a:lnTo>
                    <a:pt x="1" y="168"/>
                  </a:lnTo>
                  <a:lnTo>
                    <a:pt x="263" y="2740"/>
                  </a:lnTo>
                  <a:lnTo>
                    <a:pt x="668" y="2787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8"/>
            <p:cNvSpPr/>
            <p:nvPr/>
          </p:nvSpPr>
          <p:spPr>
            <a:xfrm>
              <a:off x="2069600" y="1541251"/>
              <a:ext cx="223206" cy="85621"/>
            </a:xfrm>
            <a:custGeom>
              <a:avLst/>
              <a:gdLst/>
              <a:ahLst/>
              <a:cxnLst/>
              <a:rect l="l" t="t" r="r" b="b"/>
              <a:pathLst>
                <a:path w="6645" h="2549" extrusionOk="0">
                  <a:moveTo>
                    <a:pt x="4478" y="0"/>
                  </a:moveTo>
                  <a:cubicBezTo>
                    <a:pt x="4430" y="0"/>
                    <a:pt x="4382" y="24"/>
                    <a:pt x="4335" y="48"/>
                  </a:cubicBezTo>
                  <a:lnTo>
                    <a:pt x="191" y="2048"/>
                  </a:lnTo>
                  <a:cubicBezTo>
                    <a:pt x="48" y="2120"/>
                    <a:pt x="0" y="2310"/>
                    <a:pt x="96" y="2453"/>
                  </a:cubicBezTo>
                  <a:cubicBezTo>
                    <a:pt x="143" y="2548"/>
                    <a:pt x="262" y="2548"/>
                    <a:pt x="358" y="2548"/>
                  </a:cubicBezTo>
                  <a:cubicBezTo>
                    <a:pt x="429" y="2548"/>
                    <a:pt x="477" y="2525"/>
                    <a:pt x="501" y="2501"/>
                  </a:cubicBezTo>
                  <a:lnTo>
                    <a:pt x="4478" y="548"/>
                  </a:lnTo>
                  <a:cubicBezTo>
                    <a:pt x="4525" y="524"/>
                    <a:pt x="4549" y="524"/>
                    <a:pt x="4597" y="524"/>
                  </a:cubicBezTo>
                  <a:lnTo>
                    <a:pt x="6335" y="524"/>
                  </a:lnTo>
                  <a:cubicBezTo>
                    <a:pt x="6502" y="524"/>
                    <a:pt x="6645" y="310"/>
                    <a:pt x="6645" y="310"/>
                  </a:cubicBezTo>
                  <a:lnTo>
                    <a:pt x="6645" y="286"/>
                  </a:lnTo>
                  <a:cubicBezTo>
                    <a:pt x="6645" y="119"/>
                    <a:pt x="6502" y="0"/>
                    <a:pt x="6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8"/>
            <p:cNvSpPr/>
            <p:nvPr/>
          </p:nvSpPr>
          <p:spPr>
            <a:xfrm>
              <a:off x="2099999" y="1578032"/>
              <a:ext cx="294416" cy="157638"/>
            </a:xfrm>
            <a:custGeom>
              <a:avLst/>
              <a:gdLst/>
              <a:ahLst/>
              <a:cxnLst/>
              <a:rect l="l" t="t" r="r" b="b"/>
              <a:pathLst>
                <a:path w="8765" h="4693" extrusionOk="0">
                  <a:moveTo>
                    <a:pt x="5144" y="1"/>
                  </a:moveTo>
                  <a:lnTo>
                    <a:pt x="5144" y="3763"/>
                  </a:lnTo>
                  <a:cubicBezTo>
                    <a:pt x="5144" y="3811"/>
                    <a:pt x="5073" y="3859"/>
                    <a:pt x="5025" y="3859"/>
                  </a:cubicBezTo>
                  <a:lnTo>
                    <a:pt x="334" y="3859"/>
                  </a:lnTo>
                  <a:lnTo>
                    <a:pt x="0" y="3906"/>
                  </a:lnTo>
                  <a:lnTo>
                    <a:pt x="24" y="4383"/>
                  </a:lnTo>
                  <a:cubicBezTo>
                    <a:pt x="24" y="4549"/>
                    <a:pt x="143" y="4668"/>
                    <a:pt x="310" y="4668"/>
                  </a:cubicBezTo>
                  <a:lnTo>
                    <a:pt x="8431" y="4692"/>
                  </a:lnTo>
                  <a:cubicBezTo>
                    <a:pt x="8597" y="4692"/>
                    <a:pt x="8716" y="4573"/>
                    <a:pt x="8716" y="4406"/>
                  </a:cubicBezTo>
                  <a:lnTo>
                    <a:pt x="8764" y="4383"/>
                  </a:lnTo>
                  <a:lnTo>
                    <a:pt x="8764" y="3549"/>
                  </a:lnTo>
                  <a:lnTo>
                    <a:pt x="8621" y="3263"/>
                  </a:lnTo>
                  <a:lnTo>
                    <a:pt x="8764" y="2954"/>
                  </a:lnTo>
                  <a:lnTo>
                    <a:pt x="8764" y="2811"/>
                  </a:lnTo>
                  <a:cubicBezTo>
                    <a:pt x="8764" y="2692"/>
                    <a:pt x="8716" y="2596"/>
                    <a:pt x="8621" y="2525"/>
                  </a:cubicBezTo>
                  <a:lnTo>
                    <a:pt x="8097" y="2120"/>
                  </a:lnTo>
                  <a:cubicBezTo>
                    <a:pt x="8026" y="2073"/>
                    <a:pt x="7978" y="2001"/>
                    <a:pt x="7931" y="1930"/>
                  </a:cubicBezTo>
                  <a:lnTo>
                    <a:pt x="6978" y="215"/>
                  </a:lnTo>
                  <a:cubicBezTo>
                    <a:pt x="6930" y="96"/>
                    <a:pt x="6787" y="1"/>
                    <a:pt x="6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8"/>
            <p:cNvSpPr/>
            <p:nvPr/>
          </p:nvSpPr>
          <p:spPr>
            <a:xfrm>
              <a:off x="2098387" y="1708428"/>
              <a:ext cx="296029" cy="29626"/>
            </a:xfrm>
            <a:custGeom>
              <a:avLst/>
              <a:gdLst/>
              <a:ahLst/>
              <a:cxnLst/>
              <a:rect l="l" t="t" r="r" b="b"/>
              <a:pathLst>
                <a:path w="8813" h="882" extrusionOk="0">
                  <a:moveTo>
                    <a:pt x="1" y="0"/>
                  </a:moveTo>
                  <a:lnTo>
                    <a:pt x="1" y="596"/>
                  </a:lnTo>
                  <a:cubicBezTo>
                    <a:pt x="1" y="763"/>
                    <a:pt x="144" y="882"/>
                    <a:pt x="310" y="882"/>
                  </a:cubicBezTo>
                  <a:lnTo>
                    <a:pt x="8526" y="882"/>
                  </a:lnTo>
                  <a:cubicBezTo>
                    <a:pt x="8693" y="882"/>
                    <a:pt x="8812" y="763"/>
                    <a:pt x="8812" y="596"/>
                  </a:cubicBezTo>
                  <a:lnTo>
                    <a:pt x="8812" y="501"/>
                  </a:lnTo>
                  <a:lnTo>
                    <a:pt x="596" y="501"/>
                  </a:lnTo>
                  <a:cubicBezTo>
                    <a:pt x="477" y="501"/>
                    <a:pt x="406" y="405"/>
                    <a:pt x="406" y="310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8"/>
            <p:cNvSpPr/>
            <p:nvPr/>
          </p:nvSpPr>
          <p:spPr>
            <a:xfrm>
              <a:off x="2291966" y="1698015"/>
              <a:ext cx="77626" cy="77626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20" y="1"/>
                  </a:moveTo>
                  <a:cubicBezTo>
                    <a:pt x="882" y="1"/>
                    <a:pt x="644" y="96"/>
                    <a:pt x="453" y="215"/>
                  </a:cubicBezTo>
                  <a:cubicBezTo>
                    <a:pt x="453" y="215"/>
                    <a:pt x="310" y="358"/>
                    <a:pt x="239" y="430"/>
                  </a:cubicBezTo>
                  <a:cubicBezTo>
                    <a:pt x="72" y="644"/>
                    <a:pt x="1" y="882"/>
                    <a:pt x="1" y="1192"/>
                  </a:cubicBezTo>
                  <a:cubicBezTo>
                    <a:pt x="1" y="1835"/>
                    <a:pt x="477" y="2311"/>
                    <a:pt x="1120" y="2311"/>
                  </a:cubicBezTo>
                  <a:cubicBezTo>
                    <a:pt x="1430" y="2311"/>
                    <a:pt x="1668" y="2239"/>
                    <a:pt x="1882" y="2073"/>
                  </a:cubicBezTo>
                  <a:cubicBezTo>
                    <a:pt x="1977" y="1977"/>
                    <a:pt x="2144" y="1787"/>
                    <a:pt x="2144" y="1787"/>
                  </a:cubicBezTo>
                  <a:cubicBezTo>
                    <a:pt x="2239" y="1620"/>
                    <a:pt x="2311" y="1406"/>
                    <a:pt x="2311" y="1192"/>
                  </a:cubicBezTo>
                  <a:cubicBezTo>
                    <a:pt x="2311" y="549"/>
                    <a:pt x="1787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8"/>
            <p:cNvSpPr/>
            <p:nvPr/>
          </p:nvSpPr>
          <p:spPr>
            <a:xfrm>
              <a:off x="2313564" y="1722032"/>
              <a:ext cx="32045" cy="32011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8"/>
            <p:cNvSpPr/>
            <p:nvPr/>
          </p:nvSpPr>
          <p:spPr>
            <a:xfrm>
              <a:off x="2290387" y="1592442"/>
              <a:ext cx="53610" cy="45615"/>
            </a:xfrm>
            <a:custGeom>
              <a:avLst/>
              <a:gdLst/>
              <a:ahLst/>
              <a:cxnLst/>
              <a:rect l="l" t="t" r="r" b="b"/>
              <a:pathLst>
                <a:path w="1596" h="1358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1310"/>
                  </a:lnTo>
                  <a:cubicBezTo>
                    <a:pt x="0" y="1334"/>
                    <a:pt x="48" y="1358"/>
                    <a:pt x="72" y="1358"/>
                  </a:cubicBezTo>
                  <a:lnTo>
                    <a:pt x="1453" y="1358"/>
                  </a:lnTo>
                  <a:cubicBezTo>
                    <a:pt x="1548" y="1358"/>
                    <a:pt x="1596" y="1286"/>
                    <a:pt x="1548" y="1215"/>
                  </a:cubicBezTo>
                  <a:lnTo>
                    <a:pt x="905" y="48"/>
                  </a:lnTo>
                  <a:cubicBezTo>
                    <a:pt x="905" y="24"/>
                    <a:pt x="881" y="0"/>
                    <a:pt x="858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8"/>
            <p:cNvSpPr/>
            <p:nvPr/>
          </p:nvSpPr>
          <p:spPr>
            <a:xfrm>
              <a:off x="2371977" y="1677223"/>
              <a:ext cx="22438" cy="20053"/>
            </a:xfrm>
            <a:custGeom>
              <a:avLst/>
              <a:gdLst/>
              <a:ahLst/>
              <a:cxnLst/>
              <a:rect l="l" t="t" r="r" b="b"/>
              <a:pathLst>
                <a:path w="668" h="597" extrusionOk="0">
                  <a:moveTo>
                    <a:pt x="48" y="1"/>
                  </a:moveTo>
                  <a:cubicBezTo>
                    <a:pt x="24" y="1"/>
                    <a:pt x="0" y="25"/>
                    <a:pt x="0" y="48"/>
                  </a:cubicBezTo>
                  <a:lnTo>
                    <a:pt x="0" y="548"/>
                  </a:lnTo>
                  <a:cubicBezTo>
                    <a:pt x="0" y="572"/>
                    <a:pt x="24" y="596"/>
                    <a:pt x="48" y="596"/>
                  </a:cubicBezTo>
                  <a:lnTo>
                    <a:pt x="667" y="59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8"/>
            <p:cNvSpPr/>
            <p:nvPr/>
          </p:nvSpPr>
          <p:spPr>
            <a:xfrm>
              <a:off x="2132783" y="1698015"/>
              <a:ext cx="76820" cy="77626"/>
            </a:xfrm>
            <a:custGeom>
              <a:avLst/>
              <a:gdLst/>
              <a:ahLst/>
              <a:cxnLst/>
              <a:rect l="l" t="t" r="r" b="b"/>
              <a:pathLst>
                <a:path w="2287" h="2311" extrusionOk="0">
                  <a:moveTo>
                    <a:pt x="1120" y="1"/>
                  </a:moveTo>
                  <a:cubicBezTo>
                    <a:pt x="858" y="1"/>
                    <a:pt x="644" y="96"/>
                    <a:pt x="453" y="215"/>
                  </a:cubicBezTo>
                  <a:cubicBezTo>
                    <a:pt x="453" y="215"/>
                    <a:pt x="310" y="358"/>
                    <a:pt x="239" y="430"/>
                  </a:cubicBezTo>
                  <a:cubicBezTo>
                    <a:pt x="72" y="644"/>
                    <a:pt x="1" y="882"/>
                    <a:pt x="1" y="1192"/>
                  </a:cubicBezTo>
                  <a:cubicBezTo>
                    <a:pt x="1" y="1835"/>
                    <a:pt x="453" y="2311"/>
                    <a:pt x="1120" y="2311"/>
                  </a:cubicBezTo>
                  <a:cubicBezTo>
                    <a:pt x="1406" y="2311"/>
                    <a:pt x="1668" y="2239"/>
                    <a:pt x="1858" y="2073"/>
                  </a:cubicBezTo>
                  <a:cubicBezTo>
                    <a:pt x="1954" y="1977"/>
                    <a:pt x="2120" y="1787"/>
                    <a:pt x="2120" y="1787"/>
                  </a:cubicBezTo>
                  <a:cubicBezTo>
                    <a:pt x="2239" y="1620"/>
                    <a:pt x="2287" y="1406"/>
                    <a:pt x="2287" y="1192"/>
                  </a:cubicBezTo>
                  <a:cubicBezTo>
                    <a:pt x="2287" y="549"/>
                    <a:pt x="1763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8"/>
            <p:cNvSpPr/>
            <p:nvPr/>
          </p:nvSpPr>
          <p:spPr>
            <a:xfrm>
              <a:off x="2154381" y="1722032"/>
              <a:ext cx="32045" cy="32011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2" name="Google Shape;3432;p38"/>
            <p:cNvGrpSpPr/>
            <p:nvPr/>
          </p:nvGrpSpPr>
          <p:grpSpPr>
            <a:xfrm>
              <a:off x="2063990" y="1536448"/>
              <a:ext cx="335195" cy="246416"/>
              <a:chOff x="2063990" y="1536448"/>
              <a:chExt cx="335195" cy="246416"/>
            </a:xfrm>
          </p:grpSpPr>
          <p:sp>
            <p:nvSpPr>
              <p:cNvPr id="3433" name="Google Shape;3433;p38"/>
              <p:cNvSpPr/>
              <p:nvPr/>
            </p:nvSpPr>
            <p:spPr>
              <a:xfrm>
                <a:off x="2063990" y="1536448"/>
                <a:ext cx="335195" cy="246416"/>
              </a:xfrm>
              <a:custGeom>
                <a:avLst/>
                <a:gdLst/>
                <a:ahLst/>
                <a:cxnLst/>
                <a:rect l="l" t="t" r="r" b="b"/>
                <a:pathLst>
                  <a:path w="9979" h="7336" extrusionOk="0">
                    <a:moveTo>
                      <a:pt x="9693" y="4335"/>
                    </a:moveTo>
                    <a:lnTo>
                      <a:pt x="9693" y="4644"/>
                    </a:lnTo>
                    <a:lnTo>
                      <a:pt x="9312" y="4644"/>
                    </a:lnTo>
                    <a:lnTo>
                      <a:pt x="9312" y="4335"/>
                    </a:lnTo>
                    <a:close/>
                    <a:moveTo>
                      <a:pt x="2073" y="5263"/>
                    </a:moveTo>
                    <a:cubicBezTo>
                      <a:pt x="1953" y="5430"/>
                      <a:pt x="1858" y="5644"/>
                      <a:pt x="1834" y="5859"/>
                    </a:cubicBezTo>
                    <a:lnTo>
                      <a:pt x="1310" y="5859"/>
                    </a:lnTo>
                    <a:cubicBezTo>
                      <a:pt x="1239" y="5859"/>
                      <a:pt x="1191" y="5787"/>
                      <a:pt x="1191" y="5716"/>
                    </a:cubicBezTo>
                    <a:lnTo>
                      <a:pt x="1191" y="5263"/>
                    </a:lnTo>
                    <a:close/>
                    <a:moveTo>
                      <a:pt x="6073" y="5263"/>
                    </a:moveTo>
                    <a:lnTo>
                      <a:pt x="6073" y="5859"/>
                    </a:lnTo>
                    <a:lnTo>
                      <a:pt x="4478" y="5859"/>
                    </a:lnTo>
                    <a:cubicBezTo>
                      <a:pt x="4454" y="5621"/>
                      <a:pt x="4383" y="5430"/>
                      <a:pt x="4263" y="5263"/>
                    </a:cubicBezTo>
                    <a:close/>
                    <a:moveTo>
                      <a:pt x="3168" y="4954"/>
                    </a:moveTo>
                    <a:cubicBezTo>
                      <a:pt x="3740" y="4954"/>
                      <a:pt x="4192" y="5430"/>
                      <a:pt x="4192" y="6002"/>
                    </a:cubicBezTo>
                    <a:cubicBezTo>
                      <a:pt x="4192" y="6573"/>
                      <a:pt x="3740" y="7026"/>
                      <a:pt x="3168" y="7026"/>
                    </a:cubicBezTo>
                    <a:cubicBezTo>
                      <a:pt x="2596" y="7026"/>
                      <a:pt x="2120" y="6573"/>
                      <a:pt x="2120" y="6002"/>
                    </a:cubicBezTo>
                    <a:cubicBezTo>
                      <a:pt x="2120" y="5430"/>
                      <a:pt x="2596" y="4954"/>
                      <a:pt x="3168" y="4954"/>
                    </a:cubicBezTo>
                    <a:close/>
                    <a:moveTo>
                      <a:pt x="7907" y="4954"/>
                    </a:moveTo>
                    <a:cubicBezTo>
                      <a:pt x="8479" y="4954"/>
                      <a:pt x="8955" y="5430"/>
                      <a:pt x="8955" y="6002"/>
                    </a:cubicBezTo>
                    <a:cubicBezTo>
                      <a:pt x="8955" y="6573"/>
                      <a:pt x="8479" y="7026"/>
                      <a:pt x="7907" y="7026"/>
                    </a:cubicBezTo>
                    <a:cubicBezTo>
                      <a:pt x="7336" y="7026"/>
                      <a:pt x="6883" y="6573"/>
                      <a:pt x="6883" y="6002"/>
                    </a:cubicBezTo>
                    <a:cubicBezTo>
                      <a:pt x="6883" y="5430"/>
                      <a:pt x="7336" y="4954"/>
                      <a:pt x="7907" y="4954"/>
                    </a:cubicBezTo>
                    <a:close/>
                    <a:moveTo>
                      <a:pt x="4668" y="0"/>
                    </a:moveTo>
                    <a:cubicBezTo>
                      <a:pt x="4597" y="0"/>
                      <a:pt x="4502" y="24"/>
                      <a:pt x="4454" y="72"/>
                    </a:cubicBezTo>
                    <a:lnTo>
                      <a:pt x="2239" y="1120"/>
                    </a:lnTo>
                    <a:cubicBezTo>
                      <a:pt x="2168" y="1167"/>
                      <a:pt x="2144" y="1239"/>
                      <a:pt x="2168" y="1310"/>
                    </a:cubicBezTo>
                    <a:cubicBezTo>
                      <a:pt x="2204" y="1364"/>
                      <a:pt x="2253" y="1391"/>
                      <a:pt x="2305" y="1391"/>
                    </a:cubicBezTo>
                    <a:cubicBezTo>
                      <a:pt x="2323" y="1391"/>
                      <a:pt x="2340" y="1388"/>
                      <a:pt x="2358" y="1382"/>
                    </a:cubicBezTo>
                    <a:cubicBezTo>
                      <a:pt x="2358" y="1382"/>
                      <a:pt x="4573" y="310"/>
                      <a:pt x="4573" y="310"/>
                    </a:cubicBezTo>
                    <a:cubicBezTo>
                      <a:pt x="4597" y="310"/>
                      <a:pt x="4621" y="286"/>
                      <a:pt x="4668" y="286"/>
                    </a:cubicBezTo>
                    <a:lnTo>
                      <a:pt x="6502" y="286"/>
                    </a:lnTo>
                    <a:cubicBezTo>
                      <a:pt x="6597" y="286"/>
                      <a:pt x="6669" y="358"/>
                      <a:pt x="6669" y="453"/>
                    </a:cubicBezTo>
                    <a:cubicBezTo>
                      <a:pt x="6669" y="477"/>
                      <a:pt x="6645" y="524"/>
                      <a:pt x="6621" y="548"/>
                    </a:cubicBezTo>
                    <a:cubicBezTo>
                      <a:pt x="6597" y="596"/>
                      <a:pt x="6550" y="596"/>
                      <a:pt x="6502" y="596"/>
                    </a:cubicBezTo>
                    <a:lnTo>
                      <a:pt x="4811" y="596"/>
                    </a:lnTo>
                    <a:cubicBezTo>
                      <a:pt x="4740" y="596"/>
                      <a:pt x="4668" y="620"/>
                      <a:pt x="4621" y="643"/>
                    </a:cubicBezTo>
                    <a:cubicBezTo>
                      <a:pt x="4621" y="643"/>
                      <a:pt x="596" y="2572"/>
                      <a:pt x="596" y="2572"/>
                    </a:cubicBezTo>
                    <a:cubicBezTo>
                      <a:pt x="572" y="2596"/>
                      <a:pt x="548" y="2596"/>
                      <a:pt x="525" y="2596"/>
                    </a:cubicBezTo>
                    <a:cubicBezTo>
                      <a:pt x="453" y="2596"/>
                      <a:pt x="406" y="2572"/>
                      <a:pt x="382" y="2525"/>
                    </a:cubicBezTo>
                    <a:cubicBezTo>
                      <a:pt x="334" y="2453"/>
                      <a:pt x="358" y="2358"/>
                      <a:pt x="429" y="2310"/>
                    </a:cubicBezTo>
                    <a:lnTo>
                      <a:pt x="1763" y="1667"/>
                    </a:lnTo>
                    <a:cubicBezTo>
                      <a:pt x="1834" y="1644"/>
                      <a:pt x="1858" y="1548"/>
                      <a:pt x="1834" y="1477"/>
                    </a:cubicBezTo>
                    <a:cubicBezTo>
                      <a:pt x="1799" y="1423"/>
                      <a:pt x="1750" y="1396"/>
                      <a:pt x="1697" y="1396"/>
                    </a:cubicBezTo>
                    <a:cubicBezTo>
                      <a:pt x="1680" y="1396"/>
                      <a:pt x="1662" y="1399"/>
                      <a:pt x="1644" y="1405"/>
                    </a:cubicBezTo>
                    <a:cubicBezTo>
                      <a:pt x="1620" y="1429"/>
                      <a:pt x="310" y="2048"/>
                      <a:pt x="286" y="2048"/>
                    </a:cubicBezTo>
                    <a:cubicBezTo>
                      <a:pt x="72" y="2167"/>
                      <a:pt x="1" y="2453"/>
                      <a:pt x="144" y="2668"/>
                    </a:cubicBezTo>
                    <a:cubicBezTo>
                      <a:pt x="215" y="2810"/>
                      <a:pt x="358" y="2882"/>
                      <a:pt x="525" y="2882"/>
                    </a:cubicBezTo>
                    <a:cubicBezTo>
                      <a:pt x="572" y="2882"/>
                      <a:pt x="620" y="2882"/>
                      <a:pt x="668" y="2858"/>
                    </a:cubicBezTo>
                    <a:lnTo>
                      <a:pt x="906" y="5120"/>
                    </a:lnTo>
                    <a:lnTo>
                      <a:pt x="906" y="5716"/>
                    </a:lnTo>
                    <a:cubicBezTo>
                      <a:pt x="906" y="5954"/>
                      <a:pt x="1096" y="6144"/>
                      <a:pt x="1334" y="6144"/>
                    </a:cubicBezTo>
                    <a:lnTo>
                      <a:pt x="1858" y="6144"/>
                    </a:lnTo>
                    <a:cubicBezTo>
                      <a:pt x="1930" y="6811"/>
                      <a:pt x="2477" y="7335"/>
                      <a:pt x="3168" y="7335"/>
                    </a:cubicBezTo>
                    <a:cubicBezTo>
                      <a:pt x="3859" y="7335"/>
                      <a:pt x="4406" y="6811"/>
                      <a:pt x="4478" y="6144"/>
                    </a:cubicBezTo>
                    <a:lnTo>
                      <a:pt x="6597" y="6144"/>
                    </a:lnTo>
                    <a:cubicBezTo>
                      <a:pt x="6669" y="6811"/>
                      <a:pt x="7240" y="7335"/>
                      <a:pt x="7907" y="7335"/>
                    </a:cubicBezTo>
                    <a:cubicBezTo>
                      <a:pt x="8598" y="7335"/>
                      <a:pt x="9145" y="6811"/>
                      <a:pt x="9217" y="6144"/>
                    </a:cubicBezTo>
                    <a:lnTo>
                      <a:pt x="9550" y="6144"/>
                    </a:lnTo>
                    <a:cubicBezTo>
                      <a:pt x="9788" y="6144"/>
                      <a:pt x="9979" y="5954"/>
                      <a:pt x="9979" y="5716"/>
                    </a:cubicBezTo>
                    <a:lnTo>
                      <a:pt x="9979" y="4073"/>
                    </a:lnTo>
                    <a:cubicBezTo>
                      <a:pt x="9979" y="3906"/>
                      <a:pt x="9908" y="3739"/>
                      <a:pt x="9765" y="3644"/>
                    </a:cubicBezTo>
                    <a:lnTo>
                      <a:pt x="9241" y="3239"/>
                    </a:lnTo>
                    <a:cubicBezTo>
                      <a:pt x="9193" y="3192"/>
                      <a:pt x="9169" y="3168"/>
                      <a:pt x="9122" y="3096"/>
                    </a:cubicBezTo>
                    <a:lnTo>
                      <a:pt x="8955" y="2763"/>
                    </a:lnTo>
                    <a:cubicBezTo>
                      <a:pt x="8924" y="2717"/>
                      <a:pt x="8883" y="2690"/>
                      <a:pt x="8839" y="2690"/>
                    </a:cubicBezTo>
                    <a:cubicBezTo>
                      <a:pt x="8815" y="2690"/>
                      <a:pt x="8790" y="2698"/>
                      <a:pt x="8764" y="2715"/>
                    </a:cubicBezTo>
                    <a:cubicBezTo>
                      <a:pt x="8693" y="2763"/>
                      <a:pt x="8669" y="2834"/>
                      <a:pt x="8693" y="2906"/>
                    </a:cubicBezTo>
                    <a:lnTo>
                      <a:pt x="8883" y="3239"/>
                    </a:lnTo>
                    <a:cubicBezTo>
                      <a:pt x="8931" y="3334"/>
                      <a:pt x="8979" y="3406"/>
                      <a:pt x="9074" y="3477"/>
                    </a:cubicBezTo>
                    <a:lnTo>
                      <a:pt x="9598" y="3858"/>
                    </a:lnTo>
                    <a:cubicBezTo>
                      <a:pt x="9646" y="3906"/>
                      <a:pt x="9693" y="3977"/>
                      <a:pt x="9693" y="4049"/>
                    </a:cubicBezTo>
                    <a:lnTo>
                      <a:pt x="9145" y="4049"/>
                    </a:lnTo>
                    <a:cubicBezTo>
                      <a:pt x="9074" y="4049"/>
                      <a:pt x="9003" y="4120"/>
                      <a:pt x="9003" y="4192"/>
                    </a:cubicBezTo>
                    <a:lnTo>
                      <a:pt x="9003" y="4787"/>
                    </a:lnTo>
                    <a:cubicBezTo>
                      <a:pt x="9003" y="4882"/>
                      <a:pt x="9074" y="4930"/>
                      <a:pt x="9145" y="4930"/>
                    </a:cubicBezTo>
                    <a:lnTo>
                      <a:pt x="9693" y="4930"/>
                    </a:lnTo>
                    <a:lnTo>
                      <a:pt x="9693" y="5716"/>
                    </a:lnTo>
                    <a:cubicBezTo>
                      <a:pt x="9693" y="5787"/>
                      <a:pt x="9622" y="5859"/>
                      <a:pt x="9550" y="5859"/>
                    </a:cubicBezTo>
                    <a:lnTo>
                      <a:pt x="9217" y="5859"/>
                    </a:lnTo>
                    <a:cubicBezTo>
                      <a:pt x="9145" y="5192"/>
                      <a:pt x="8598" y="4668"/>
                      <a:pt x="7907" y="4668"/>
                    </a:cubicBezTo>
                    <a:cubicBezTo>
                      <a:pt x="7240" y="4668"/>
                      <a:pt x="6669" y="5192"/>
                      <a:pt x="6597" y="5859"/>
                    </a:cubicBezTo>
                    <a:lnTo>
                      <a:pt x="6359" y="5859"/>
                    </a:lnTo>
                    <a:lnTo>
                      <a:pt x="6359" y="3168"/>
                    </a:lnTo>
                    <a:cubicBezTo>
                      <a:pt x="6359" y="3096"/>
                      <a:pt x="6288" y="3025"/>
                      <a:pt x="6216" y="3025"/>
                    </a:cubicBezTo>
                    <a:cubicBezTo>
                      <a:pt x="6145" y="3025"/>
                      <a:pt x="6073" y="3096"/>
                      <a:pt x="6073" y="3168"/>
                    </a:cubicBezTo>
                    <a:lnTo>
                      <a:pt x="6073" y="4954"/>
                    </a:lnTo>
                    <a:lnTo>
                      <a:pt x="3978" y="4954"/>
                    </a:lnTo>
                    <a:cubicBezTo>
                      <a:pt x="3763" y="4787"/>
                      <a:pt x="3478" y="4668"/>
                      <a:pt x="3168" y="4668"/>
                    </a:cubicBezTo>
                    <a:cubicBezTo>
                      <a:pt x="2858" y="4668"/>
                      <a:pt x="2573" y="4787"/>
                      <a:pt x="2335" y="4954"/>
                    </a:cubicBezTo>
                    <a:lnTo>
                      <a:pt x="1168" y="4954"/>
                    </a:lnTo>
                    <a:lnTo>
                      <a:pt x="929" y="2739"/>
                    </a:lnTo>
                    <a:lnTo>
                      <a:pt x="4740" y="905"/>
                    </a:lnTo>
                    <a:cubicBezTo>
                      <a:pt x="4764" y="905"/>
                      <a:pt x="4787" y="882"/>
                      <a:pt x="4811" y="882"/>
                    </a:cubicBezTo>
                    <a:lnTo>
                      <a:pt x="6073" y="882"/>
                    </a:lnTo>
                    <a:lnTo>
                      <a:pt x="6073" y="2501"/>
                    </a:lnTo>
                    <a:cubicBezTo>
                      <a:pt x="6073" y="2572"/>
                      <a:pt x="6145" y="2644"/>
                      <a:pt x="6216" y="2644"/>
                    </a:cubicBezTo>
                    <a:cubicBezTo>
                      <a:pt x="6288" y="2644"/>
                      <a:pt x="6359" y="2572"/>
                      <a:pt x="6359" y="2501"/>
                    </a:cubicBezTo>
                    <a:lnTo>
                      <a:pt x="6359" y="1382"/>
                    </a:lnTo>
                    <a:lnTo>
                      <a:pt x="7740" y="1382"/>
                    </a:lnTo>
                    <a:cubicBezTo>
                      <a:pt x="7812" y="1382"/>
                      <a:pt x="7907" y="1429"/>
                      <a:pt x="7955" y="1524"/>
                    </a:cubicBezTo>
                    <a:lnTo>
                      <a:pt x="8383" y="2310"/>
                    </a:lnTo>
                    <a:cubicBezTo>
                      <a:pt x="8401" y="2364"/>
                      <a:pt x="8459" y="2391"/>
                      <a:pt x="8517" y="2391"/>
                    </a:cubicBezTo>
                    <a:cubicBezTo>
                      <a:pt x="8537" y="2391"/>
                      <a:pt x="8556" y="2388"/>
                      <a:pt x="8574" y="2382"/>
                    </a:cubicBezTo>
                    <a:cubicBezTo>
                      <a:pt x="8645" y="2334"/>
                      <a:pt x="8669" y="2263"/>
                      <a:pt x="8645" y="2191"/>
                    </a:cubicBezTo>
                    <a:lnTo>
                      <a:pt x="8193" y="1382"/>
                    </a:lnTo>
                    <a:cubicBezTo>
                      <a:pt x="8098" y="1215"/>
                      <a:pt x="7931" y="1096"/>
                      <a:pt x="7740" y="1096"/>
                    </a:cubicBezTo>
                    <a:lnTo>
                      <a:pt x="6359" y="1096"/>
                    </a:lnTo>
                    <a:lnTo>
                      <a:pt x="6359" y="882"/>
                    </a:lnTo>
                    <a:lnTo>
                      <a:pt x="6526" y="882"/>
                    </a:lnTo>
                    <a:cubicBezTo>
                      <a:pt x="6645" y="882"/>
                      <a:pt x="6764" y="834"/>
                      <a:pt x="6835" y="762"/>
                    </a:cubicBezTo>
                    <a:cubicBezTo>
                      <a:pt x="6931" y="667"/>
                      <a:pt x="6955" y="548"/>
                      <a:pt x="6955" y="429"/>
                    </a:cubicBezTo>
                    <a:cubicBezTo>
                      <a:pt x="6955" y="191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2149578" y="1717229"/>
                <a:ext cx="41652" cy="4161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39" extrusionOk="0">
                    <a:moveTo>
                      <a:pt x="620" y="286"/>
                    </a:moveTo>
                    <a:cubicBezTo>
                      <a:pt x="811" y="286"/>
                      <a:pt x="953" y="429"/>
                      <a:pt x="953" y="620"/>
                    </a:cubicBezTo>
                    <a:cubicBezTo>
                      <a:pt x="953" y="810"/>
                      <a:pt x="811" y="953"/>
                      <a:pt x="620" y="953"/>
                    </a:cubicBezTo>
                    <a:cubicBezTo>
                      <a:pt x="430" y="953"/>
                      <a:pt x="287" y="810"/>
                      <a:pt x="287" y="620"/>
                    </a:cubicBezTo>
                    <a:cubicBezTo>
                      <a:pt x="287" y="429"/>
                      <a:pt x="430" y="286"/>
                      <a:pt x="620" y="286"/>
                    </a:cubicBezTo>
                    <a:close/>
                    <a:moveTo>
                      <a:pt x="620" y="0"/>
                    </a:moveTo>
                    <a:cubicBezTo>
                      <a:pt x="263" y="0"/>
                      <a:pt x="1" y="262"/>
                      <a:pt x="1" y="620"/>
                    </a:cubicBezTo>
                    <a:cubicBezTo>
                      <a:pt x="1" y="953"/>
                      <a:pt x="263" y="1239"/>
                      <a:pt x="620" y="1239"/>
                    </a:cubicBezTo>
                    <a:cubicBezTo>
                      <a:pt x="953" y="1239"/>
                      <a:pt x="1239" y="953"/>
                      <a:pt x="1239" y="620"/>
                    </a:cubicBezTo>
                    <a:cubicBezTo>
                      <a:pt x="1239" y="262"/>
                      <a:pt x="953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8"/>
              <p:cNvSpPr/>
              <p:nvPr/>
            </p:nvSpPr>
            <p:spPr>
              <a:xfrm>
                <a:off x="2308761" y="1717229"/>
                <a:ext cx="41652" cy="4161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39" extrusionOk="0">
                    <a:moveTo>
                      <a:pt x="620" y="286"/>
                    </a:moveTo>
                    <a:cubicBezTo>
                      <a:pt x="811" y="286"/>
                      <a:pt x="954" y="429"/>
                      <a:pt x="954" y="620"/>
                    </a:cubicBezTo>
                    <a:cubicBezTo>
                      <a:pt x="954" y="810"/>
                      <a:pt x="811" y="953"/>
                      <a:pt x="620" y="953"/>
                    </a:cubicBezTo>
                    <a:cubicBezTo>
                      <a:pt x="430" y="953"/>
                      <a:pt x="287" y="810"/>
                      <a:pt x="287" y="620"/>
                    </a:cubicBezTo>
                    <a:cubicBezTo>
                      <a:pt x="287" y="429"/>
                      <a:pt x="430" y="286"/>
                      <a:pt x="620" y="286"/>
                    </a:cubicBezTo>
                    <a:close/>
                    <a:moveTo>
                      <a:pt x="620" y="0"/>
                    </a:moveTo>
                    <a:cubicBezTo>
                      <a:pt x="287" y="0"/>
                      <a:pt x="1" y="262"/>
                      <a:pt x="1" y="620"/>
                    </a:cubicBezTo>
                    <a:cubicBezTo>
                      <a:pt x="1" y="953"/>
                      <a:pt x="287" y="1239"/>
                      <a:pt x="620" y="1239"/>
                    </a:cubicBezTo>
                    <a:cubicBezTo>
                      <a:pt x="977" y="1239"/>
                      <a:pt x="1239" y="953"/>
                      <a:pt x="1239" y="620"/>
                    </a:cubicBezTo>
                    <a:cubicBezTo>
                      <a:pt x="1239" y="262"/>
                      <a:pt x="977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8"/>
              <p:cNvSpPr/>
              <p:nvPr/>
            </p:nvSpPr>
            <p:spPr>
              <a:xfrm>
                <a:off x="2285584" y="1591636"/>
                <a:ext cx="62410" cy="5522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644" extrusionOk="0">
                    <a:moveTo>
                      <a:pt x="953" y="286"/>
                    </a:moveTo>
                    <a:lnTo>
                      <a:pt x="1524" y="1358"/>
                    </a:lnTo>
                    <a:lnTo>
                      <a:pt x="310" y="1358"/>
                    </a:lnTo>
                    <a:lnTo>
                      <a:pt x="310" y="286"/>
                    </a:lnTo>
                    <a:close/>
                    <a:moveTo>
                      <a:pt x="167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1501"/>
                    </a:lnTo>
                    <a:cubicBezTo>
                      <a:pt x="0" y="1572"/>
                      <a:pt x="72" y="1644"/>
                      <a:pt x="167" y="1644"/>
                    </a:cubicBezTo>
                    <a:lnTo>
                      <a:pt x="1620" y="1644"/>
                    </a:lnTo>
                    <a:cubicBezTo>
                      <a:pt x="1691" y="1644"/>
                      <a:pt x="1763" y="1596"/>
                      <a:pt x="1810" y="1525"/>
                    </a:cubicBezTo>
                    <a:cubicBezTo>
                      <a:pt x="1858" y="1453"/>
                      <a:pt x="1858" y="1358"/>
                      <a:pt x="1834" y="1287"/>
                    </a:cubicBezTo>
                    <a:lnTo>
                      <a:pt x="1167" y="72"/>
                    </a:lnTo>
                    <a:cubicBezTo>
                      <a:pt x="1143" y="24"/>
                      <a:pt x="1096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2287969" y="1658043"/>
                <a:ext cx="32045" cy="960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6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14"/>
                      <a:pt x="72" y="286"/>
                      <a:pt x="144" y="286"/>
                    </a:cubicBezTo>
                    <a:lnTo>
                      <a:pt x="810" y="286"/>
                    </a:lnTo>
                    <a:cubicBezTo>
                      <a:pt x="882" y="286"/>
                      <a:pt x="953" y="214"/>
                      <a:pt x="953" y="143"/>
                    </a:cubicBezTo>
                    <a:cubicBezTo>
                      <a:pt x="953" y="72"/>
                      <a:pt x="882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2238390" y="1575647"/>
                <a:ext cx="10413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335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lnTo>
                      <a:pt x="0" y="3191"/>
                    </a:lnTo>
                    <a:cubicBezTo>
                      <a:pt x="0" y="3263"/>
                      <a:pt x="72" y="3334"/>
                      <a:pt x="143" y="3334"/>
                    </a:cubicBezTo>
                    <a:cubicBezTo>
                      <a:pt x="238" y="3334"/>
                      <a:pt x="310" y="3263"/>
                      <a:pt x="310" y="3191"/>
                    </a:cubicBezTo>
                    <a:lnTo>
                      <a:pt x="310" y="143"/>
                    </a:lnTo>
                    <a:cubicBezTo>
                      <a:pt x="310" y="72"/>
                      <a:pt x="238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2209570" y="1589251"/>
                <a:ext cx="9640" cy="9841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30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lnTo>
                      <a:pt x="1" y="2786"/>
                    </a:lnTo>
                    <a:cubicBezTo>
                      <a:pt x="1" y="2858"/>
                      <a:pt x="72" y="2929"/>
                      <a:pt x="144" y="2929"/>
                    </a:cubicBezTo>
                    <a:cubicBezTo>
                      <a:pt x="215" y="2929"/>
                      <a:pt x="287" y="2858"/>
                      <a:pt x="287" y="2786"/>
                    </a:cubicBezTo>
                    <a:lnTo>
                      <a:pt x="287" y="143"/>
                    </a:lnTo>
                    <a:cubicBezTo>
                      <a:pt x="287" y="72"/>
                      <a:pt x="215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2179977" y="1658043"/>
                <a:ext cx="964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882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738"/>
                    </a:lnTo>
                    <a:cubicBezTo>
                      <a:pt x="1" y="810"/>
                      <a:pt x="72" y="881"/>
                      <a:pt x="144" y="881"/>
                    </a:cubicBezTo>
                    <a:cubicBezTo>
                      <a:pt x="239" y="881"/>
                      <a:pt x="287" y="810"/>
                      <a:pt x="287" y="738"/>
                    </a:cubicBezTo>
                    <a:lnTo>
                      <a:pt x="287" y="167"/>
                    </a:lnTo>
                    <a:cubicBezTo>
                      <a:pt x="287" y="72"/>
                      <a:pt x="239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2179977" y="1602821"/>
                <a:ext cx="9640" cy="4245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64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lnTo>
                      <a:pt x="1" y="1120"/>
                    </a:lnTo>
                    <a:cubicBezTo>
                      <a:pt x="1" y="1192"/>
                      <a:pt x="72" y="1263"/>
                      <a:pt x="144" y="1263"/>
                    </a:cubicBezTo>
                    <a:cubicBezTo>
                      <a:pt x="239" y="1263"/>
                      <a:pt x="287" y="1192"/>
                      <a:pt x="287" y="1120"/>
                    </a:cubicBezTo>
                    <a:lnTo>
                      <a:pt x="287" y="144"/>
                    </a:lnTo>
                    <a:cubicBezTo>
                      <a:pt x="287" y="72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2151190" y="1616425"/>
                <a:ext cx="9640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21" extrusionOk="0">
                    <a:moveTo>
                      <a:pt x="143" y="1"/>
                    </a:moveTo>
                    <a:cubicBezTo>
                      <a:pt x="48" y="1"/>
                      <a:pt x="0" y="48"/>
                      <a:pt x="0" y="144"/>
                    </a:cubicBezTo>
                    <a:lnTo>
                      <a:pt x="0" y="1977"/>
                    </a:lnTo>
                    <a:cubicBezTo>
                      <a:pt x="0" y="2049"/>
                      <a:pt x="48" y="2120"/>
                      <a:pt x="143" y="2120"/>
                    </a:cubicBezTo>
                    <a:cubicBezTo>
                      <a:pt x="215" y="2120"/>
                      <a:pt x="286" y="2049"/>
                      <a:pt x="286" y="1977"/>
                    </a:cubicBezTo>
                    <a:lnTo>
                      <a:pt x="286" y="144"/>
                    </a:lnTo>
                    <a:cubicBezTo>
                      <a:pt x="286" y="48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2121597" y="1629223"/>
                <a:ext cx="9640" cy="5844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740" extrusionOk="0">
                    <a:moveTo>
                      <a:pt x="143" y="1"/>
                    </a:moveTo>
                    <a:cubicBezTo>
                      <a:pt x="72" y="25"/>
                      <a:pt x="0" y="72"/>
                      <a:pt x="0" y="168"/>
                    </a:cubicBezTo>
                    <a:lnTo>
                      <a:pt x="0" y="1596"/>
                    </a:lnTo>
                    <a:cubicBezTo>
                      <a:pt x="0" y="1668"/>
                      <a:pt x="72" y="1739"/>
                      <a:pt x="143" y="1739"/>
                    </a:cubicBezTo>
                    <a:cubicBezTo>
                      <a:pt x="238" y="1739"/>
                      <a:pt x="286" y="1668"/>
                      <a:pt x="286" y="1596"/>
                    </a:cubicBezTo>
                    <a:lnTo>
                      <a:pt x="286" y="168"/>
                    </a:lnTo>
                    <a:cubicBezTo>
                      <a:pt x="286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44" name="Google Shape;3444;p38"/>
          <p:cNvGrpSpPr/>
          <p:nvPr/>
        </p:nvGrpSpPr>
        <p:grpSpPr>
          <a:xfrm>
            <a:off x="3314760" y="2325032"/>
            <a:ext cx="556082" cy="478378"/>
            <a:chOff x="1393668" y="1514043"/>
            <a:chExt cx="333582" cy="290419"/>
          </a:xfrm>
        </p:grpSpPr>
        <p:sp>
          <p:nvSpPr>
            <p:cNvPr id="3445" name="Google Shape;3445;p38"/>
            <p:cNvSpPr/>
            <p:nvPr/>
          </p:nvSpPr>
          <p:spPr>
            <a:xfrm>
              <a:off x="1621489" y="1579644"/>
              <a:ext cx="34430" cy="61638"/>
            </a:xfrm>
            <a:custGeom>
              <a:avLst/>
              <a:gdLst/>
              <a:ahLst/>
              <a:cxnLst/>
              <a:rect l="l" t="t" r="r" b="b"/>
              <a:pathLst>
                <a:path w="1025" h="1835" extrusionOk="0">
                  <a:moveTo>
                    <a:pt x="0" y="0"/>
                  </a:moveTo>
                  <a:lnTo>
                    <a:pt x="0" y="1834"/>
                  </a:lnTo>
                  <a:lnTo>
                    <a:pt x="1024" y="1834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8"/>
            <p:cNvSpPr/>
            <p:nvPr/>
          </p:nvSpPr>
          <p:spPr>
            <a:xfrm>
              <a:off x="1612037" y="1568425"/>
              <a:ext cx="58413" cy="19247"/>
            </a:xfrm>
            <a:custGeom>
              <a:avLst/>
              <a:gdLst/>
              <a:ahLst/>
              <a:cxnLst/>
              <a:rect l="l" t="t" r="r" b="b"/>
              <a:pathLst>
                <a:path w="1739" h="573" extrusionOk="0">
                  <a:moveTo>
                    <a:pt x="644" y="1"/>
                  </a:moveTo>
                  <a:lnTo>
                    <a:pt x="215" y="25"/>
                  </a:lnTo>
                  <a:cubicBezTo>
                    <a:pt x="96" y="25"/>
                    <a:pt x="1" y="120"/>
                    <a:pt x="1" y="215"/>
                  </a:cubicBezTo>
                  <a:lnTo>
                    <a:pt x="1" y="358"/>
                  </a:lnTo>
                  <a:cubicBezTo>
                    <a:pt x="1" y="453"/>
                    <a:pt x="96" y="549"/>
                    <a:pt x="215" y="549"/>
                  </a:cubicBezTo>
                  <a:lnTo>
                    <a:pt x="644" y="572"/>
                  </a:lnTo>
                  <a:lnTo>
                    <a:pt x="1525" y="572"/>
                  </a:lnTo>
                  <a:cubicBezTo>
                    <a:pt x="1644" y="572"/>
                    <a:pt x="1739" y="501"/>
                    <a:pt x="1739" y="382"/>
                  </a:cubicBezTo>
                  <a:lnTo>
                    <a:pt x="1739" y="191"/>
                  </a:ln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8"/>
            <p:cNvSpPr/>
            <p:nvPr/>
          </p:nvSpPr>
          <p:spPr>
            <a:xfrm>
              <a:off x="1567228" y="1614040"/>
              <a:ext cx="28854" cy="23211"/>
            </a:xfrm>
            <a:custGeom>
              <a:avLst/>
              <a:gdLst/>
              <a:ahLst/>
              <a:cxnLst/>
              <a:rect l="l" t="t" r="r" b="b"/>
              <a:pathLst>
                <a:path w="859" h="691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691"/>
                  </a:lnTo>
                  <a:lnTo>
                    <a:pt x="858" y="691"/>
                  </a:lnTo>
                  <a:lnTo>
                    <a:pt x="858" y="48"/>
                  </a:lnTo>
                  <a:cubicBezTo>
                    <a:pt x="858" y="24"/>
                    <a:pt x="834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8"/>
            <p:cNvSpPr/>
            <p:nvPr/>
          </p:nvSpPr>
          <p:spPr>
            <a:xfrm>
              <a:off x="1541681" y="1633225"/>
              <a:ext cx="148800" cy="92023"/>
            </a:xfrm>
            <a:custGeom>
              <a:avLst/>
              <a:gdLst/>
              <a:ahLst/>
              <a:cxnLst/>
              <a:rect l="l" t="t" r="r" b="b"/>
              <a:pathLst>
                <a:path w="2073" h="2740" extrusionOk="0">
                  <a:moveTo>
                    <a:pt x="0" y="1"/>
                  </a:moveTo>
                  <a:lnTo>
                    <a:pt x="0" y="2740"/>
                  </a:lnTo>
                  <a:lnTo>
                    <a:pt x="2072" y="274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8"/>
            <p:cNvSpPr/>
            <p:nvPr/>
          </p:nvSpPr>
          <p:spPr>
            <a:xfrm>
              <a:off x="1412045" y="1542057"/>
              <a:ext cx="130396" cy="183200"/>
            </a:xfrm>
            <a:custGeom>
              <a:avLst/>
              <a:gdLst/>
              <a:ahLst/>
              <a:cxnLst/>
              <a:rect l="l" t="t" r="r" b="b"/>
              <a:pathLst>
                <a:path w="3882" h="5454" extrusionOk="0">
                  <a:moveTo>
                    <a:pt x="0" y="0"/>
                  </a:moveTo>
                  <a:lnTo>
                    <a:pt x="0" y="5454"/>
                  </a:lnTo>
                  <a:lnTo>
                    <a:pt x="3882" y="545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8"/>
            <p:cNvSpPr/>
            <p:nvPr/>
          </p:nvSpPr>
          <p:spPr>
            <a:xfrm>
              <a:off x="1430449" y="1567653"/>
              <a:ext cx="96034" cy="64023"/>
            </a:xfrm>
            <a:custGeom>
              <a:avLst/>
              <a:gdLst/>
              <a:ahLst/>
              <a:cxnLst/>
              <a:rect l="l" t="t" r="r" b="b"/>
              <a:pathLst>
                <a:path w="2859" h="1906" extrusionOk="0">
                  <a:moveTo>
                    <a:pt x="310" y="0"/>
                  </a:moveTo>
                  <a:lnTo>
                    <a:pt x="120" y="48"/>
                  </a:lnTo>
                  <a:cubicBezTo>
                    <a:pt x="48" y="48"/>
                    <a:pt x="1" y="95"/>
                    <a:pt x="1" y="143"/>
                  </a:cubicBezTo>
                  <a:lnTo>
                    <a:pt x="1" y="1905"/>
                  </a:lnTo>
                  <a:lnTo>
                    <a:pt x="2668" y="1905"/>
                  </a:lnTo>
                  <a:lnTo>
                    <a:pt x="2858" y="1524"/>
                  </a:lnTo>
                  <a:lnTo>
                    <a:pt x="2858" y="119"/>
                  </a:lnTo>
                  <a:cubicBezTo>
                    <a:pt x="2858" y="48"/>
                    <a:pt x="2787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8"/>
            <p:cNvSpPr/>
            <p:nvPr/>
          </p:nvSpPr>
          <p:spPr>
            <a:xfrm>
              <a:off x="1400857" y="1719614"/>
              <a:ext cx="283197" cy="56028"/>
            </a:xfrm>
            <a:custGeom>
              <a:avLst/>
              <a:gdLst/>
              <a:ahLst/>
              <a:cxnLst/>
              <a:rect l="l" t="t" r="r" b="b"/>
              <a:pathLst>
                <a:path w="8431" h="1668" extrusionOk="0">
                  <a:moveTo>
                    <a:pt x="334" y="1"/>
                  </a:moveTo>
                  <a:lnTo>
                    <a:pt x="191" y="25"/>
                  </a:lnTo>
                  <a:cubicBezTo>
                    <a:pt x="72" y="25"/>
                    <a:pt x="0" y="96"/>
                    <a:pt x="0" y="215"/>
                  </a:cubicBezTo>
                  <a:lnTo>
                    <a:pt x="24" y="1477"/>
                  </a:lnTo>
                  <a:cubicBezTo>
                    <a:pt x="24" y="1573"/>
                    <a:pt x="120" y="1668"/>
                    <a:pt x="215" y="1668"/>
                  </a:cubicBezTo>
                  <a:lnTo>
                    <a:pt x="8264" y="1668"/>
                  </a:lnTo>
                  <a:lnTo>
                    <a:pt x="8431" y="930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8"/>
            <p:cNvSpPr/>
            <p:nvPr/>
          </p:nvSpPr>
          <p:spPr>
            <a:xfrm>
              <a:off x="1543245" y="1751625"/>
              <a:ext cx="46421" cy="45615"/>
            </a:xfrm>
            <a:custGeom>
              <a:avLst/>
              <a:gdLst/>
              <a:ahLst/>
              <a:cxnLst/>
              <a:rect l="l" t="t" r="r" b="b"/>
              <a:pathLst>
                <a:path w="1382" h="1358" extrusionOk="0">
                  <a:moveTo>
                    <a:pt x="667" y="0"/>
                  </a:moveTo>
                  <a:cubicBezTo>
                    <a:pt x="548" y="0"/>
                    <a:pt x="429" y="24"/>
                    <a:pt x="334" y="72"/>
                  </a:cubicBezTo>
                  <a:cubicBezTo>
                    <a:pt x="334" y="72"/>
                    <a:pt x="215" y="191"/>
                    <a:pt x="167" y="239"/>
                  </a:cubicBezTo>
                  <a:cubicBezTo>
                    <a:pt x="48" y="358"/>
                    <a:pt x="0" y="524"/>
                    <a:pt x="0" y="715"/>
                  </a:cubicBezTo>
                  <a:cubicBezTo>
                    <a:pt x="0" y="1120"/>
                    <a:pt x="262" y="1358"/>
                    <a:pt x="667" y="1358"/>
                  </a:cubicBezTo>
                  <a:cubicBezTo>
                    <a:pt x="834" y="1358"/>
                    <a:pt x="953" y="1358"/>
                    <a:pt x="1072" y="1263"/>
                  </a:cubicBezTo>
                  <a:cubicBezTo>
                    <a:pt x="1167" y="1191"/>
                    <a:pt x="1334" y="1001"/>
                    <a:pt x="1334" y="1001"/>
                  </a:cubicBezTo>
                  <a:cubicBezTo>
                    <a:pt x="1382" y="929"/>
                    <a:pt x="1382" y="834"/>
                    <a:pt x="1382" y="715"/>
                  </a:cubicBezTo>
                  <a:cubicBezTo>
                    <a:pt x="1382" y="310"/>
                    <a:pt x="1072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8"/>
            <p:cNvSpPr/>
            <p:nvPr/>
          </p:nvSpPr>
          <p:spPr>
            <a:xfrm>
              <a:off x="1430449" y="1702013"/>
              <a:ext cx="96034" cy="96840"/>
            </a:xfrm>
            <a:custGeom>
              <a:avLst/>
              <a:gdLst/>
              <a:ahLst/>
              <a:cxnLst/>
              <a:rect l="l" t="t" r="r" b="b"/>
              <a:pathLst>
                <a:path w="2859" h="2883" extrusionOk="0">
                  <a:moveTo>
                    <a:pt x="1382" y="1"/>
                  </a:moveTo>
                  <a:cubicBezTo>
                    <a:pt x="1048" y="1"/>
                    <a:pt x="739" y="120"/>
                    <a:pt x="501" y="311"/>
                  </a:cubicBezTo>
                  <a:cubicBezTo>
                    <a:pt x="501" y="311"/>
                    <a:pt x="429" y="382"/>
                    <a:pt x="405" y="406"/>
                  </a:cubicBezTo>
                  <a:cubicBezTo>
                    <a:pt x="120" y="668"/>
                    <a:pt x="1" y="1049"/>
                    <a:pt x="1" y="1454"/>
                  </a:cubicBezTo>
                  <a:cubicBezTo>
                    <a:pt x="1" y="2263"/>
                    <a:pt x="596" y="2882"/>
                    <a:pt x="1382" y="2882"/>
                  </a:cubicBezTo>
                  <a:cubicBezTo>
                    <a:pt x="1739" y="2882"/>
                    <a:pt x="2049" y="2763"/>
                    <a:pt x="2311" y="2573"/>
                  </a:cubicBezTo>
                  <a:cubicBezTo>
                    <a:pt x="2382" y="2501"/>
                    <a:pt x="2549" y="2359"/>
                    <a:pt x="2549" y="2359"/>
                  </a:cubicBezTo>
                  <a:cubicBezTo>
                    <a:pt x="2739" y="2120"/>
                    <a:pt x="2858" y="1787"/>
                    <a:pt x="2858" y="1454"/>
                  </a:cubicBezTo>
                  <a:cubicBezTo>
                    <a:pt x="2858" y="644"/>
                    <a:pt x="2192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8"/>
            <p:cNvSpPr/>
            <p:nvPr/>
          </p:nvSpPr>
          <p:spPr>
            <a:xfrm>
              <a:off x="1692400" y="1635651"/>
              <a:ext cx="25625" cy="83226"/>
            </a:xfrm>
            <a:custGeom>
              <a:avLst/>
              <a:gdLst/>
              <a:ahLst/>
              <a:cxnLst/>
              <a:rect l="l" t="t" r="r" b="b"/>
              <a:pathLst>
                <a:path w="763" h="2358" extrusionOk="0">
                  <a:moveTo>
                    <a:pt x="1" y="0"/>
                  </a:moveTo>
                  <a:lnTo>
                    <a:pt x="1" y="2358"/>
                  </a:lnTo>
                  <a:cubicBezTo>
                    <a:pt x="406" y="2358"/>
                    <a:pt x="739" y="1810"/>
                    <a:pt x="739" y="1810"/>
                  </a:cubicBezTo>
                  <a:cubicBezTo>
                    <a:pt x="739" y="1786"/>
                    <a:pt x="763" y="1763"/>
                    <a:pt x="763" y="1763"/>
                  </a:cubicBezTo>
                  <a:lnTo>
                    <a:pt x="763" y="667"/>
                  </a:lnTo>
                  <a:cubicBezTo>
                    <a:pt x="763" y="381"/>
                    <a:pt x="596" y="143"/>
                    <a:pt x="358" y="24"/>
                  </a:cubicBezTo>
                  <a:cubicBezTo>
                    <a:pt x="358" y="24"/>
                    <a:pt x="144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8"/>
            <p:cNvSpPr/>
            <p:nvPr/>
          </p:nvSpPr>
          <p:spPr>
            <a:xfrm>
              <a:off x="1400857" y="1518846"/>
              <a:ext cx="154413" cy="28014"/>
            </a:xfrm>
            <a:custGeom>
              <a:avLst/>
              <a:gdLst/>
              <a:ahLst/>
              <a:cxnLst/>
              <a:rect l="l" t="t" r="r" b="b"/>
              <a:pathLst>
                <a:path w="4597" h="834" extrusionOk="0">
                  <a:moveTo>
                    <a:pt x="334" y="0"/>
                  </a:moveTo>
                  <a:lnTo>
                    <a:pt x="191" y="48"/>
                  </a:lnTo>
                  <a:cubicBezTo>
                    <a:pt x="72" y="48"/>
                    <a:pt x="0" y="143"/>
                    <a:pt x="0" y="239"/>
                  </a:cubicBezTo>
                  <a:lnTo>
                    <a:pt x="0" y="643"/>
                  </a:lnTo>
                  <a:cubicBezTo>
                    <a:pt x="0" y="739"/>
                    <a:pt x="72" y="834"/>
                    <a:pt x="191" y="834"/>
                  </a:cubicBezTo>
                  <a:lnTo>
                    <a:pt x="4359" y="810"/>
                  </a:lnTo>
                  <a:cubicBezTo>
                    <a:pt x="4478" y="810"/>
                    <a:pt x="4549" y="715"/>
                    <a:pt x="4549" y="620"/>
                  </a:cubicBezTo>
                  <a:lnTo>
                    <a:pt x="4597" y="477"/>
                  </a:lnTo>
                  <a:lnTo>
                    <a:pt x="4597" y="191"/>
                  </a:lnTo>
                  <a:cubicBezTo>
                    <a:pt x="4597" y="96"/>
                    <a:pt x="4525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8"/>
            <p:cNvSpPr/>
            <p:nvPr/>
          </p:nvSpPr>
          <p:spPr>
            <a:xfrm>
              <a:off x="1512040" y="1666038"/>
              <a:ext cx="124014" cy="20020"/>
            </a:xfrm>
            <a:custGeom>
              <a:avLst/>
              <a:gdLst/>
              <a:ahLst/>
              <a:cxnLst/>
              <a:rect l="l" t="t" r="r" b="b"/>
              <a:pathLst>
                <a:path w="3692" h="596" extrusionOk="0">
                  <a:moveTo>
                    <a:pt x="286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53"/>
                    <a:pt x="144" y="596"/>
                    <a:pt x="286" y="596"/>
                  </a:cubicBezTo>
                  <a:lnTo>
                    <a:pt x="3382" y="596"/>
                  </a:lnTo>
                  <a:cubicBezTo>
                    <a:pt x="3549" y="596"/>
                    <a:pt x="3692" y="453"/>
                    <a:pt x="3692" y="286"/>
                  </a:cubicBezTo>
                  <a:cubicBezTo>
                    <a:pt x="3692" y="143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8"/>
            <p:cNvSpPr/>
            <p:nvPr/>
          </p:nvSpPr>
          <p:spPr>
            <a:xfrm>
              <a:off x="1678444" y="1623647"/>
              <a:ext cx="18407" cy="99997"/>
            </a:xfrm>
            <a:custGeom>
              <a:avLst/>
              <a:gdLst/>
              <a:ahLst/>
              <a:cxnLst/>
              <a:rect l="l" t="t" r="r" b="b"/>
              <a:pathLst>
                <a:path w="548" h="2977" extrusionOk="0">
                  <a:moveTo>
                    <a:pt x="191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2858"/>
                  </a:lnTo>
                  <a:lnTo>
                    <a:pt x="262" y="2977"/>
                  </a:lnTo>
                  <a:lnTo>
                    <a:pt x="548" y="2858"/>
                  </a:lnTo>
                  <a:lnTo>
                    <a:pt x="548" y="191"/>
                  </a:lnTo>
                  <a:cubicBezTo>
                    <a:pt x="548" y="95"/>
                    <a:pt x="476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8"/>
            <p:cNvSpPr/>
            <p:nvPr/>
          </p:nvSpPr>
          <p:spPr>
            <a:xfrm>
              <a:off x="1612037" y="1751625"/>
              <a:ext cx="46421" cy="45615"/>
            </a:xfrm>
            <a:custGeom>
              <a:avLst/>
              <a:gdLst/>
              <a:ahLst/>
              <a:cxnLst/>
              <a:rect l="l" t="t" r="r" b="b"/>
              <a:pathLst>
                <a:path w="1382" h="1358" extrusionOk="0">
                  <a:moveTo>
                    <a:pt x="644" y="0"/>
                  </a:moveTo>
                  <a:cubicBezTo>
                    <a:pt x="524" y="0"/>
                    <a:pt x="405" y="24"/>
                    <a:pt x="310" y="72"/>
                  </a:cubicBezTo>
                  <a:cubicBezTo>
                    <a:pt x="310" y="72"/>
                    <a:pt x="215" y="191"/>
                    <a:pt x="143" y="239"/>
                  </a:cubicBezTo>
                  <a:cubicBezTo>
                    <a:pt x="24" y="358"/>
                    <a:pt x="1" y="524"/>
                    <a:pt x="1" y="715"/>
                  </a:cubicBezTo>
                  <a:cubicBezTo>
                    <a:pt x="1" y="1120"/>
                    <a:pt x="262" y="1358"/>
                    <a:pt x="644" y="1358"/>
                  </a:cubicBezTo>
                  <a:cubicBezTo>
                    <a:pt x="834" y="1358"/>
                    <a:pt x="953" y="1358"/>
                    <a:pt x="1072" y="1263"/>
                  </a:cubicBezTo>
                  <a:cubicBezTo>
                    <a:pt x="1167" y="1191"/>
                    <a:pt x="1310" y="1001"/>
                    <a:pt x="1310" y="1001"/>
                  </a:cubicBezTo>
                  <a:cubicBezTo>
                    <a:pt x="1358" y="929"/>
                    <a:pt x="1382" y="834"/>
                    <a:pt x="1382" y="715"/>
                  </a:cubicBezTo>
                  <a:cubicBezTo>
                    <a:pt x="1382" y="310"/>
                    <a:pt x="104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8"/>
            <p:cNvSpPr/>
            <p:nvPr/>
          </p:nvSpPr>
          <p:spPr>
            <a:xfrm>
              <a:off x="1678444" y="1718841"/>
              <a:ext cx="40812" cy="72823"/>
            </a:xfrm>
            <a:custGeom>
              <a:avLst/>
              <a:gdLst/>
              <a:ahLst/>
              <a:cxnLst/>
              <a:rect l="l" t="t" r="r" b="b"/>
              <a:pathLst>
                <a:path w="1215" h="2168" extrusionOk="0">
                  <a:moveTo>
                    <a:pt x="0" y="0"/>
                  </a:moveTo>
                  <a:lnTo>
                    <a:pt x="0" y="1381"/>
                  </a:lnTo>
                  <a:lnTo>
                    <a:pt x="48" y="1953"/>
                  </a:lnTo>
                  <a:cubicBezTo>
                    <a:pt x="48" y="2072"/>
                    <a:pt x="119" y="2167"/>
                    <a:pt x="238" y="2167"/>
                  </a:cubicBezTo>
                  <a:lnTo>
                    <a:pt x="1024" y="2167"/>
                  </a:lnTo>
                  <a:cubicBezTo>
                    <a:pt x="1143" y="2167"/>
                    <a:pt x="1215" y="2072"/>
                    <a:pt x="1215" y="1977"/>
                  </a:cubicBezTo>
                  <a:cubicBezTo>
                    <a:pt x="1215" y="1739"/>
                    <a:pt x="1191" y="1381"/>
                    <a:pt x="1191" y="1381"/>
                  </a:cubicBezTo>
                  <a:cubicBezTo>
                    <a:pt x="1167" y="1357"/>
                    <a:pt x="1143" y="1310"/>
                    <a:pt x="1143" y="1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8"/>
            <p:cNvSpPr/>
            <p:nvPr/>
          </p:nvSpPr>
          <p:spPr>
            <a:xfrm>
              <a:off x="1443247" y="1717229"/>
              <a:ext cx="68020" cy="6802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1" y="0"/>
                  </a:moveTo>
                  <a:cubicBezTo>
                    <a:pt x="453" y="0"/>
                    <a:pt x="1" y="453"/>
                    <a:pt x="1" y="1001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72" y="2025"/>
                    <a:pt x="2025" y="1572"/>
                    <a:pt x="2025" y="1001"/>
                  </a:cubicBezTo>
                  <a:cubicBezTo>
                    <a:pt x="2025" y="929"/>
                    <a:pt x="1953" y="858"/>
                    <a:pt x="1882" y="858"/>
                  </a:cubicBezTo>
                  <a:cubicBezTo>
                    <a:pt x="1811" y="858"/>
                    <a:pt x="1739" y="929"/>
                    <a:pt x="1739" y="1001"/>
                  </a:cubicBezTo>
                  <a:cubicBezTo>
                    <a:pt x="1739" y="1405"/>
                    <a:pt x="1406" y="1739"/>
                    <a:pt x="1001" y="1739"/>
                  </a:cubicBezTo>
                  <a:cubicBezTo>
                    <a:pt x="620" y="1739"/>
                    <a:pt x="286" y="1405"/>
                    <a:pt x="286" y="1001"/>
                  </a:cubicBezTo>
                  <a:cubicBezTo>
                    <a:pt x="286" y="596"/>
                    <a:pt x="620" y="286"/>
                    <a:pt x="1001" y="286"/>
                  </a:cubicBezTo>
                  <a:cubicBezTo>
                    <a:pt x="1215" y="286"/>
                    <a:pt x="1382" y="358"/>
                    <a:pt x="1525" y="501"/>
                  </a:cubicBezTo>
                  <a:cubicBezTo>
                    <a:pt x="1549" y="524"/>
                    <a:pt x="1584" y="536"/>
                    <a:pt x="1620" y="536"/>
                  </a:cubicBezTo>
                  <a:cubicBezTo>
                    <a:pt x="1656" y="536"/>
                    <a:pt x="1691" y="524"/>
                    <a:pt x="1715" y="501"/>
                  </a:cubicBezTo>
                  <a:cubicBezTo>
                    <a:pt x="1787" y="429"/>
                    <a:pt x="1787" y="334"/>
                    <a:pt x="1715" y="286"/>
                  </a:cubicBezTo>
                  <a:cubicBezTo>
                    <a:pt x="1549" y="96"/>
                    <a:pt x="1287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8"/>
            <p:cNvSpPr/>
            <p:nvPr/>
          </p:nvSpPr>
          <p:spPr>
            <a:xfrm>
              <a:off x="1462461" y="1736409"/>
              <a:ext cx="29626" cy="28854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29" y="287"/>
                  </a:moveTo>
                  <a:cubicBezTo>
                    <a:pt x="524" y="287"/>
                    <a:pt x="596" y="358"/>
                    <a:pt x="596" y="430"/>
                  </a:cubicBezTo>
                  <a:cubicBezTo>
                    <a:pt x="596" y="525"/>
                    <a:pt x="524" y="573"/>
                    <a:pt x="429" y="573"/>
                  </a:cubicBezTo>
                  <a:cubicBezTo>
                    <a:pt x="357" y="573"/>
                    <a:pt x="286" y="525"/>
                    <a:pt x="286" y="430"/>
                  </a:cubicBezTo>
                  <a:cubicBezTo>
                    <a:pt x="286" y="358"/>
                    <a:pt x="357" y="287"/>
                    <a:pt x="429" y="287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81" y="668"/>
                    <a:pt x="881" y="430"/>
                  </a:cubicBezTo>
                  <a:cubicBezTo>
                    <a:pt x="881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8"/>
            <p:cNvSpPr/>
            <p:nvPr/>
          </p:nvSpPr>
          <p:spPr>
            <a:xfrm>
              <a:off x="1393668" y="1514043"/>
              <a:ext cx="333582" cy="290419"/>
            </a:xfrm>
            <a:custGeom>
              <a:avLst/>
              <a:gdLst/>
              <a:ahLst/>
              <a:cxnLst/>
              <a:rect l="l" t="t" r="r" b="b"/>
              <a:pathLst>
                <a:path w="9931" h="8646" extrusionOk="0">
                  <a:moveTo>
                    <a:pt x="4620" y="286"/>
                  </a:moveTo>
                  <a:cubicBezTo>
                    <a:pt x="4644" y="286"/>
                    <a:pt x="4668" y="310"/>
                    <a:pt x="4668" y="334"/>
                  </a:cubicBezTo>
                  <a:lnTo>
                    <a:pt x="4668" y="810"/>
                  </a:lnTo>
                  <a:cubicBezTo>
                    <a:pt x="4668" y="858"/>
                    <a:pt x="4644" y="858"/>
                    <a:pt x="4620" y="858"/>
                  </a:cubicBezTo>
                  <a:lnTo>
                    <a:pt x="3572" y="858"/>
                  </a:lnTo>
                  <a:cubicBezTo>
                    <a:pt x="3477" y="858"/>
                    <a:pt x="3406" y="929"/>
                    <a:pt x="3406" y="1025"/>
                  </a:cubicBezTo>
                  <a:cubicBezTo>
                    <a:pt x="3406" y="1096"/>
                    <a:pt x="3477" y="1167"/>
                    <a:pt x="3572" y="1167"/>
                  </a:cubicBezTo>
                  <a:lnTo>
                    <a:pt x="4382" y="1167"/>
                  </a:lnTo>
                  <a:lnTo>
                    <a:pt x="4382" y="1453"/>
                  </a:lnTo>
                  <a:lnTo>
                    <a:pt x="596" y="1453"/>
                  </a:lnTo>
                  <a:lnTo>
                    <a:pt x="596" y="1167"/>
                  </a:lnTo>
                  <a:lnTo>
                    <a:pt x="2882" y="1167"/>
                  </a:lnTo>
                  <a:cubicBezTo>
                    <a:pt x="2977" y="1167"/>
                    <a:pt x="3025" y="1096"/>
                    <a:pt x="3025" y="1025"/>
                  </a:cubicBezTo>
                  <a:cubicBezTo>
                    <a:pt x="3025" y="929"/>
                    <a:pt x="2977" y="858"/>
                    <a:pt x="2882" y="858"/>
                  </a:cubicBezTo>
                  <a:lnTo>
                    <a:pt x="357" y="858"/>
                  </a:lnTo>
                  <a:cubicBezTo>
                    <a:pt x="310" y="858"/>
                    <a:pt x="310" y="858"/>
                    <a:pt x="310" y="810"/>
                  </a:cubicBezTo>
                  <a:lnTo>
                    <a:pt x="310" y="334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7930" y="1763"/>
                  </a:moveTo>
                  <a:cubicBezTo>
                    <a:pt x="7978" y="1763"/>
                    <a:pt x="7978" y="1787"/>
                    <a:pt x="7978" y="1810"/>
                  </a:cubicBezTo>
                  <a:lnTo>
                    <a:pt x="7978" y="2001"/>
                  </a:lnTo>
                  <a:cubicBezTo>
                    <a:pt x="7978" y="2025"/>
                    <a:pt x="7978" y="2049"/>
                    <a:pt x="7930" y="2049"/>
                  </a:cubicBezTo>
                  <a:lnTo>
                    <a:pt x="6597" y="2049"/>
                  </a:lnTo>
                  <a:cubicBezTo>
                    <a:pt x="6549" y="2049"/>
                    <a:pt x="6549" y="2025"/>
                    <a:pt x="6549" y="2001"/>
                  </a:cubicBezTo>
                  <a:lnTo>
                    <a:pt x="6549" y="1810"/>
                  </a:lnTo>
                  <a:cubicBezTo>
                    <a:pt x="6549" y="1787"/>
                    <a:pt x="6549" y="1763"/>
                    <a:pt x="6597" y="1763"/>
                  </a:cubicBezTo>
                  <a:close/>
                  <a:moveTo>
                    <a:pt x="3787" y="1739"/>
                  </a:moveTo>
                  <a:lnTo>
                    <a:pt x="3787" y="3382"/>
                  </a:lnTo>
                  <a:lnTo>
                    <a:pt x="1191" y="3382"/>
                  </a:lnTo>
                  <a:lnTo>
                    <a:pt x="1191" y="1739"/>
                  </a:lnTo>
                  <a:close/>
                  <a:moveTo>
                    <a:pt x="5882" y="3120"/>
                  </a:moveTo>
                  <a:lnTo>
                    <a:pt x="5882" y="3406"/>
                  </a:lnTo>
                  <a:lnTo>
                    <a:pt x="5311" y="3406"/>
                  </a:lnTo>
                  <a:lnTo>
                    <a:pt x="5311" y="3120"/>
                  </a:lnTo>
                  <a:close/>
                  <a:moveTo>
                    <a:pt x="7692" y="2334"/>
                  </a:moveTo>
                  <a:lnTo>
                    <a:pt x="7692" y="3406"/>
                  </a:lnTo>
                  <a:lnTo>
                    <a:pt x="6835" y="3406"/>
                  </a:lnTo>
                  <a:lnTo>
                    <a:pt x="6835" y="2334"/>
                  </a:lnTo>
                  <a:close/>
                  <a:moveTo>
                    <a:pt x="4382" y="1739"/>
                  </a:moveTo>
                  <a:lnTo>
                    <a:pt x="4382" y="4382"/>
                  </a:lnTo>
                  <a:lnTo>
                    <a:pt x="4072" y="4382"/>
                  </a:lnTo>
                  <a:lnTo>
                    <a:pt x="4072" y="1739"/>
                  </a:lnTo>
                  <a:close/>
                  <a:moveTo>
                    <a:pt x="5501" y="3692"/>
                  </a:moveTo>
                  <a:lnTo>
                    <a:pt x="5501" y="4382"/>
                  </a:lnTo>
                  <a:lnTo>
                    <a:pt x="4668" y="4382"/>
                  </a:lnTo>
                  <a:lnTo>
                    <a:pt x="4668" y="3692"/>
                  </a:lnTo>
                  <a:close/>
                  <a:moveTo>
                    <a:pt x="6621" y="3692"/>
                  </a:moveTo>
                  <a:lnTo>
                    <a:pt x="6621" y="4382"/>
                  </a:lnTo>
                  <a:lnTo>
                    <a:pt x="5787" y="4382"/>
                  </a:lnTo>
                  <a:lnTo>
                    <a:pt x="5787" y="3692"/>
                  </a:lnTo>
                  <a:close/>
                  <a:moveTo>
                    <a:pt x="6906" y="4668"/>
                  </a:moveTo>
                  <a:cubicBezTo>
                    <a:pt x="7002" y="4668"/>
                    <a:pt x="7073" y="4740"/>
                    <a:pt x="7073" y="4811"/>
                  </a:cubicBezTo>
                  <a:cubicBezTo>
                    <a:pt x="7049" y="4906"/>
                    <a:pt x="7002" y="4954"/>
                    <a:pt x="6906" y="4954"/>
                  </a:cubicBezTo>
                  <a:lnTo>
                    <a:pt x="3810" y="4954"/>
                  </a:lnTo>
                  <a:cubicBezTo>
                    <a:pt x="3739" y="4954"/>
                    <a:pt x="3668" y="4906"/>
                    <a:pt x="3668" y="4811"/>
                  </a:cubicBezTo>
                  <a:cubicBezTo>
                    <a:pt x="3668" y="4740"/>
                    <a:pt x="3739" y="4668"/>
                    <a:pt x="3810" y="4668"/>
                  </a:cubicBezTo>
                  <a:close/>
                  <a:moveTo>
                    <a:pt x="881" y="1739"/>
                  </a:moveTo>
                  <a:lnTo>
                    <a:pt x="881" y="4597"/>
                  </a:lnTo>
                  <a:cubicBezTo>
                    <a:pt x="881" y="4668"/>
                    <a:pt x="953" y="4740"/>
                    <a:pt x="1048" y="4740"/>
                  </a:cubicBezTo>
                  <a:cubicBezTo>
                    <a:pt x="1119" y="4740"/>
                    <a:pt x="1191" y="4668"/>
                    <a:pt x="1191" y="4597"/>
                  </a:cubicBezTo>
                  <a:lnTo>
                    <a:pt x="1191" y="3668"/>
                  </a:lnTo>
                  <a:lnTo>
                    <a:pt x="3787" y="3668"/>
                  </a:lnTo>
                  <a:lnTo>
                    <a:pt x="3787" y="4382"/>
                  </a:lnTo>
                  <a:cubicBezTo>
                    <a:pt x="3572" y="4382"/>
                    <a:pt x="3382" y="4573"/>
                    <a:pt x="3382" y="4811"/>
                  </a:cubicBezTo>
                  <a:cubicBezTo>
                    <a:pt x="3382" y="5049"/>
                    <a:pt x="3572" y="5240"/>
                    <a:pt x="3787" y="5240"/>
                  </a:cubicBezTo>
                  <a:lnTo>
                    <a:pt x="3787" y="5954"/>
                  </a:lnTo>
                  <a:lnTo>
                    <a:pt x="3668" y="5954"/>
                  </a:lnTo>
                  <a:cubicBezTo>
                    <a:pt x="3382" y="5645"/>
                    <a:pt x="2953" y="5454"/>
                    <a:pt x="2501" y="5454"/>
                  </a:cubicBezTo>
                  <a:cubicBezTo>
                    <a:pt x="2024" y="5454"/>
                    <a:pt x="1596" y="5645"/>
                    <a:pt x="1310" y="5954"/>
                  </a:cubicBezTo>
                  <a:lnTo>
                    <a:pt x="1191" y="5954"/>
                  </a:lnTo>
                  <a:lnTo>
                    <a:pt x="1191" y="5264"/>
                  </a:lnTo>
                  <a:cubicBezTo>
                    <a:pt x="1191" y="5192"/>
                    <a:pt x="1119" y="5121"/>
                    <a:pt x="1048" y="5121"/>
                  </a:cubicBezTo>
                  <a:cubicBezTo>
                    <a:pt x="953" y="5121"/>
                    <a:pt x="881" y="5192"/>
                    <a:pt x="881" y="5264"/>
                  </a:cubicBezTo>
                  <a:lnTo>
                    <a:pt x="881" y="5954"/>
                  </a:lnTo>
                  <a:lnTo>
                    <a:pt x="596" y="5954"/>
                  </a:lnTo>
                  <a:lnTo>
                    <a:pt x="596" y="1739"/>
                  </a:lnTo>
                  <a:close/>
                  <a:moveTo>
                    <a:pt x="4382" y="5264"/>
                  </a:moveTo>
                  <a:lnTo>
                    <a:pt x="4382" y="5954"/>
                  </a:lnTo>
                  <a:lnTo>
                    <a:pt x="4096" y="5954"/>
                  </a:lnTo>
                  <a:lnTo>
                    <a:pt x="4096" y="5264"/>
                  </a:lnTo>
                  <a:close/>
                  <a:moveTo>
                    <a:pt x="5501" y="5264"/>
                  </a:moveTo>
                  <a:lnTo>
                    <a:pt x="5501" y="5954"/>
                  </a:lnTo>
                  <a:lnTo>
                    <a:pt x="4668" y="5954"/>
                  </a:lnTo>
                  <a:lnTo>
                    <a:pt x="4668" y="5264"/>
                  </a:lnTo>
                  <a:close/>
                  <a:moveTo>
                    <a:pt x="6644" y="5264"/>
                  </a:moveTo>
                  <a:lnTo>
                    <a:pt x="6644" y="5954"/>
                  </a:lnTo>
                  <a:lnTo>
                    <a:pt x="5787" y="5954"/>
                  </a:lnTo>
                  <a:lnTo>
                    <a:pt x="5787" y="5264"/>
                  </a:lnTo>
                  <a:close/>
                  <a:moveTo>
                    <a:pt x="8311" y="3692"/>
                  </a:moveTo>
                  <a:lnTo>
                    <a:pt x="8311" y="5954"/>
                  </a:lnTo>
                  <a:lnTo>
                    <a:pt x="6930" y="5954"/>
                  </a:lnTo>
                  <a:lnTo>
                    <a:pt x="6930" y="5264"/>
                  </a:lnTo>
                  <a:cubicBezTo>
                    <a:pt x="7168" y="5264"/>
                    <a:pt x="7359" y="5049"/>
                    <a:pt x="7359" y="4811"/>
                  </a:cubicBezTo>
                  <a:cubicBezTo>
                    <a:pt x="7359" y="4573"/>
                    <a:pt x="7168" y="4382"/>
                    <a:pt x="6930" y="4382"/>
                  </a:cubicBezTo>
                  <a:lnTo>
                    <a:pt x="6930" y="3692"/>
                  </a:lnTo>
                  <a:close/>
                  <a:moveTo>
                    <a:pt x="8835" y="3406"/>
                  </a:moveTo>
                  <a:cubicBezTo>
                    <a:pt x="8859" y="3406"/>
                    <a:pt x="8883" y="3430"/>
                    <a:pt x="8883" y="3454"/>
                  </a:cubicBezTo>
                  <a:lnTo>
                    <a:pt x="8883" y="5954"/>
                  </a:lnTo>
                  <a:lnTo>
                    <a:pt x="8597" y="5954"/>
                  </a:lnTo>
                  <a:lnTo>
                    <a:pt x="8597" y="3454"/>
                  </a:lnTo>
                  <a:cubicBezTo>
                    <a:pt x="8621" y="3430"/>
                    <a:pt x="8645" y="3406"/>
                    <a:pt x="8669" y="3406"/>
                  </a:cubicBezTo>
                  <a:close/>
                  <a:moveTo>
                    <a:pt x="9169" y="3716"/>
                  </a:moveTo>
                  <a:cubicBezTo>
                    <a:pt x="9431" y="3787"/>
                    <a:pt x="9621" y="4001"/>
                    <a:pt x="9621" y="4287"/>
                  </a:cubicBezTo>
                  <a:lnTo>
                    <a:pt x="9621" y="5359"/>
                  </a:lnTo>
                  <a:cubicBezTo>
                    <a:pt x="9621" y="5645"/>
                    <a:pt x="9431" y="5883"/>
                    <a:pt x="9169" y="5954"/>
                  </a:cubicBezTo>
                  <a:lnTo>
                    <a:pt x="9169" y="3716"/>
                  </a:lnTo>
                  <a:close/>
                  <a:moveTo>
                    <a:pt x="1096" y="6264"/>
                  </a:moveTo>
                  <a:cubicBezTo>
                    <a:pt x="953" y="6502"/>
                    <a:pt x="881" y="6764"/>
                    <a:pt x="881" y="7050"/>
                  </a:cubicBezTo>
                  <a:cubicBezTo>
                    <a:pt x="881" y="7288"/>
                    <a:pt x="929" y="7526"/>
                    <a:pt x="1024" y="7716"/>
                  </a:cubicBezTo>
                  <a:lnTo>
                    <a:pt x="357" y="7716"/>
                  </a:lnTo>
                  <a:cubicBezTo>
                    <a:pt x="334" y="7716"/>
                    <a:pt x="310" y="7716"/>
                    <a:pt x="310" y="7669"/>
                  </a:cubicBezTo>
                  <a:lnTo>
                    <a:pt x="310" y="6311"/>
                  </a:lnTo>
                  <a:cubicBezTo>
                    <a:pt x="310" y="6288"/>
                    <a:pt x="334" y="6264"/>
                    <a:pt x="357" y="6264"/>
                  </a:cubicBezTo>
                  <a:close/>
                  <a:moveTo>
                    <a:pt x="8311" y="6264"/>
                  </a:moveTo>
                  <a:lnTo>
                    <a:pt x="8311" y="7716"/>
                  </a:lnTo>
                  <a:lnTo>
                    <a:pt x="8026" y="7716"/>
                  </a:lnTo>
                  <a:cubicBezTo>
                    <a:pt x="7978" y="7264"/>
                    <a:pt x="7621" y="6907"/>
                    <a:pt x="7145" y="6907"/>
                  </a:cubicBezTo>
                  <a:cubicBezTo>
                    <a:pt x="6692" y="6907"/>
                    <a:pt x="6311" y="7264"/>
                    <a:pt x="6287" y="7716"/>
                  </a:cubicBezTo>
                  <a:lnTo>
                    <a:pt x="5978" y="7716"/>
                  </a:lnTo>
                  <a:cubicBezTo>
                    <a:pt x="5954" y="7264"/>
                    <a:pt x="5573" y="6907"/>
                    <a:pt x="5120" y="6907"/>
                  </a:cubicBezTo>
                  <a:cubicBezTo>
                    <a:pt x="4668" y="6907"/>
                    <a:pt x="4287" y="7264"/>
                    <a:pt x="4239" y="7716"/>
                  </a:cubicBezTo>
                  <a:lnTo>
                    <a:pt x="3953" y="7716"/>
                  </a:lnTo>
                  <a:cubicBezTo>
                    <a:pt x="4049" y="7526"/>
                    <a:pt x="4096" y="7288"/>
                    <a:pt x="4096" y="7050"/>
                  </a:cubicBezTo>
                  <a:cubicBezTo>
                    <a:pt x="4096" y="6764"/>
                    <a:pt x="4025" y="6502"/>
                    <a:pt x="3882" y="6264"/>
                  </a:cubicBezTo>
                  <a:close/>
                  <a:moveTo>
                    <a:pt x="2477" y="5740"/>
                  </a:moveTo>
                  <a:cubicBezTo>
                    <a:pt x="3215" y="5740"/>
                    <a:pt x="3810" y="6335"/>
                    <a:pt x="3810" y="7050"/>
                  </a:cubicBezTo>
                  <a:cubicBezTo>
                    <a:pt x="3810" y="7788"/>
                    <a:pt x="3215" y="8359"/>
                    <a:pt x="2477" y="8359"/>
                  </a:cubicBezTo>
                  <a:cubicBezTo>
                    <a:pt x="1762" y="8359"/>
                    <a:pt x="1167" y="7788"/>
                    <a:pt x="1167" y="7050"/>
                  </a:cubicBezTo>
                  <a:cubicBezTo>
                    <a:pt x="1167" y="6335"/>
                    <a:pt x="1762" y="5740"/>
                    <a:pt x="2477" y="5740"/>
                  </a:cubicBezTo>
                  <a:close/>
                  <a:moveTo>
                    <a:pt x="5120" y="7216"/>
                  </a:moveTo>
                  <a:cubicBezTo>
                    <a:pt x="5454" y="7216"/>
                    <a:pt x="5692" y="7478"/>
                    <a:pt x="5692" y="7788"/>
                  </a:cubicBezTo>
                  <a:cubicBezTo>
                    <a:pt x="5692" y="8121"/>
                    <a:pt x="5430" y="8359"/>
                    <a:pt x="5120" y="8359"/>
                  </a:cubicBezTo>
                  <a:cubicBezTo>
                    <a:pt x="4811" y="8359"/>
                    <a:pt x="4549" y="8097"/>
                    <a:pt x="4549" y="7788"/>
                  </a:cubicBezTo>
                  <a:cubicBezTo>
                    <a:pt x="4549" y="7478"/>
                    <a:pt x="4811" y="7216"/>
                    <a:pt x="5120" y="7216"/>
                  </a:cubicBezTo>
                  <a:close/>
                  <a:moveTo>
                    <a:pt x="7145" y="7216"/>
                  </a:moveTo>
                  <a:cubicBezTo>
                    <a:pt x="7478" y="7216"/>
                    <a:pt x="7740" y="7478"/>
                    <a:pt x="7740" y="7788"/>
                  </a:cubicBezTo>
                  <a:cubicBezTo>
                    <a:pt x="7740" y="8121"/>
                    <a:pt x="7478" y="8359"/>
                    <a:pt x="7145" y="8359"/>
                  </a:cubicBezTo>
                  <a:cubicBezTo>
                    <a:pt x="6835" y="8359"/>
                    <a:pt x="6573" y="8097"/>
                    <a:pt x="6573" y="7788"/>
                  </a:cubicBezTo>
                  <a:cubicBezTo>
                    <a:pt x="6573" y="7478"/>
                    <a:pt x="6835" y="7216"/>
                    <a:pt x="7145" y="7216"/>
                  </a:cubicBezTo>
                  <a:close/>
                  <a:moveTo>
                    <a:pt x="357" y="1"/>
                  </a:moveTo>
                  <a:cubicBezTo>
                    <a:pt x="167" y="1"/>
                    <a:pt x="0" y="143"/>
                    <a:pt x="0" y="334"/>
                  </a:cubicBezTo>
                  <a:lnTo>
                    <a:pt x="0" y="810"/>
                  </a:lnTo>
                  <a:cubicBezTo>
                    <a:pt x="0" y="1001"/>
                    <a:pt x="143" y="1144"/>
                    <a:pt x="310" y="1144"/>
                  </a:cubicBezTo>
                  <a:lnTo>
                    <a:pt x="310" y="5954"/>
                  </a:lnTo>
                  <a:cubicBezTo>
                    <a:pt x="143" y="5978"/>
                    <a:pt x="0" y="6121"/>
                    <a:pt x="0" y="6311"/>
                  </a:cubicBezTo>
                  <a:lnTo>
                    <a:pt x="0" y="7669"/>
                  </a:lnTo>
                  <a:cubicBezTo>
                    <a:pt x="0" y="7859"/>
                    <a:pt x="167" y="8002"/>
                    <a:pt x="357" y="8002"/>
                  </a:cubicBezTo>
                  <a:lnTo>
                    <a:pt x="1215" y="8002"/>
                  </a:lnTo>
                  <a:cubicBezTo>
                    <a:pt x="1500" y="8407"/>
                    <a:pt x="1953" y="8645"/>
                    <a:pt x="2501" y="8645"/>
                  </a:cubicBezTo>
                  <a:cubicBezTo>
                    <a:pt x="3025" y="8645"/>
                    <a:pt x="3477" y="8407"/>
                    <a:pt x="3787" y="8002"/>
                  </a:cubicBezTo>
                  <a:lnTo>
                    <a:pt x="4287" y="8002"/>
                  </a:lnTo>
                  <a:cubicBezTo>
                    <a:pt x="4382" y="8383"/>
                    <a:pt x="4715" y="8645"/>
                    <a:pt x="5120" y="8645"/>
                  </a:cubicBezTo>
                  <a:cubicBezTo>
                    <a:pt x="5525" y="8645"/>
                    <a:pt x="5859" y="8383"/>
                    <a:pt x="5954" y="8002"/>
                  </a:cubicBezTo>
                  <a:lnTo>
                    <a:pt x="6311" y="8002"/>
                  </a:lnTo>
                  <a:cubicBezTo>
                    <a:pt x="6406" y="8383"/>
                    <a:pt x="6740" y="8645"/>
                    <a:pt x="7145" y="8645"/>
                  </a:cubicBezTo>
                  <a:cubicBezTo>
                    <a:pt x="7549" y="8645"/>
                    <a:pt x="7883" y="8383"/>
                    <a:pt x="7978" y="8002"/>
                  </a:cubicBezTo>
                  <a:lnTo>
                    <a:pt x="8311" y="8002"/>
                  </a:lnTo>
                  <a:lnTo>
                    <a:pt x="8311" y="8121"/>
                  </a:lnTo>
                  <a:cubicBezTo>
                    <a:pt x="8311" y="8312"/>
                    <a:pt x="8478" y="8455"/>
                    <a:pt x="8645" y="8455"/>
                  </a:cubicBezTo>
                  <a:lnTo>
                    <a:pt x="9574" y="8455"/>
                  </a:lnTo>
                  <a:cubicBezTo>
                    <a:pt x="9764" y="8455"/>
                    <a:pt x="9907" y="8312"/>
                    <a:pt x="9907" y="8121"/>
                  </a:cubicBezTo>
                  <a:cubicBezTo>
                    <a:pt x="9907" y="7907"/>
                    <a:pt x="9883" y="7693"/>
                    <a:pt x="9812" y="7502"/>
                  </a:cubicBezTo>
                  <a:cubicBezTo>
                    <a:pt x="9794" y="7429"/>
                    <a:pt x="9748" y="7398"/>
                    <a:pt x="9684" y="7398"/>
                  </a:cubicBezTo>
                  <a:cubicBezTo>
                    <a:pt x="9665" y="7398"/>
                    <a:pt x="9644" y="7401"/>
                    <a:pt x="9621" y="7407"/>
                  </a:cubicBezTo>
                  <a:cubicBezTo>
                    <a:pt x="9550" y="7431"/>
                    <a:pt x="9502" y="7502"/>
                    <a:pt x="9550" y="7597"/>
                  </a:cubicBezTo>
                  <a:cubicBezTo>
                    <a:pt x="9597" y="7764"/>
                    <a:pt x="9621" y="7931"/>
                    <a:pt x="9621" y="8121"/>
                  </a:cubicBezTo>
                  <a:cubicBezTo>
                    <a:pt x="9621" y="8145"/>
                    <a:pt x="9597" y="8169"/>
                    <a:pt x="9574" y="8169"/>
                  </a:cubicBezTo>
                  <a:lnTo>
                    <a:pt x="8669" y="8169"/>
                  </a:lnTo>
                  <a:cubicBezTo>
                    <a:pt x="8621" y="8169"/>
                    <a:pt x="8621" y="8145"/>
                    <a:pt x="8621" y="8121"/>
                  </a:cubicBezTo>
                  <a:lnTo>
                    <a:pt x="8621" y="6240"/>
                  </a:lnTo>
                  <a:lnTo>
                    <a:pt x="8954" y="6240"/>
                  </a:lnTo>
                  <a:lnTo>
                    <a:pt x="9264" y="6978"/>
                  </a:lnTo>
                  <a:cubicBezTo>
                    <a:pt x="9298" y="7030"/>
                    <a:pt x="9345" y="7069"/>
                    <a:pt x="9404" y="7069"/>
                  </a:cubicBezTo>
                  <a:cubicBezTo>
                    <a:pt x="9427" y="7069"/>
                    <a:pt x="9452" y="7063"/>
                    <a:pt x="9478" y="7050"/>
                  </a:cubicBezTo>
                  <a:cubicBezTo>
                    <a:pt x="9550" y="7026"/>
                    <a:pt x="9574" y="6931"/>
                    <a:pt x="9550" y="6859"/>
                  </a:cubicBezTo>
                  <a:lnTo>
                    <a:pt x="9240" y="6216"/>
                  </a:lnTo>
                  <a:cubicBezTo>
                    <a:pt x="9645" y="6121"/>
                    <a:pt x="9931" y="5787"/>
                    <a:pt x="9931" y="5359"/>
                  </a:cubicBezTo>
                  <a:lnTo>
                    <a:pt x="9931" y="4287"/>
                  </a:lnTo>
                  <a:cubicBezTo>
                    <a:pt x="9931" y="3859"/>
                    <a:pt x="9597" y="3477"/>
                    <a:pt x="9169" y="3406"/>
                  </a:cubicBezTo>
                  <a:cubicBezTo>
                    <a:pt x="9145" y="3239"/>
                    <a:pt x="9002" y="3120"/>
                    <a:pt x="8835" y="3120"/>
                  </a:cubicBezTo>
                  <a:lnTo>
                    <a:pt x="8669" y="3120"/>
                  </a:lnTo>
                  <a:cubicBezTo>
                    <a:pt x="8502" y="3120"/>
                    <a:pt x="8359" y="3239"/>
                    <a:pt x="8335" y="3406"/>
                  </a:cubicBezTo>
                  <a:lnTo>
                    <a:pt x="8002" y="3406"/>
                  </a:lnTo>
                  <a:lnTo>
                    <a:pt x="8002" y="2334"/>
                  </a:lnTo>
                  <a:cubicBezTo>
                    <a:pt x="8145" y="2311"/>
                    <a:pt x="8288" y="2168"/>
                    <a:pt x="8288" y="2001"/>
                  </a:cubicBezTo>
                  <a:lnTo>
                    <a:pt x="8288" y="1810"/>
                  </a:lnTo>
                  <a:cubicBezTo>
                    <a:pt x="8288" y="1620"/>
                    <a:pt x="8121" y="1477"/>
                    <a:pt x="7954" y="1477"/>
                  </a:cubicBezTo>
                  <a:lnTo>
                    <a:pt x="6597" y="1477"/>
                  </a:lnTo>
                  <a:cubicBezTo>
                    <a:pt x="6406" y="1477"/>
                    <a:pt x="6240" y="1620"/>
                    <a:pt x="6240" y="1810"/>
                  </a:cubicBezTo>
                  <a:lnTo>
                    <a:pt x="6240" y="2001"/>
                  </a:lnTo>
                  <a:cubicBezTo>
                    <a:pt x="6240" y="2168"/>
                    <a:pt x="6382" y="2311"/>
                    <a:pt x="6549" y="2334"/>
                  </a:cubicBezTo>
                  <a:lnTo>
                    <a:pt x="6549" y="3406"/>
                  </a:lnTo>
                  <a:lnTo>
                    <a:pt x="6192" y="3406"/>
                  </a:lnTo>
                  <a:lnTo>
                    <a:pt x="6192" y="2977"/>
                  </a:lnTo>
                  <a:cubicBezTo>
                    <a:pt x="6192" y="2882"/>
                    <a:pt x="6120" y="2811"/>
                    <a:pt x="6049" y="2811"/>
                  </a:cubicBezTo>
                  <a:lnTo>
                    <a:pt x="5168" y="2811"/>
                  </a:lnTo>
                  <a:cubicBezTo>
                    <a:pt x="5096" y="2811"/>
                    <a:pt x="5025" y="2882"/>
                    <a:pt x="5025" y="2977"/>
                  </a:cubicBezTo>
                  <a:lnTo>
                    <a:pt x="5025" y="3406"/>
                  </a:lnTo>
                  <a:lnTo>
                    <a:pt x="4668" y="3406"/>
                  </a:lnTo>
                  <a:lnTo>
                    <a:pt x="4668" y="1144"/>
                  </a:lnTo>
                  <a:cubicBezTo>
                    <a:pt x="4834" y="1144"/>
                    <a:pt x="4977" y="977"/>
                    <a:pt x="4977" y="810"/>
                  </a:cubicBezTo>
                  <a:lnTo>
                    <a:pt x="4977" y="334"/>
                  </a:lnTo>
                  <a:cubicBezTo>
                    <a:pt x="4977" y="143"/>
                    <a:pt x="4811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8"/>
            <p:cNvSpPr/>
            <p:nvPr/>
          </p:nvSpPr>
          <p:spPr>
            <a:xfrm>
              <a:off x="1654428" y="1658043"/>
              <a:ext cx="9640" cy="36008"/>
            </a:xfrm>
            <a:custGeom>
              <a:avLst/>
              <a:gdLst/>
              <a:ahLst/>
              <a:cxnLst/>
              <a:rect l="l" t="t" r="r" b="b"/>
              <a:pathLst>
                <a:path w="287" h="1072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00"/>
                    <a:pt x="72" y="1072"/>
                    <a:pt x="144" y="1072"/>
                  </a:cubicBezTo>
                  <a:cubicBezTo>
                    <a:pt x="215" y="1072"/>
                    <a:pt x="286" y="1000"/>
                    <a:pt x="286" y="929"/>
                  </a:cubicBezTo>
                  <a:lnTo>
                    <a:pt x="286" y="167"/>
                  </a:lnTo>
                  <a:cubicBezTo>
                    <a:pt x="286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4" name="Google Shape;3464;p38"/>
          <p:cNvGrpSpPr/>
          <p:nvPr/>
        </p:nvGrpSpPr>
        <p:grpSpPr>
          <a:xfrm>
            <a:off x="1357040" y="2254763"/>
            <a:ext cx="554738" cy="548647"/>
            <a:chOff x="720928" y="1492982"/>
            <a:chExt cx="332776" cy="333078"/>
          </a:xfrm>
        </p:grpSpPr>
        <p:sp>
          <p:nvSpPr>
            <p:cNvPr id="3465" name="Google Shape;3465;p38"/>
            <p:cNvSpPr/>
            <p:nvPr/>
          </p:nvSpPr>
          <p:spPr>
            <a:xfrm>
              <a:off x="844102" y="1710813"/>
              <a:ext cx="105641" cy="105842"/>
            </a:xfrm>
            <a:custGeom>
              <a:avLst/>
              <a:gdLst/>
              <a:ahLst/>
              <a:cxnLst/>
              <a:rect l="l" t="t" r="r" b="b"/>
              <a:pathLst>
                <a:path w="3145" h="3151" extrusionOk="0">
                  <a:moveTo>
                    <a:pt x="691" y="1"/>
                  </a:moveTo>
                  <a:lnTo>
                    <a:pt x="1" y="692"/>
                  </a:lnTo>
                  <a:cubicBezTo>
                    <a:pt x="143" y="2168"/>
                    <a:pt x="667" y="3144"/>
                    <a:pt x="1191" y="3144"/>
                  </a:cubicBezTo>
                  <a:cubicBezTo>
                    <a:pt x="1227" y="3144"/>
                    <a:pt x="1257" y="3150"/>
                    <a:pt x="1287" y="3150"/>
                  </a:cubicBezTo>
                  <a:cubicBezTo>
                    <a:pt x="1316" y="3150"/>
                    <a:pt x="1346" y="3144"/>
                    <a:pt x="1382" y="3121"/>
                  </a:cubicBezTo>
                  <a:cubicBezTo>
                    <a:pt x="1453" y="3097"/>
                    <a:pt x="1596" y="3025"/>
                    <a:pt x="1596" y="3025"/>
                  </a:cubicBezTo>
                  <a:cubicBezTo>
                    <a:pt x="1834" y="2787"/>
                    <a:pt x="2049" y="2382"/>
                    <a:pt x="2120" y="2216"/>
                  </a:cubicBezTo>
                  <a:cubicBezTo>
                    <a:pt x="2120" y="2192"/>
                    <a:pt x="2144" y="2192"/>
                    <a:pt x="2144" y="2192"/>
                  </a:cubicBezTo>
                  <a:cubicBezTo>
                    <a:pt x="2406" y="2073"/>
                    <a:pt x="3144" y="1692"/>
                    <a:pt x="3144" y="1239"/>
                  </a:cubicBezTo>
                  <a:cubicBezTo>
                    <a:pt x="3144" y="715"/>
                    <a:pt x="2168" y="144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8"/>
            <p:cNvSpPr/>
            <p:nvPr/>
          </p:nvSpPr>
          <p:spPr>
            <a:xfrm>
              <a:off x="743299" y="1715348"/>
              <a:ext cx="70438" cy="43499"/>
            </a:xfrm>
            <a:custGeom>
              <a:avLst/>
              <a:gdLst/>
              <a:ahLst/>
              <a:cxnLst/>
              <a:rect l="l" t="t" r="r" b="b"/>
              <a:pathLst>
                <a:path w="2097" h="1295" extrusionOk="0">
                  <a:moveTo>
                    <a:pt x="1528" y="0"/>
                  </a:moveTo>
                  <a:cubicBezTo>
                    <a:pt x="973" y="0"/>
                    <a:pt x="414" y="161"/>
                    <a:pt x="25" y="533"/>
                  </a:cubicBezTo>
                  <a:cubicBezTo>
                    <a:pt x="1" y="557"/>
                    <a:pt x="1" y="580"/>
                    <a:pt x="25" y="604"/>
                  </a:cubicBezTo>
                  <a:lnTo>
                    <a:pt x="644" y="818"/>
                  </a:lnTo>
                  <a:cubicBezTo>
                    <a:pt x="668" y="818"/>
                    <a:pt x="692" y="842"/>
                    <a:pt x="692" y="866"/>
                  </a:cubicBezTo>
                  <a:lnTo>
                    <a:pt x="834" y="1295"/>
                  </a:lnTo>
                  <a:lnTo>
                    <a:pt x="1525" y="938"/>
                  </a:lnTo>
                  <a:lnTo>
                    <a:pt x="2097" y="56"/>
                  </a:lnTo>
                  <a:cubicBezTo>
                    <a:pt x="1913" y="20"/>
                    <a:pt x="1721" y="0"/>
                    <a:pt x="1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8"/>
            <p:cNvSpPr/>
            <p:nvPr/>
          </p:nvSpPr>
          <p:spPr>
            <a:xfrm>
              <a:off x="787302" y="1733218"/>
              <a:ext cx="46455" cy="69632"/>
            </a:xfrm>
            <a:custGeom>
              <a:avLst/>
              <a:gdLst/>
              <a:ahLst/>
              <a:cxnLst/>
              <a:rect l="l" t="t" r="r" b="b"/>
              <a:pathLst>
                <a:path w="1383" h="2073" extrusionOk="0">
                  <a:moveTo>
                    <a:pt x="1263" y="1"/>
                  </a:moveTo>
                  <a:lnTo>
                    <a:pt x="382" y="596"/>
                  </a:lnTo>
                  <a:lnTo>
                    <a:pt x="1" y="1239"/>
                  </a:lnTo>
                  <a:lnTo>
                    <a:pt x="429" y="1382"/>
                  </a:lnTo>
                  <a:cubicBezTo>
                    <a:pt x="453" y="1406"/>
                    <a:pt x="477" y="1430"/>
                    <a:pt x="501" y="1453"/>
                  </a:cubicBezTo>
                  <a:lnTo>
                    <a:pt x="715" y="2049"/>
                  </a:lnTo>
                  <a:cubicBezTo>
                    <a:pt x="715" y="2073"/>
                    <a:pt x="739" y="2073"/>
                    <a:pt x="763" y="2073"/>
                  </a:cubicBezTo>
                  <a:cubicBezTo>
                    <a:pt x="1263" y="1525"/>
                    <a:pt x="1382" y="715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8"/>
            <p:cNvSpPr/>
            <p:nvPr/>
          </p:nvSpPr>
          <p:spPr>
            <a:xfrm>
              <a:off x="728922" y="1654819"/>
              <a:ext cx="166405" cy="166136"/>
            </a:xfrm>
            <a:custGeom>
              <a:avLst/>
              <a:gdLst/>
              <a:ahLst/>
              <a:cxnLst/>
              <a:rect l="l" t="t" r="r" b="b"/>
              <a:pathLst>
                <a:path w="4954" h="4946" extrusionOk="0">
                  <a:moveTo>
                    <a:pt x="4549" y="1"/>
                  </a:moveTo>
                  <a:lnTo>
                    <a:pt x="119" y="4335"/>
                  </a:lnTo>
                  <a:cubicBezTo>
                    <a:pt x="0" y="4454"/>
                    <a:pt x="0" y="4835"/>
                    <a:pt x="0" y="4835"/>
                  </a:cubicBezTo>
                  <a:cubicBezTo>
                    <a:pt x="0" y="4835"/>
                    <a:pt x="0" y="4859"/>
                    <a:pt x="0" y="4859"/>
                  </a:cubicBezTo>
                  <a:cubicBezTo>
                    <a:pt x="69" y="4916"/>
                    <a:pt x="153" y="4946"/>
                    <a:pt x="236" y="4946"/>
                  </a:cubicBezTo>
                  <a:cubicBezTo>
                    <a:pt x="326" y="4946"/>
                    <a:pt x="414" y="4910"/>
                    <a:pt x="477" y="4835"/>
                  </a:cubicBezTo>
                  <a:lnTo>
                    <a:pt x="4954" y="382"/>
                  </a:lnTo>
                  <a:lnTo>
                    <a:pt x="4739" y="168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8"/>
            <p:cNvSpPr/>
            <p:nvPr/>
          </p:nvSpPr>
          <p:spPr>
            <a:xfrm>
              <a:off x="949709" y="1575647"/>
              <a:ext cx="99225" cy="95228"/>
            </a:xfrm>
            <a:custGeom>
              <a:avLst/>
              <a:gdLst/>
              <a:ahLst/>
              <a:cxnLst/>
              <a:rect l="l" t="t" r="r" b="b"/>
              <a:pathLst>
                <a:path w="2954" h="2835" extrusionOk="0">
                  <a:moveTo>
                    <a:pt x="72" y="0"/>
                  </a:moveTo>
                  <a:lnTo>
                    <a:pt x="0" y="48"/>
                  </a:lnTo>
                  <a:lnTo>
                    <a:pt x="1143" y="2001"/>
                  </a:lnTo>
                  <a:lnTo>
                    <a:pt x="2048" y="2834"/>
                  </a:lnTo>
                  <a:cubicBezTo>
                    <a:pt x="2596" y="2286"/>
                    <a:pt x="2953" y="1524"/>
                    <a:pt x="2953" y="691"/>
                  </a:cubicBezTo>
                  <a:lnTo>
                    <a:pt x="1953" y="2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8"/>
            <p:cNvSpPr/>
            <p:nvPr/>
          </p:nvSpPr>
          <p:spPr>
            <a:xfrm>
              <a:off x="875308" y="1607625"/>
              <a:ext cx="94421" cy="92843"/>
            </a:xfrm>
            <a:custGeom>
              <a:avLst/>
              <a:gdLst/>
              <a:ahLst/>
              <a:cxnLst/>
              <a:rect l="l" t="t" r="r" b="b"/>
              <a:pathLst>
                <a:path w="2811" h="2764" extrusionOk="0">
                  <a:moveTo>
                    <a:pt x="2810" y="1"/>
                  </a:moveTo>
                  <a:lnTo>
                    <a:pt x="929" y="834"/>
                  </a:lnTo>
                  <a:lnTo>
                    <a:pt x="0" y="1882"/>
                  </a:lnTo>
                  <a:lnTo>
                    <a:pt x="1024" y="2406"/>
                  </a:lnTo>
                  <a:lnTo>
                    <a:pt x="2120" y="2763"/>
                  </a:lnTo>
                  <a:lnTo>
                    <a:pt x="2787" y="1835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8"/>
            <p:cNvSpPr/>
            <p:nvPr/>
          </p:nvSpPr>
          <p:spPr>
            <a:xfrm>
              <a:off x="845715" y="1527647"/>
              <a:ext cx="95228" cy="93615"/>
            </a:xfrm>
            <a:custGeom>
              <a:avLst/>
              <a:gdLst/>
              <a:ahLst/>
              <a:cxnLst/>
              <a:rect l="l" t="t" r="r" b="b"/>
              <a:pathLst>
                <a:path w="2835" h="2787" extrusionOk="0">
                  <a:moveTo>
                    <a:pt x="881" y="0"/>
                  </a:moveTo>
                  <a:cubicBezTo>
                    <a:pt x="453" y="453"/>
                    <a:pt x="167" y="1667"/>
                    <a:pt x="167" y="1667"/>
                  </a:cubicBezTo>
                  <a:lnTo>
                    <a:pt x="0" y="2144"/>
                  </a:lnTo>
                  <a:lnTo>
                    <a:pt x="1167" y="2787"/>
                  </a:lnTo>
                  <a:lnTo>
                    <a:pt x="2834" y="2787"/>
                  </a:lnTo>
                  <a:lnTo>
                    <a:pt x="1929" y="1167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8"/>
            <p:cNvSpPr/>
            <p:nvPr/>
          </p:nvSpPr>
          <p:spPr>
            <a:xfrm>
              <a:off x="909704" y="1498054"/>
              <a:ext cx="108832" cy="104028"/>
            </a:xfrm>
            <a:custGeom>
              <a:avLst/>
              <a:gdLst/>
              <a:ahLst/>
              <a:cxnLst/>
              <a:rect l="l" t="t" r="r" b="b"/>
              <a:pathLst>
                <a:path w="3240" h="3097" extrusionOk="0">
                  <a:moveTo>
                    <a:pt x="1096" y="0"/>
                  </a:moveTo>
                  <a:lnTo>
                    <a:pt x="0" y="1477"/>
                  </a:lnTo>
                  <a:lnTo>
                    <a:pt x="429" y="3096"/>
                  </a:lnTo>
                  <a:lnTo>
                    <a:pt x="2001" y="2167"/>
                  </a:lnTo>
                  <a:lnTo>
                    <a:pt x="3239" y="858"/>
                  </a:lnTo>
                  <a:cubicBezTo>
                    <a:pt x="2691" y="334"/>
                    <a:pt x="1953" y="0"/>
                    <a:pt x="1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8"/>
            <p:cNvSpPr/>
            <p:nvPr/>
          </p:nvSpPr>
          <p:spPr>
            <a:xfrm>
              <a:off x="946485" y="1586026"/>
              <a:ext cx="72051" cy="114441"/>
            </a:xfrm>
            <a:custGeom>
              <a:avLst/>
              <a:gdLst/>
              <a:ahLst/>
              <a:cxnLst/>
              <a:rect l="l" t="t" r="r" b="b"/>
              <a:pathLst>
                <a:path w="2145" h="3407" extrusionOk="0">
                  <a:moveTo>
                    <a:pt x="501" y="1"/>
                  </a:moveTo>
                  <a:lnTo>
                    <a:pt x="691" y="644"/>
                  </a:lnTo>
                  <a:lnTo>
                    <a:pt x="1" y="3406"/>
                  </a:lnTo>
                  <a:cubicBezTo>
                    <a:pt x="1" y="3406"/>
                    <a:pt x="358" y="3311"/>
                    <a:pt x="525" y="3263"/>
                  </a:cubicBezTo>
                  <a:cubicBezTo>
                    <a:pt x="1096" y="3168"/>
                    <a:pt x="1573" y="2954"/>
                    <a:pt x="2049" y="2644"/>
                  </a:cubicBezTo>
                  <a:cubicBezTo>
                    <a:pt x="2073" y="2597"/>
                    <a:pt x="2120" y="2573"/>
                    <a:pt x="2144" y="2525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8"/>
            <p:cNvSpPr/>
            <p:nvPr/>
          </p:nvSpPr>
          <p:spPr>
            <a:xfrm>
              <a:off x="845023" y="1599630"/>
              <a:ext cx="92809" cy="71244"/>
            </a:xfrm>
            <a:custGeom>
              <a:avLst/>
              <a:gdLst/>
              <a:ahLst/>
              <a:cxnLst/>
              <a:rect l="l" t="t" r="r" b="b"/>
              <a:pathLst>
                <a:path w="2763" h="2121" extrusionOk="0">
                  <a:moveTo>
                    <a:pt x="0" y="1"/>
                  </a:moveTo>
                  <a:lnTo>
                    <a:pt x="453" y="1215"/>
                  </a:lnTo>
                  <a:lnTo>
                    <a:pt x="881" y="2120"/>
                  </a:lnTo>
                  <a:lnTo>
                    <a:pt x="2763" y="6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8"/>
            <p:cNvSpPr/>
            <p:nvPr/>
          </p:nvSpPr>
          <p:spPr>
            <a:xfrm>
              <a:off x="952094" y="1526841"/>
              <a:ext cx="96840" cy="72017"/>
            </a:xfrm>
            <a:custGeom>
              <a:avLst/>
              <a:gdLst/>
              <a:ahLst/>
              <a:cxnLst/>
              <a:rect l="l" t="t" r="r" b="b"/>
              <a:pathLst>
                <a:path w="2883" h="2144" extrusionOk="0">
                  <a:moveTo>
                    <a:pt x="1977" y="1"/>
                  </a:moveTo>
                  <a:lnTo>
                    <a:pt x="1" y="1453"/>
                  </a:lnTo>
                  <a:lnTo>
                    <a:pt x="2882" y="2144"/>
                  </a:lnTo>
                  <a:cubicBezTo>
                    <a:pt x="2882" y="1310"/>
                    <a:pt x="2525" y="548"/>
                    <a:pt x="1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8"/>
            <p:cNvSpPr/>
            <p:nvPr/>
          </p:nvSpPr>
          <p:spPr>
            <a:xfrm>
              <a:off x="875308" y="1498054"/>
              <a:ext cx="71211" cy="100804"/>
            </a:xfrm>
            <a:custGeom>
              <a:avLst/>
              <a:gdLst/>
              <a:ahLst/>
              <a:cxnLst/>
              <a:rect l="l" t="t" r="r" b="b"/>
              <a:pathLst>
                <a:path w="2120" h="3001" extrusionOk="0">
                  <a:moveTo>
                    <a:pt x="2120" y="0"/>
                  </a:moveTo>
                  <a:cubicBezTo>
                    <a:pt x="1286" y="0"/>
                    <a:pt x="548" y="334"/>
                    <a:pt x="0" y="881"/>
                  </a:cubicBezTo>
                  <a:lnTo>
                    <a:pt x="1382" y="300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8"/>
            <p:cNvSpPr/>
            <p:nvPr/>
          </p:nvSpPr>
          <p:spPr>
            <a:xfrm>
              <a:off x="889718" y="1599630"/>
              <a:ext cx="86393" cy="62914"/>
            </a:xfrm>
            <a:custGeom>
              <a:avLst/>
              <a:gdLst/>
              <a:ahLst/>
              <a:cxnLst/>
              <a:rect l="l" t="t" r="r" b="b"/>
              <a:pathLst>
                <a:path w="2572" h="1873" extrusionOk="0">
                  <a:moveTo>
                    <a:pt x="953" y="1"/>
                  </a:moveTo>
                  <a:lnTo>
                    <a:pt x="0" y="787"/>
                  </a:lnTo>
                  <a:cubicBezTo>
                    <a:pt x="214" y="1215"/>
                    <a:pt x="595" y="1572"/>
                    <a:pt x="1072" y="1763"/>
                  </a:cubicBezTo>
                  <a:cubicBezTo>
                    <a:pt x="1280" y="1836"/>
                    <a:pt x="1498" y="1872"/>
                    <a:pt x="1714" y="1872"/>
                  </a:cubicBezTo>
                  <a:cubicBezTo>
                    <a:pt x="1993" y="1872"/>
                    <a:pt x="2270" y="1812"/>
                    <a:pt x="2524" y="1692"/>
                  </a:cubicBezTo>
                  <a:lnTo>
                    <a:pt x="2572" y="810"/>
                  </a:lnTo>
                  <a:lnTo>
                    <a:pt x="2072" y="215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E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8"/>
            <p:cNvSpPr/>
            <p:nvPr/>
          </p:nvSpPr>
          <p:spPr>
            <a:xfrm>
              <a:off x="916892" y="1535171"/>
              <a:ext cx="88039" cy="58111"/>
            </a:xfrm>
            <a:custGeom>
              <a:avLst/>
              <a:gdLst/>
              <a:ahLst/>
              <a:cxnLst/>
              <a:rect l="l" t="t" r="r" b="b"/>
              <a:pathLst>
                <a:path w="2621" h="1730" extrusionOk="0">
                  <a:moveTo>
                    <a:pt x="906" y="0"/>
                  </a:moveTo>
                  <a:cubicBezTo>
                    <a:pt x="628" y="0"/>
                    <a:pt x="350" y="61"/>
                    <a:pt x="96" y="181"/>
                  </a:cubicBezTo>
                  <a:lnTo>
                    <a:pt x="1" y="1086"/>
                  </a:lnTo>
                  <a:lnTo>
                    <a:pt x="572" y="1729"/>
                  </a:lnTo>
                  <a:lnTo>
                    <a:pt x="1906" y="1705"/>
                  </a:lnTo>
                  <a:lnTo>
                    <a:pt x="2620" y="1110"/>
                  </a:lnTo>
                  <a:cubicBezTo>
                    <a:pt x="2430" y="658"/>
                    <a:pt x="2049" y="300"/>
                    <a:pt x="1549" y="110"/>
                  </a:cubicBezTo>
                  <a:cubicBezTo>
                    <a:pt x="1340" y="37"/>
                    <a:pt x="1123" y="0"/>
                    <a:pt x="906" y="0"/>
                  </a:cubicBezTo>
                  <a:close/>
                </a:path>
              </a:pathLst>
            </a:custGeom>
            <a:solidFill>
              <a:srgbClr val="FFE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8"/>
            <p:cNvSpPr/>
            <p:nvPr/>
          </p:nvSpPr>
          <p:spPr>
            <a:xfrm>
              <a:off x="952094" y="1572456"/>
              <a:ext cx="60831" cy="84009"/>
            </a:xfrm>
            <a:custGeom>
              <a:avLst/>
              <a:gdLst/>
              <a:ahLst/>
              <a:cxnLst/>
              <a:rect l="l" t="t" r="r" b="b"/>
              <a:pathLst>
                <a:path w="1811" h="2501" extrusionOk="0">
                  <a:moveTo>
                    <a:pt x="1572" y="0"/>
                  </a:moveTo>
                  <a:lnTo>
                    <a:pt x="1" y="476"/>
                  </a:lnTo>
                  <a:lnTo>
                    <a:pt x="215" y="1048"/>
                  </a:lnTo>
                  <a:lnTo>
                    <a:pt x="667" y="2501"/>
                  </a:lnTo>
                  <a:cubicBezTo>
                    <a:pt x="1096" y="2286"/>
                    <a:pt x="1453" y="1929"/>
                    <a:pt x="1644" y="1429"/>
                  </a:cubicBezTo>
                  <a:cubicBezTo>
                    <a:pt x="1810" y="953"/>
                    <a:pt x="1763" y="429"/>
                    <a:pt x="1572" y="0"/>
                  </a:cubicBez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8"/>
            <p:cNvSpPr/>
            <p:nvPr/>
          </p:nvSpPr>
          <p:spPr>
            <a:xfrm>
              <a:off x="881690" y="1541251"/>
              <a:ext cx="58447" cy="84815"/>
            </a:xfrm>
            <a:custGeom>
              <a:avLst/>
              <a:gdLst/>
              <a:ahLst/>
              <a:cxnLst/>
              <a:rect l="l" t="t" r="r" b="b"/>
              <a:pathLst>
                <a:path w="1740" h="2525" extrusionOk="0">
                  <a:moveTo>
                    <a:pt x="1168" y="0"/>
                  </a:moveTo>
                  <a:cubicBezTo>
                    <a:pt x="715" y="215"/>
                    <a:pt x="358" y="572"/>
                    <a:pt x="191" y="1072"/>
                  </a:cubicBezTo>
                  <a:cubicBezTo>
                    <a:pt x="1" y="1572"/>
                    <a:pt x="49" y="2096"/>
                    <a:pt x="239" y="2525"/>
                  </a:cubicBezTo>
                  <a:lnTo>
                    <a:pt x="1739" y="2096"/>
                  </a:lnTo>
                  <a:lnTo>
                    <a:pt x="1620" y="154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8"/>
            <p:cNvSpPr/>
            <p:nvPr/>
          </p:nvSpPr>
          <p:spPr>
            <a:xfrm>
              <a:off x="921695" y="1573229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cubicBezTo>
                    <a:pt x="1" y="1192"/>
                    <a:pt x="334" y="1525"/>
                    <a:pt x="763" y="1525"/>
                  </a:cubicBezTo>
                  <a:cubicBezTo>
                    <a:pt x="1168" y="1525"/>
                    <a:pt x="1525" y="1192"/>
                    <a:pt x="1525" y="763"/>
                  </a:cubicBezTo>
                  <a:cubicBezTo>
                    <a:pt x="1525" y="358"/>
                    <a:pt x="1168" y="25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8"/>
            <p:cNvSpPr/>
            <p:nvPr/>
          </p:nvSpPr>
          <p:spPr>
            <a:xfrm>
              <a:off x="728922" y="1596439"/>
              <a:ext cx="106413" cy="105607"/>
            </a:xfrm>
            <a:custGeom>
              <a:avLst/>
              <a:gdLst/>
              <a:ahLst/>
              <a:cxnLst/>
              <a:rect l="l" t="t" r="r" b="b"/>
              <a:pathLst>
                <a:path w="3168" h="3144" extrusionOk="0">
                  <a:moveTo>
                    <a:pt x="1929" y="0"/>
                  </a:moveTo>
                  <a:cubicBezTo>
                    <a:pt x="1477" y="0"/>
                    <a:pt x="1096" y="739"/>
                    <a:pt x="1001" y="1001"/>
                  </a:cubicBezTo>
                  <a:cubicBezTo>
                    <a:pt x="977" y="1001"/>
                    <a:pt x="977" y="1024"/>
                    <a:pt x="953" y="1024"/>
                  </a:cubicBezTo>
                  <a:cubicBezTo>
                    <a:pt x="786" y="1120"/>
                    <a:pt x="381" y="1310"/>
                    <a:pt x="167" y="1572"/>
                  </a:cubicBezTo>
                  <a:cubicBezTo>
                    <a:pt x="167" y="1572"/>
                    <a:pt x="72" y="1715"/>
                    <a:pt x="48" y="1763"/>
                  </a:cubicBezTo>
                  <a:cubicBezTo>
                    <a:pt x="0" y="1834"/>
                    <a:pt x="24" y="1882"/>
                    <a:pt x="24" y="1953"/>
                  </a:cubicBezTo>
                  <a:cubicBezTo>
                    <a:pt x="24" y="2477"/>
                    <a:pt x="1024" y="3001"/>
                    <a:pt x="2477" y="3144"/>
                  </a:cubicBezTo>
                  <a:lnTo>
                    <a:pt x="3168" y="2453"/>
                  </a:lnTo>
                  <a:cubicBezTo>
                    <a:pt x="3025" y="977"/>
                    <a:pt x="2453" y="0"/>
                    <a:pt x="1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8"/>
            <p:cNvSpPr/>
            <p:nvPr/>
          </p:nvSpPr>
          <p:spPr>
            <a:xfrm>
              <a:off x="810512" y="1681120"/>
              <a:ext cx="58413" cy="53509"/>
            </a:xfrm>
            <a:custGeom>
              <a:avLst/>
              <a:gdLst/>
              <a:ahLst/>
              <a:cxnLst/>
              <a:rect l="l" t="t" r="r" b="b"/>
              <a:pathLst>
                <a:path w="1739" h="1593" extrusionOk="0">
                  <a:moveTo>
                    <a:pt x="846" y="0"/>
                  </a:moveTo>
                  <a:cubicBezTo>
                    <a:pt x="718" y="0"/>
                    <a:pt x="578" y="21"/>
                    <a:pt x="501" y="99"/>
                  </a:cubicBezTo>
                  <a:lnTo>
                    <a:pt x="191" y="432"/>
                  </a:lnTo>
                  <a:cubicBezTo>
                    <a:pt x="0" y="623"/>
                    <a:pt x="0" y="933"/>
                    <a:pt x="191" y="1123"/>
                  </a:cubicBezTo>
                  <a:lnTo>
                    <a:pt x="524" y="1456"/>
                  </a:lnTo>
                  <a:cubicBezTo>
                    <a:pt x="632" y="1564"/>
                    <a:pt x="750" y="1592"/>
                    <a:pt x="890" y="1592"/>
                  </a:cubicBezTo>
                  <a:cubicBezTo>
                    <a:pt x="967" y="1592"/>
                    <a:pt x="1051" y="1584"/>
                    <a:pt x="1143" y="1576"/>
                  </a:cubicBezTo>
                  <a:cubicBezTo>
                    <a:pt x="1167" y="1552"/>
                    <a:pt x="1191" y="1528"/>
                    <a:pt x="1215" y="1504"/>
                  </a:cubicBezTo>
                  <a:lnTo>
                    <a:pt x="1548" y="1171"/>
                  </a:lnTo>
                  <a:cubicBezTo>
                    <a:pt x="1739" y="980"/>
                    <a:pt x="1739" y="671"/>
                    <a:pt x="1548" y="480"/>
                  </a:cubicBezTo>
                  <a:lnTo>
                    <a:pt x="1143" y="75"/>
                  </a:lnTo>
                  <a:cubicBezTo>
                    <a:pt x="1143" y="51"/>
                    <a:pt x="1120" y="51"/>
                    <a:pt x="1120" y="28"/>
                  </a:cubicBezTo>
                  <a:cubicBezTo>
                    <a:pt x="1120" y="28"/>
                    <a:pt x="991" y="0"/>
                    <a:pt x="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8"/>
            <p:cNvSpPr/>
            <p:nvPr/>
          </p:nvSpPr>
          <p:spPr>
            <a:xfrm>
              <a:off x="720928" y="1492982"/>
              <a:ext cx="332776" cy="333078"/>
            </a:xfrm>
            <a:custGeom>
              <a:avLst/>
              <a:gdLst/>
              <a:ahLst/>
              <a:cxnLst/>
              <a:rect l="l" t="t" r="r" b="b"/>
              <a:pathLst>
                <a:path w="9907" h="9916" extrusionOk="0">
                  <a:moveTo>
                    <a:pt x="6835" y="294"/>
                  </a:moveTo>
                  <a:cubicBezTo>
                    <a:pt x="7502" y="318"/>
                    <a:pt x="8121" y="556"/>
                    <a:pt x="8621" y="985"/>
                  </a:cubicBezTo>
                  <a:lnTo>
                    <a:pt x="7859" y="1461"/>
                  </a:lnTo>
                  <a:cubicBezTo>
                    <a:pt x="7716" y="1366"/>
                    <a:pt x="7573" y="1294"/>
                    <a:pt x="7430" y="1247"/>
                  </a:cubicBezTo>
                  <a:cubicBezTo>
                    <a:pt x="7233" y="1168"/>
                    <a:pt x="7019" y="1122"/>
                    <a:pt x="6803" y="1122"/>
                  </a:cubicBezTo>
                  <a:cubicBezTo>
                    <a:pt x="6758" y="1122"/>
                    <a:pt x="6713" y="1124"/>
                    <a:pt x="6668" y="1128"/>
                  </a:cubicBezTo>
                  <a:lnTo>
                    <a:pt x="6835" y="294"/>
                  </a:lnTo>
                  <a:close/>
                  <a:moveTo>
                    <a:pt x="6743" y="1404"/>
                  </a:moveTo>
                  <a:cubicBezTo>
                    <a:pt x="6940" y="1404"/>
                    <a:pt x="7140" y="1440"/>
                    <a:pt x="7335" y="1509"/>
                  </a:cubicBezTo>
                  <a:cubicBezTo>
                    <a:pt x="7740" y="1652"/>
                    <a:pt x="8049" y="1937"/>
                    <a:pt x="8240" y="2271"/>
                  </a:cubicBezTo>
                  <a:lnTo>
                    <a:pt x="7383" y="2533"/>
                  </a:lnTo>
                  <a:cubicBezTo>
                    <a:pt x="7214" y="2349"/>
                    <a:pt x="6976" y="2254"/>
                    <a:pt x="6740" y="2254"/>
                  </a:cubicBezTo>
                  <a:cubicBezTo>
                    <a:pt x="6608" y="2254"/>
                    <a:pt x="6477" y="2283"/>
                    <a:pt x="6359" y="2342"/>
                  </a:cubicBezTo>
                  <a:lnTo>
                    <a:pt x="6120" y="1533"/>
                  </a:lnTo>
                  <a:cubicBezTo>
                    <a:pt x="6318" y="1446"/>
                    <a:pt x="6529" y="1404"/>
                    <a:pt x="6743" y="1404"/>
                  </a:cubicBezTo>
                  <a:close/>
                  <a:moveTo>
                    <a:pt x="8835" y="1199"/>
                  </a:moveTo>
                  <a:cubicBezTo>
                    <a:pt x="9312" y="1699"/>
                    <a:pt x="9574" y="2342"/>
                    <a:pt x="9597" y="2985"/>
                  </a:cubicBezTo>
                  <a:lnTo>
                    <a:pt x="8740" y="2842"/>
                  </a:lnTo>
                  <a:cubicBezTo>
                    <a:pt x="8692" y="2414"/>
                    <a:pt x="8454" y="1961"/>
                    <a:pt x="8097" y="1652"/>
                  </a:cubicBezTo>
                  <a:lnTo>
                    <a:pt x="8835" y="1199"/>
                  </a:lnTo>
                  <a:close/>
                  <a:moveTo>
                    <a:pt x="4573" y="1271"/>
                  </a:moveTo>
                  <a:lnTo>
                    <a:pt x="5049" y="2033"/>
                  </a:lnTo>
                  <a:cubicBezTo>
                    <a:pt x="4954" y="2176"/>
                    <a:pt x="4882" y="2318"/>
                    <a:pt x="4835" y="2461"/>
                  </a:cubicBezTo>
                  <a:cubicBezTo>
                    <a:pt x="4739" y="2676"/>
                    <a:pt x="4715" y="2914"/>
                    <a:pt x="4715" y="3152"/>
                  </a:cubicBezTo>
                  <a:lnTo>
                    <a:pt x="3858" y="3033"/>
                  </a:lnTo>
                  <a:cubicBezTo>
                    <a:pt x="3906" y="2390"/>
                    <a:pt x="4144" y="1771"/>
                    <a:pt x="4573" y="1271"/>
                  </a:cubicBezTo>
                  <a:close/>
                  <a:moveTo>
                    <a:pt x="6740" y="2545"/>
                  </a:moveTo>
                  <a:cubicBezTo>
                    <a:pt x="6894" y="2545"/>
                    <a:pt x="7049" y="2604"/>
                    <a:pt x="7168" y="2723"/>
                  </a:cubicBezTo>
                  <a:cubicBezTo>
                    <a:pt x="7406" y="2961"/>
                    <a:pt x="7406" y="3366"/>
                    <a:pt x="7168" y="3604"/>
                  </a:cubicBezTo>
                  <a:cubicBezTo>
                    <a:pt x="7049" y="3723"/>
                    <a:pt x="6894" y="3783"/>
                    <a:pt x="6740" y="3783"/>
                  </a:cubicBezTo>
                  <a:cubicBezTo>
                    <a:pt x="6585" y="3783"/>
                    <a:pt x="6430" y="3723"/>
                    <a:pt x="6311" y="3604"/>
                  </a:cubicBezTo>
                  <a:cubicBezTo>
                    <a:pt x="6073" y="3366"/>
                    <a:pt x="6073" y="2961"/>
                    <a:pt x="6311" y="2723"/>
                  </a:cubicBezTo>
                  <a:cubicBezTo>
                    <a:pt x="6430" y="2604"/>
                    <a:pt x="6585" y="2545"/>
                    <a:pt x="6740" y="2545"/>
                  </a:cubicBezTo>
                  <a:close/>
                  <a:moveTo>
                    <a:pt x="5859" y="1652"/>
                  </a:moveTo>
                  <a:lnTo>
                    <a:pt x="6097" y="2509"/>
                  </a:lnTo>
                  <a:cubicBezTo>
                    <a:pt x="5835" y="2771"/>
                    <a:pt x="5763" y="3223"/>
                    <a:pt x="5906" y="3557"/>
                  </a:cubicBezTo>
                  <a:lnTo>
                    <a:pt x="5120" y="3795"/>
                  </a:lnTo>
                  <a:cubicBezTo>
                    <a:pt x="4977" y="3414"/>
                    <a:pt x="4954" y="2985"/>
                    <a:pt x="5096" y="2557"/>
                  </a:cubicBezTo>
                  <a:cubicBezTo>
                    <a:pt x="5239" y="2176"/>
                    <a:pt x="5501" y="1866"/>
                    <a:pt x="5859" y="1652"/>
                  </a:cubicBezTo>
                  <a:close/>
                  <a:moveTo>
                    <a:pt x="6097" y="3795"/>
                  </a:moveTo>
                  <a:cubicBezTo>
                    <a:pt x="6265" y="3979"/>
                    <a:pt x="6493" y="4074"/>
                    <a:pt x="6729" y="4074"/>
                  </a:cubicBezTo>
                  <a:cubicBezTo>
                    <a:pt x="6860" y="4074"/>
                    <a:pt x="6993" y="4045"/>
                    <a:pt x="7121" y="3985"/>
                  </a:cubicBezTo>
                  <a:lnTo>
                    <a:pt x="7359" y="4795"/>
                  </a:lnTo>
                  <a:cubicBezTo>
                    <a:pt x="7168" y="4867"/>
                    <a:pt x="6966" y="4902"/>
                    <a:pt x="6761" y="4902"/>
                  </a:cubicBezTo>
                  <a:cubicBezTo>
                    <a:pt x="6555" y="4902"/>
                    <a:pt x="6347" y="4867"/>
                    <a:pt x="6144" y="4795"/>
                  </a:cubicBezTo>
                  <a:cubicBezTo>
                    <a:pt x="5763" y="4652"/>
                    <a:pt x="5454" y="4390"/>
                    <a:pt x="5239" y="4057"/>
                  </a:cubicBezTo>
                  <a:lnTo>
                    <a:pt x="6097" y="3795"/>
                  </a:lnTo>
                  <a:close/>
                  <a:moveTo>
                    <a:pt x="8383" y="2533"/>
                  </a:moveTo>
                  <a:cubicBezTo>
                    <a:pt x="8454" y="2771"/>
                    <a:pt x="8502" y="3057"/>
                    <a:pt x="8478" y="3342"/>
                  </a:cubicBezTo>
                  <a:cubicBezTo>
                    <a:pt x="8454" y="3414"/>
                    <a:pt x="8526" y="3485"/>
                    <a:pt x="8597" y="3509"/>
                  </a:cubicBezTo>
                  <a:cubicBezTo>
                    <a:pt x="8692" y="3509"/>
                    <a:pt x="8764" y="3461"/>
                    <a:pt x="8764" y="3366"/>
                  </a:cubicBezTo>
                  <a:cubicBezTo>
                    <a:pt x="8764" y="3295"/>
                    <a:pt x="8764" y="3223"/>
                    <a:pt x="8764" y="3152"/>
                  </a:cubicBezTo>
                  <a:lnTo>
                    <a:pt x="9597" y="3271"/>
                  </a:lnTo>
                  <a:cubicBezTo>
                    <a:pt x="9574" y="3914"/>
                    <a:pt x="9335" y="4557"/>
                    <a:pt x="8907" y="5057"/>
                  </a:cubicBezTo>
                  <a:lnTo>
                    <a:pt x="8431" y="4295"/>
                  </a:lnTo>
                  <a:cubicBezTo>
                    <a:pt x="8478" y="4224"/>
                    <a:pt x="8526" y="4152"/>
                    <a:pt x="8550" y="4081"/>
                  </a:cubicBezTo>
                  <a:cubicBezTo>
                    <a:pt x="8597" y="4009"/>
                    <a:pt x="8573" y="3914"/>
                    <a:pt x="8502" y="3890"/>
                  </a:cubicBezTo>
                  <a:cubicBezTo>
                    <a:pt x="8477" y="3873"/>
                    <a:pt x="8448" y="3865"/>
                    <a:pt x="8420" y="3865"/>
                  </a:cubicBezTo>
                  <a:cubicBezTo>
                    <a:pt x="8369" y="3865"/>
                    <a:pt x="8318" y="3892"/>
                    <a:pt x="8288" y="3938"/>
                  </a:cubicBezTo>
                  <a:cubicBezTo>
                    <a:pt x="8145" y="4247"/>
                    <a:pt x="7907" y="4486"/>
                    <a:pt x="7621" y="4652"/>
                  </a:cubicBezTo>
                  <a:lnTo>
                    <a:pt x="7383" y="3795"/>
                  </a:lnTo>
                  <a:cubicBezTo>
                    <a:pt x="7645" y="3533"/>
                    <a:pt x="7716" y="3104"/>
                    <a:pt x="7549" y="2771"/>
                  </a:cubicBezTo>
                  <a:lnTo>
                    <a:pt x="8383" y="2533"/>
                  </a:lnTo>
                  <a:close/>
                  <a:moveTo>
                    <a:pt x="3882" y="3319"/>
                  </a:moveTo>
                  <a:lnTo>
                    <a:pt x="4739" y="3438"/>
                  </a:lnTo>
                  <a:cubicBezTo>
                    <a:pt x="4763" y="3652"/>
                    <a:pt x="4811" y="3843"/>
                    <a:pt x="4906" y="4033"/>
                  </a:cubicBezTo>
                  <a:cubicBezTo>
                    <a:pt x="5001" y="4247"/>
                    <a:pt x="5168" y="4486"/>
                    <a:pt x="5358" y="4652"/>
                  </a:cubicBezTo>
                  <a:lnTo>
                    <a:pt x="4620" y="5105"/>
                  </a:lnTo>
                  <a:cubicBezTo>
                    <a:pt x="4144" y="4605"/>
                    <a:pt x="3906" y="3962"/>
                    <a:pt x="3882" y="3319"/>
                  </a:cubicBezTo>
                  <a:close/>
                  <a:moveTo>
                    <a:pt x="4358" y="5248"/>
                  </a:moveTo>
                  <a:cubicBezTo>
                    <a:pt x="4430" y="5319"/>
                    <a:pt x="4549" y="5438"/>
                    <a:pt x="4644" y="5533"/>
                  </a:cubicBezTo>
                  <a:lnTo>
                    <a:pt x="4263" y="5914"/>
                  </a:lnTo>
                  <a:lnTo>
                    <a:pt x="3977" y="5629"/>
                  </a:lnTo>
                  <a:lnTo>
                    <a:pt x="4358" y="5248"/>
                  </a:lnTo>
                  <a:close/>
                  <a:moveTo>
                    <a:pt x="5620" y="4843"/>
                  </a:moveTo>
                  <a:cubicBezTo>
                    <a:pt x="5739" y="4938"/>
                    <a:pt x="5882" y="5009"/>
                    <a:pt x="6049" y="5081"/>
                  </a:cubicBezTo>
                  <a:cubicBezTo>
                    <a:pt x="6263" y="5152"/>
                    <a:pt x="6525" y="5200"/>
                    <a:pt x="6787" y="5200"/>
                  </a:cubicBezTo>
                  <a:lnTo>
                    <a:pt x="6597" y="6033"/>
                  </a:lnTo>
                  <a:cubicBezTo>
                    <a:pt x="5978" y="6010"/>
                    <a:pt x="5335" y="5771"/>
                    <a:pt x="4835" y="5319"/>
                  </a:cubicBezTo>
                  <a:lnTo>
                    <a:pt x="5620" y="4843"/>
                  </a:lnTo>
                  <a:close/>
                  <a:moveTo>
                    <a:pt x="8240" y="4533"/>
                  </a:moveTo>
                  <a:lnTo>
                    <a:pt x="8692" y="5271"/>
                  </a:lnTo>
                  <a:cubicBezTo>
                    <a:pt x="8192" y="5748"/>
                    <a:pt x="7549" y="5986"/>
                    <a:pt x="6906" y="6033"/>
                  </a:cubicBezTo>
                  <a:lnTo>
                    <a:pt x="7097" y="5152"/>
                  </a:lnTo>
                  <a:cubicBezTo>
                    <a:pt x="7526" y="5081"/>
                    <a:pt x="7930" y="4867"/>
                    <a:pt x="8240" y="4533"/>
                  </a:cubicBezTo>
                  <a:close/>
                  <a:moveTo>
                    <a:pt x="3477" y="5629"/>
                  </a:moveTo>
                  <a:cubicBezTo>
                    <a:pt x="3537" y="5629"/>
                    <a:pt x="3596" y="5652"/>
                    <a:pt x="3644" y="5700"/>
                  </a:cubicBezTo>
                  <a:lnTo>
                    <a:pt x="4192" y="6248"/>
                  </a:lnTo>
                  <a:cubicBezTo>
                    <a:pt x="4287" y="6343"/>
                    <a:pt x="4287" y="6510"/>
                    <a:pt x="4192" y="6605"/>
                  </a:cubicBezTo>
                  <a:lnTo>
                    <a:pt x="3715" y="7081"/>
                  </a:lnTo>
                  <a:cubicBezTo>
                    <a:pt x="3668" y="7129"/>
                    <a:pt x="3608" y="7153"/>
                    <a:pt x="3549" y="7153"/>
                  </a:cubicBezTo>
                  <a:cubicBezTo>
                    <a:pt x="3489" y="7153"/>
                    <a:pt x="3429" y="7129"/>
                    <a:pt x="3382" y="7081"/>
                  </a:cubicBezTo>
                  <a:lnTo>
                    <a:pt x="2810" y="6534"/>
                  </a:lnTo>
                  <a:cubicBezTo>
                    <a:pt x="2715" y="6438"/>
                    <a:pt x="2715" y="6272"/>
                    <a:pt x="2810" y="6176"/>
                  </a:cubicBezTo>
                  <a:lnTo>
                    <a:pt x="3310" y="5700"/>
                  </a:lnTo>
                  <a:cubicBezTo>
                    <a:pt x="3358" y="5652"/>
                    <a:pt x="3418" y="5629"/>
                    <a:pt x="3477" y="5629"/>
                  </a:cubicBezTo>
                  <a:close/>
                  <a:moveTo>
                    <a:pt x="2279" y="6767"/>
                  </a:moveTo>
                  <a:cubicBezTo>
                    <a:pt x="2338" y="6767"/>
                    <a:pt x="2396" y="6769"/>
                    <a:pt x="2453" y="6772"/>
                  </a:cubicBezTo>
                  <a:lnTo>
                    <a:pt x="1572" y="7653"/>
                  </a:lnTo>
                  <a:lnTo>
                    <a:pt x="1477" y="7391"/>
                  </a:lnTo>
                  <a:cubicBezTo>
                    <a:pt x="1477" y="7367"/>
                    <a:pt x="1429" y="7319"/>
                    <a:pt x="1405" y="7319"/>
                  </a:cubicBezTo>
                  <a:lnTo>
                    <a:pt x="929" y="7153"/>
                  </a:lnTo>
                  <a:cubicBezTo>
                    <a:pt x="1309" y="6857"/>
                    <a:pt x="1820" y="6767"/>
                    <a:pt x="2279" y="6767"/>
                  </a:cubicBezTo>
                  <a:close/>
                  <a:moveTo>
                    <a:pt x="3120" y="7462"/>
                  </a:moveTo>
                  <a:lnTo>
                    <a:pt x="3120" y="7462"/>
                  </a:lnTo>
                  <a:cubicBezTo>
                    <a:pt x="3168" y="7962"/>
                    <a:pt x="3072" y="8534"/>
                    <a:pt x="2763" y="8986"/>
                  </a:cubicBezTo>
                  <a:lnTo>
                    <a:pt x="2596" y="8510"/>
                  </a:lnTo>
                  <a:cubicBezTo>
                    <a:pt x="2572" y="8463"/>
                    <a:pt x="2548" y="8439"/>
                    <a:pt x="2501" y="8415"/>
                  </a:cubicBezTo>
                  <a:lnTo>
                    <a:pt x="2263" y="8343"/>
                  </a:lnTo>
                  <a:lnTo>
                    <a:pt x="3120" y="7462"/>
                  </a:lnTo>
                  <a:close/>
                  <a:moveTo>
                    <a:pt x="4501" y="6653"/>
                  </a:moveTo>
                  <a:cubicBezTo>
                    <a:pt x="5120" y="6724"/>
                    <a:pt x="5692" y="6891"/>
                    <a:pt x="6097" y="7105"/>
                  </a:cubicBezTo>
                  <a:cubicBezTo>
                    <a:pt x="6454" y="7296"/>
                    <a:pt x="6668" y="7534"/>
                    <a:pt x="6668" y="7724"/>
                  </a:cubicBezTo>
                  <a:cubicBezTo>
                    <a:pt x="6668" y="8034"/>
                    <a:pt x="6192" y="8343"/>
                    <a:pt x="5739" y="8558"/>
                  </a:cubicBezTo>
                  <a:cubicBezTo>
                    <a:pt x="5716" y="8558"/>
                    <a:pt x="5692" y="8582"/>
                    <a:pt x="5668" y="8629"/>
                  </a:cubicBezTo>
                  <a:cubicBezTo>
                    <a:pt x="5478" y="9082"/>
                    <a:pt x="5144" y="9558"/>
                    <a:pt x="4858" y="9558"/>
                  </a:cubicBezTo>
                  <a:cubicBezTo>
                    <a:pt x="4668" y="9558"/>
                    <a:pt x="4430" y="9344"/>
                    <a:pt x="4239" y="8986"/>
                  </a:cubicBezTo>
                  <a:cubicBezTo>
                    <a:pt x="4001" y="8582"/>
                    <a:pt x="3858" y="8010"/>
                    <a:pt x="3763" y="7391"/>
                  </a:cubicBezTo>
                  <a:cubicBezTo>
                    <a:pt x="3834" y="7367"/>
                    <a:pt x="3882" y="7343"/>
                    <a:pt x="3930" y="7296"/>
                  </a:cubicBezTo>
                  <a:lnTo>
                    <a:pt x="4025" y="7177"/>
                  </a:lnTo>
                  <a:lnTo>
                    <a:pt x="4287" y="7629"/>
                  </a:lnTo>
                  <a:cubicBezTo>
                    <a:pt x="4311" y="7677"/>
                    <a:pt x="4358" y="7700"/>
                    <a:pt x="4406" y="7700"/>
                  </a:cubicBezTo>
                  <a:lnTo>
                    <a:pt x="4477" y="7700"/>
                  </a:lnTo>
                  <a:cubicBezTo>
                    <a:pt x="4549" y="7653"/>
                    <a:pt x="4573" y="7558"/>
                    <a:pt x="4525" y="7486"/>
                  </a:cubicBezTo>
                  <a:lnTo>
                    <a:pt x="4406" y="7272"/>
                  </a:lnTo>
                  <a:lnTo>
                    <a:pt x="4406" y="7272"/>
                  </a:lnTo>
                  <a:cubicBezTo>
                    <a:pt x="4668" y="7367"/>
                    <a:pt x="4906" y="7534"/>
                    <a:pt x="5096" y="7748"/>
                  </a:cubicBezTo>
                  <a:cubicBezTo>
                    <a:pt x="5120" y="7796"/>
                    <a:pt x="5168" y="7820"/>
                    <a:pt x="5192" y="7820"/>
                  </a:cubicBezTo>
                  <a:cubicBezTo>
                    <a:pt x="5239" y="7820"/>
                    <a:pt x="5263" y="7796"/>
                    <a:pt x="5287" y="7772"/>
                  </a:cubicBezTo>
                  <a:cubicBezTo>
                    <a:pt x="5358" y="7724"/>
                    <a:pt x="5358" y="7629"/>
                    <a:pt x="5311" y="7581"/>
                  </a:cubicBezTo>
                  <a:cubicBezTo>
                    <a:pt x="5049" y="7248"/>
                    <a:pt x="4692" y="7034"/>
                    <a:pt x="4287" y="6938"/>
                  </a:cubicBezTo>
                  <a:lnTo>
                    <a:pt x="4406" y="6795"/>
                  </a:lnTo>
                  <a:cubicBezTo>
                    <a:pt x="4453" y="6748"/>
                    <a:pt x="4477" y="6700"/>
                    <a:pt x="4501" y="6653"/>
                  </a:cubicBezTo>
                  <a:close/>
                  <a:moveTo>
                    <a:pt x="6738" y="1"/>
                  </a:moveTo>
                  <a:cubicBezTo>
                    <a:pt x="6414" y="1"/>
                    <a:pt x="6086" y="50"/>
                    <a:pt x="5763" y="151"/>
                  </a:cubicBezTo>
                  <a:cubicBezTo>
                    <a:pt x="5692" y="175"/>
                    <a:pt x="5644" y="270"/>
                    <a:pt x="5668" y="342"/>
                  </a:cubicBezTo>
                  <a:cubicBezTo>
                    <a:pt x="5688" y="401"/>
                    <a:pt x="5756" y="443"/>
                    <a:pt x="5819" y="443"/>
                  </a:cubicBezTo>
                  <a:cubicBezTo>
                    <a:pt x="5832" y="443"/>
                    <a:pt x="5846" y="441"/>
                    <a:pt x="5859" y="437"/>
                  </a:cubicBezTo>
                  <a:cubicBezTo>
                    <a:pt x="6073" y="366"/>
                    <a:pt x="6311" y="318"/>
                    <a:pt x="6549" y="294"/>
                  </a:cubicBezTo>
                  <a:lnTo>
                    <a:pt x="6549" y="294"/>
                  </a:lnTo>
                  <a:lnTo>
                    <a:pt x="6359" y="1151"/>
                  </a:lnTo>
                  <a:cubicBezTo>
                    <a:pt x="6192" y="1199"/>
                    <a:pt x="6049" y="1247"/>
                    <a:pt x="5882" y="1318"/>
                  </a:cubicBezTo>
                  <a:cubicBezTo>
                    <a:pt x="5620" y="1437"/>
                    <a:pt x="5406" y="1604"/>
                    <a:pt x="5239" y="1794"/>
                  </a:cubicBezTo>
                  <a:lnTo>
                    <a:pt x="4787" y="1056"/>
                  </a:lnTo>
                  <a:cubicBezTo>
                    <a:pt x="4930" y="913"/>
                    <a:pt x="5096" y="794"/>
                    <a:pt x="5263" y="699"/>
                  </a:cubicBezTo>
                  <a:cubicBezTo>
                    <a:pt x="5335" y="651"/>
                    <a:pt x="5358" y="580"/>
                    <a:pt x="5311" y="509"/>
                  </a:cubicBezTo>
                  <a:cubicBezTo>
                    <a:pt x="5280" y="462"/>
                    <a:pt x="5239" y="436"/>
                    <a:pt x="5195" y="436"/>
                  </a:cubicBezTo>
                  <a:cubicBezTo>
                    <a:pt x="5171" y="436"/>
                    <a:pt x="5146" y="444"/>
                    <a:pt x="5120" y="461"/>
                  </a:cubicBezTo>
                  <a:cubicBezTo>
                    <a:pt x="4882" y="580"/>
                    <a:pt x="4692" y="747"/>
                    <a:pt x="4501" y="937"/>
                  </a:cubicBezTo>
                  <a:cubicBezTo>
                    <a:pt x="3382" y="2056"/>
                    <a:pt x="3287" y="3795"/>
                    <a:pt x="4192" y="5033"/>
                  </a:cubicBezTo>
                  <a:lnTo>
                    <a:pt x="3787" y="5438"/>
                  </a:lnTo>
                  <a:cubicBezTo>
                    <a:pt x="3715" y="5390"/>
                    <a:pt x="3620" y="5367"/>
                    <a:pt x="3549" y="5343"/>
                  </a:cubicBezTo>
                  <a:cubicBezTo>
                    <a:pt x="3525" y="5128"/>
                    <a:pt x="3477" y="4938"/>
                    <a:pt x="3429" y="4747"/>
                  </a:cubicBezTo>
                  <a:cubicBezTo>
                    <a:pt x="3410" y="4669"/>
                    <a:pt x="3357" y="4622"/>
                    <a:pt x="3299" y="4622"/>
                  </a:cubicBezTo>
                  <a:cubicBezTo>
                    <a:pt x="3287" y="4622"/>
                    <a:pt x="3275" y="4624"/>
                    <a:pt x="3263" y="4628"/>
                  </a:cubicBezTo>
                  <a:cubicBezTo>
                    <a:pt x="3191" y="4652"/>
                    <a:pt x="3144" y="4724"/>
                    <a:pt x="3144" y="4795"/>
                  </a:cubicBezTo>
                  <a:cubicBezTo>
                    <a:pt x="3191" y="4986"/>
                    <a:pt x="3239" y="5176"/>
                    <a:pt x="3263" y="5390"/>
                  </a:cubicBezTo>
                  <a:cubicBezTo>
                    <a:pt x="3191" y="5414"/>
                    <a:pt x="3144" y="5462"/>
                    <a:pt x="3096" y="5486"/>
                  </a:cubicBezTo>
                  <a:lnTo>
                    <a:pt x="2977" y="5629"/>
                  </a:lnTo>
                  <a:cubicBezTo>
                    <a:pt x="2882" y="5224"/>
                    <a:pt x="2667" y="4843"/>
                    <a:pt x="2334" y="4581"/>
                  </a:cubicBezTo>
                  <a:cubicBezTo>
                    <a:pt x="2307" y="4563"/>
                    <a:pt x="2276" y="4555"/>
                    <a:pt x="2246" y="4555"/>
                  </a:cubicBezTo>
                  <a:cubicBezTo>
                    <a:pt x="2197" y="4555"/>
                    <a:pt x="2149" y="4575"/>
                    <a:pt x="2120" y="4605"/>
                  </a:cubicBezTo>
                  <a:cubicBezTo>
                    <a:pt x="2072" y="4676"/>
                    <a:pt x="2096" y="4771"/>
                    <a:pt x="2143" y="4819"/>
                  </a:cubicBezTo>
                  <a:cubicBezTo>
                    <a:pt x="2358" y="4986"/>
                    <a:pt x="2525" y="5224"/>
                    <a:pt x="2620" y="5486"/>
                  </a:cubicBezTo>
                  <a:lnTo>
                    <a:pt x="2405" y="5367"/>
                  </a:lnTo>
                  <a:cubicBezTo>
                    <a:pt x="2380" y="5350"/>
                    <a:pt x="2355" y="5342"/>
                    <a:pt x="2331" y="5342"/>
                  </a:cubicBezTo>
                  <a:cubicBezTo>
                    <a:pt x="2286" y="5342"/>
                    <a:pt x="2246" y="5368"/>
                    <a:pt x="2215" y="5414"/>
                  </a:cubicBezTo>
                  <a:cubicBezTo>
                    <a:pt x="2167" y="5486"/>
                    <a:pt x="2191" y="5581"/>
                    <a:pt x="2263" y="5605"/>
                  </a:cubicBezTo>
                  <a:lnTo>
                    <a:pt x="2715" y="5867"/>
                  </a:lnTo>
                  <a:lnTo>
                    <a:pt x="2620" y="5986"/>
                  </a:lnTo>
                  <a:cubicBezTo>
                    <a:pt x="2572" y="6010"/>
                    <a:pt x="2525" y="6081"/>
                    <a:pt x="2501" y="6129"/>
                  </a:cubicBezTo>
                  <a:cubicBezTo>
                    <a:pt x="1882" y="6057"/>
                    <a:pt x="1334" y="5891"/>
                    <a:pt x="929" y="5676"/>
                  </a:cubicBezTo>
                  <a:cubicBezTo>
                    <a:pt x="572" y="5462"/>
                    <a:pt x="357" y="5248"/>
                    <a:pt x="357" y="5057"/>
                  </a:cubicBezTo>
                  <a:cubicBezTo>
                    <a:pt x="357" y="4747"/>
                    <a:pt x="834" y="4438"/>
                    <a:pt x="1286" y="4224"/>
                  </a:cubicBezTo>
                  <a:cubicBezTo>
                    <a:pt x="1310" y="4224"/>
                    <a:pt x="1334" y="4200"/>
                    <a:pt x="1358" y="4152"/>
                  </a:cubicBezTo>
                  <a:cubicBezTo>
                    <a:pt x="1548" y="3700"/>
                    <a:pt x="1882" y="3223"/>
                    <a:pt x="2167" y="3223"/>
                  </a:cubicBezTo>
                  <a:cubicBezTo>
                    <a:pt x="2429" y="3223"/>
                    <a:pt x="2739" y="3604"/>
                    <a:pt x="2953" y="4176"/>
                  </a:cubicBezTo>
                  <a:cubicBezTo>
                    <a:pt x="2971" y="4229"/>
                    <a:pt x="3029" y="4256"/>
                    <a:pt x="3087" y="4256"/>
                  </a:cubicBezTo>
                  <a:cubicBezTo>
                    <a:pt x="3106" y="4256"/>
                    <a:pt x="3126" y="4253"/>
                    <a:pt x="3144" y="4247"/>
                  </a:cubicBezTo>
                  <a:cubicBezTo>
                    <a:pt x="3215" y="4224"/>
                    <a:pt x="3263" y="4128"/>
                    <a:pt x="3239" y="4057"/>
                  </a:cubicBezTo>
                  <a:cubicBezTo>
                    <a:pt x="2953" y="3342"/>
                    <a:pt x="2572" y="2938"/>
                    <a:pt x="2167" y="2938"/>
                  </a:cubicBezTo>
                  <a:cubicBezTo>
                    <a:pt x="1667" y="2938"/>
                    <a:pt x="1310" y="3581"/>
                    <a:pt x="1119" y="3985"/>
                  </a:cubicBezTo>
                  <a:cubicBezTo>
                    <a:pt x="691" y="4176"/>
                    <a:pt x="72" y="4557"/>
                    <a:pt x="72" y="5057"/>
                  </a:cubicBezTo>
                  <a:cubicBezTo>
                    <a:pt x="72" y="5676"/>
                    <a:pt x="1072" y="6248"/>
                    <a:pt x="2453" y="6414"/>
                  </a:cubicBezTo>
                  <a:cubicBezTo>
                    <a:pt x="2477" y="6438"/>
                    <a:pt x="2477" y="6462"/>
                    <a:pt x="2477" y="6486"/>
                  </a:cubicBezTo>
                  <a:cubicBezTo>
                    <a:pt x="2378" y="6477"/>
                    <a:pt x="2279" y="6472"/>
                    <a:pt x="2183" y="6472"/>
                  </a:cubicBezTo>
                  <a:cubicBezTo>
                    <a:pt x="1515" y="6472"/>
                    <a:pt x="919" y="6686"/>
                    <a:pt x="524" y="7081"/>
                  </a:cubicBezTo>
                  <a:cubicBezTo>
                    <a:pt x="500" y="7129"/>
                    <a:pt x="476" y="7177"/>
                    <a:pt x="500" y="7224"/>
                  </a:cubicBezTo>
                  <a:cubicBezTo>
                    <a:pt x="500" y="7272"/>
                    <a:pt x="548" y="7319"/>
                    <a:pt x="596" y="7319"/>
                  </a:cubicBezTo>
                  <a:lnTo>
                    <a:pt x="1239" y="7558"/>
                  </a:lnTo>
                  <a:lnTo>
                    <a:pt x="1334" y="7867"/>
                  </a:lnTo>
                  <a:lnTo>
                    <a:pt x="143" y="9082"/>
                  </a:lnTo>
                  <a:cubicBezTo>
                    <a:pt x="48" y="9153"/>
                    <a:pt x="0" y="9296"/>
                    <a:pt x="0" y="9415"/>
                  </a:cubicBezTo>
                  <a:cubicBezTo>
                    <a:pt x="0" y="9558"/>
                    <a:pt x="48" y="9677"/>
                    <a:pt x="143" y="9772"/>
                  </a:cubicBezTo>
                  <a:cubicBezTo>
                    <a:pt x="215" y="9844"/>
                    <a:pt x="357" y="9915"/>
                    <a:pt x="476" y="9915"/>
                  </a:cubicBezTo>
                  <a:cubicBezTo>
                    <a:pt x="619" y="9915"/>
                    <a:pt x="738" y="9844"/>
                    <a:pt x="834" y="9772"/>
                  </a:cubicBezTo>
                  <a:lnTo>
                    <a:pt x="1215" y="9391"/>
                  </a:lnTo>
                  <a:cubicBezTo>
                    <a:pt x="1262" y="9320"/>
                    <a:pt x="1262" y="9225"/>
                    <a:pt x="1215" y="9177"/>
                  </a:cubicBezTo>
                  <a:cubicBezTo>
                    <a:pt x="1179" y="9153"/>
                    <a:pt x="1137" y="9141"/>
                    <a:pt x="1099" y="9141"/>
                  </a:cubicBezTo>
                  <a:cubicBezTo>
                    <a:pt x="1060" y="9141"/>
                    <a:pt x="1024" y="9153"/>
                    <a:pt x="1000" y="9177"/>
                  </a:cubicBezTo>
                  <a:lnTo>
                    <a:pt x="619" y="9558"/>
                  </a:lnTo>
                  <a:cubicBezTo>
                    <a:pt x="572" y="9582"/>
                    <a:pt x="524" y="9606"/>
                    <a:pt x="476" y="9606"/>
                  </a:cubicBezTo>
                  <a:cubicBezTo>
                    <a:pt x="429" y="9606"/>
                    <a:pt x="381" y="9582"/>
                    <a:pt x="334" y="9558"/>
                  </a:cubicBezTo>
                  <a:cubicBezTo>
                    <a:pt x="310" y="9510"/>
                    <a:pt x="286" y="9463"/>
                    <a:pt x="286" y="9415"/>
                  </a:cubicBezTo>
                  <a:cubicBezTo>
                    <a:pt x="286" y="9367"/>
                    <a:pt x="310" y="9320"/>
                    <a:pt x="334" y="9272"/>
                  </a:cubicBezTo>
                  <a:lnTo>
                    <a:pt x="2763" y="6867"/>
                  </a:lnTo>
                  <a:lnTo>
                    <a:pt x="3025" y="7153"/>
                  </a:lnTo>
                  <a:lnTo>
                    <a:pt x="1477" y="8701"/>
                  </a:lnTo>
                  <a:cubicBezTo>
                    <a:pt x="1429" y="8748"/>
                    <a:pt x="1429" y="8844"/>
                    <a:pt x="1477" y="8891"/>
                  </a:cubicBezTo>
                  <a:cubicBezTo>
                    <a:pt x="1500" y="8939"/>
                    <a:pt x="1548" y="8939"/>
                    <a:pt x="1596" y="8939"/>
                  </a:cubicBezTo>
                  <a:cubicBezTo>
                    <a:pt x="1620" y="8939"/>
                    <a:pt x="1667" y="8915"/>
                    <a:pt x="1691" y="8891"/>
                  </a:cubicBezTo>
                  <a:lnTo>
                    <a:pt x="2024" y="8558"/>
                  </a:lnTo>
                  <a:lnTo>
                    <a:pt x="2334" y="8653"/>
                  </a:lnTo>
                  <a:lnTo>
                    <a:pt x="2572" y="9296"/>
                  </a:lnTo>
                  <a:cubicBezTo>
                    <a:pt x="2588" y="9360"/>
                    <a:pt x="2646" y="9402"/>
                    <a:pt x="2711" y="9402"/>
                  </a:cubicBezTo>
                  <a:cubicBezTo>
                    <a:pt x="2744" y="9402"/>
                    <a:pt x="2779" y="9391"/>
                    <a:pt x="2810" y="9367"/>
                  </a:cubicBezTo>
                  <a:cubicBezTo>
                    <a:pt x="3072" y="9105"/>
                    <a:pt x="3263" y="8748"/>
                    <a:pt x="3358" y="8343"/>
                  </a:cubicBezTo>
                  <a:cubicBezTo>
                    <a:pt x="3429" y="8058"/>
                    <a:pt x="3453" y="7724"/>
                    <a:pt x="3429" y="7415"/>
                  </a:cubicBezTo>
                  <a:lnTo>
                    <a:pt x="3429" y="7415"/>
                  </a:lnTo>
                  <a:cubicBezTo>
                    <a:pt x="3429" y="7415"/>
                    <a:pt x="3453" y="7438"/>
                    <a:pt x="3477" y="7438"/>
                  </a:cubicBezTo>
                  <a:cubicBezTo>
                    <a:pt x="3668" y="8820"/>
                    <a:pt x="4215" y="9820"/>
                    <a:pt x="4858" y="9820"/>
                  </a:cubicBezTo>
                  <a:cubicBezTo>
                    <a:pt x="5335" y="9820"/>
                    <a:pt x="5716" y="9201"/>
                    <a:pt x="5906" y="8772"/>
                  </a:cubicBezTo>
                  <a:cubicBezTo>
                    <a:pt x="6311" y="8582"/>
                    <a:pt x="6954" y="8224"/>
                    <a:pt x="6954" y="7724"/>
                  </a:cubicBezTo>
                  <a:cubicBezTo>
                    <a:pt x="6954" y="7415"/>
                    <a:pt x="6692" y="7105"/>
                    <a:pt x="6240" y="6843"/>
                  </a:cubicBezTo>
                  <a:cubicBezTo>
                    <a:pt x="5787" y="6605"/>
                    <a:pt x="5216" y="6438"/>
                    <a:pt x="4549" y="6367"/>
                  </a:cubicBezTo>
                  <a:cubicBezTo>
                    <a:pt x="4549" y="6272"/>
                    <a:pt x="4525" y="6200"/>
                    <a:pt x="4477" y="6129"/>
                  </a:cubicBezTo>
                  <a:lnTo>
                    <a:pt x="4882" y="5724"/>
                  </a:lnTo>
                  <a:cubicBezTo>
                    <a:pt x="5430" y="6129"/>
                    <a:pt x="6073" y="6319"/>
                    <a:pt x="6740" y="6319"/>
                  </a:cubicBezTo>
                  <a:cubicBezTo>
                    <a:pt x="7549" y="6319"/>
                    <a:pt x="8359" y="6010"/>
                    <a:pt x="8978" y="5390"/>
                  </a:cubicBezTo>
                  <a:cubicBezTo>
                    <a:pt x="9597" y="4795"/>
                    <a:pt x="9907" y="3938"/>
                    <a:pt x="9907" y="3128"/>
                  </a:cubicBezTo>
                  <a:cubicBezTo>
                    <a:pt x="9883" y="2342"/>
                    <a:pt x="9574" y="1533"/>
                    <a:pt x="8978" y="937"/>
                  </a:cubicBezTo>
                  <a:cubicBezTo>
                    <a:pt x="8363" y="322"/>
                    <a:pt x="7563" y="1"/>
                    <a:pt x="6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5" name="Google Shape;3485;p38"/>
          <p:cNvSpPr/>
          <p:nvPr/>
        </p:nvSpPr>
        <p:spPr>
          <a:xfrm>
            <a:off x="720025" y="1397325"/>
            <a:ext cx="77040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3486;p38"/>
          <p:cNvSpPr txBox="1"/>
          <p:nvPr/>
        </p:nvSpPr>
        <p:spPr>
          <a:xfrm>
            <a:off x="811500" y="15726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1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one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7" name="Google Shape;3487;p38"/>
          <p:cNvSpPr txBox="1"/>
          <p:nvPr/>
        </p:nvSpPr>
        <p:spPr>
          <a:xfrm>
            <a:off x="4728285" y="15726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3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three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8" name="Google Shape;3488;p38"/>
          <p:cNvSpPr txBox="1"/>
          <p:nvPr/>
        </p:nvSpPr>
        <p:spPr>
          <a:xfrm>
            <a:off x="2769893" y="15726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2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two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9" name="Google Shape;3489;p38"/>
          <p:cNvSpPr txBox="1"/>
          <p:nvPr/>
        </p:nvSpPr>
        <p:spPr>
          <a:xfrm>
            <a:off x="6686678" y="15801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4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four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74594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38"/>
          <p:cNvSpPr/>
          <p:nvPr/>
        </p:nvSpPr>
        <p:spPr>
          <a:xfrm rot="3599972">
            <a:off x="6046813" y="2126936"/>
            <a:ext cx="898084" cy="88961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2" name="Google Shape;3372;p38"/>
          <p:cNvSpPr/>
          <p:nvPr/>
        </p:nvSpPr>
        <p:spPr>
          <a:xfrm rot="-8824097">
            <a:off x="4060543" y="2184854"/>
            <a:ext cx="898048" cy="889584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3" name="Google Shape;3373;p38"/>
          <p:cNvSpPr/>
          <p:nvPr/>
        </p:nvSpPr>
        <p:spPr>
          <a:xfrm rot="3599972">
            <a:off x="2104188" y="2082299"/>
            <a:ext cx="898084" cy="889619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377" name="Google Shape;3377;p38"/>
          <p:cNvSpPr txBox="1">
            <a:spLocks noGrp="1"/>
          </p:cNvSpPr>
          <p:nvPr>
            <p:ph type="title" idx="2"/>
          </p:nvPr>
        </p:nvSpPr>
        <p:spPr>
          <a:xfrm>
            <a:off x="3595171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78" name="Google Shape;3378;p38"/>
          <p:cNvSpPr txBox="1">
            <a:spLocks noGrp="1"/>
          </p:cNvSpPr>
          <p:nvPr>
            <p:ph type="subTitle" idx="3"/>
          </p:nvPr>
        </p:nvSpPr>
        <p:spPr>
          <a:xfrm>
            <a:off x="3595171" y="3635899"/>
            <a:ext cx="1828800" cy="131776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It's difficult to create a decorator whose behavior is independent of the order in which the decorators are applied. </a:t>
            </a:r>
            <a:endParaRPr dirty="0"/>
          </a:p>
        </p:txBody>
      </p:sp>
      <p:sp>
        <p:nvSpPr>
          <p:cNvPr id="3379" name="Google Shape;3379;p38"/>
          <p:cNvSpPr txBox="1">
            <a:spLocks noGrp="1"/>
          </p:cNvSpPr>
          <p:nvPr>
            <p:ph type="title" idx="8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&amp; Cons : cons</a:t>
            </a:r>
            <a:endParaRPr dirty="0"/>
          </a:p>
        </p:txBody>
      </p:sp>
      <p:sp>
        <p:nvSpPr>
          <p:cNvPr id="3380" name="Google Shape;3380;p38"/>
          <p:cNvSpPr txBox="1">
            <a:spLocks noGrp="1"/>
          </p:cNvSpPr>
          <p:nvPr>
            <p:ph type="title" idx="4"/>
          </p:nvPr>
        </p:nvSpPr>
        <p:spPr>
          <a:xfrm>
            <a:off x="1636780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81" name="Google Shape;3381;p38"/>
          <p:cNvSpPr txBox="1">
            <a:spLocks noGrp="1"/>
          </p:cNvSpPr>
          <p:nvPr>
            <p:ph type="subTitle" idx="5"/>
          </p:nvPr>
        </p:nvSpPr>
        <p:spPr>
          <a:xfrm>
            <a:off x="1636780" y="3635900"/>
            <a:ext cx="1828800" cy="84068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It’s hard to remove a specific wrapper from the wrappers stack.</a:t>
            </a:r>
          </a:p>
        </p:txBody>
      </p:sp>
      <p:sp>
        <p:nvSpPr>
          <p:cNvPr id="3382" name="Google Shape;3382;p38"/>
          <p:cNvSpPr txBox="1">
            <a:spLocks noGrp="1"/>
          </p:cNvSpPr>
          <p:nvPr>
            <p:ph type="title" idx="6"/>
          </p:nvPr>
        </p:nvSpPr>
        <p:spPr>
          <a:xfrm>
            <a:off x="5553563" y="3108200"/>
            <a:ext cx="1828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</p:txBody>
      </p:sp>
      <p:sp>
        <p:nvSpPr>
          <p:cNvPr id="3383" name="Google Shape;3383;p38"/>
          <p:cNvSpPr txBox="1">
            <a:spLocks noGrp="1"/>
          </p:cNvSpPr>
          <p:nvPr>
            <p:ph type="subTitle" idx="7"/>
          </p:nvPr>
        </p:nvSpPr>
        <p:spPr>
          <a:xfrm>
            <a:off x="5553563" y="3635900"/>
            <a:ext cx="1828800" cy="84068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Layer configuration code may appear to be rather nasty at first.</a:t>
            </a:r>
            <a:endParaRPr dirty="0"/>
          </a:p>
        </p:txBody>
      </p:sp>
      <p:grpSp>
        <p:nvGrpSpPr>
          <p:cNvPr id="3384" name="Google Shape;3384;p38"/>
          <p:cNvGrpSpPr/>
          <p:nvPr/>
        </p:nvGrpSpPr>
        <p:grpSpPr>
          <a:xfrm>
            <a:off x="4232203" y="2351369"/>
            <a:ext cx="554738" cy="452042"/>
            <a:chOff x="2756751" y="1522037"/>
            <a:chExt cx="332776" cy="274430"/>
          </a:xfrm>
        </p:grpSpPr>
        <p:sp>
          <p:nvSpPr>
            <p:cNvPr id="3385" name="Google Shape;3385;p38"/>
            <p:cNvSpPr/>
            <p:nvPr/>
          </p:nvSpPr>
          <p:spPr>
            <a:xfrm>
              <a:off x="2790341" y="1527647"/>
              <a:ext cx="265596" cy="72823"/>
            </a:xfrm>
            <a:custGeom>
              <a:avLst/>
              <a:gdLst/>
              <a:ahLst/>
              <a:cxnLst/>
              <a:rect l="l" t="t" r="r" b="b"/>
              <a:pathLst>
                <a:path w="7907" h="2168" extrusionOk="0">
                  <a:moveTo>
                    <a:pt x="405" y="0"/>
                  </a:moveTo>
                  <a:lnTo>
                    <a:pt x="262" y="72"/>
                  </a:lnTo>
                  <a:cubicBezTo>
                    <a:pt x="167" y="72"/>
                    <a:pt x="72" y="167"/>
                    <a:pt x="72" y="262"/>
                  </a:cubicBezTo>
                  <a:lnTo>
                    <a:pt x="0" y="2168"/>
                  </a:lnTo>
                  <a:lnTo>
                    <a:pt x="7907" y="2168"/>
                  </a:lnTo>
                  <a:lnTo>
                    <a:pt x="7788" y="786"/>
                  </a:lnTo>
                  <a:lnTo>
                    <a:pt x="7907" y="501"/>
                  </a:lnTo>
                  <a:lnTo>
                    <a:pt x="7907" y="191"/>
                  </a:lnTo>
                  <a:cubicBezTo>
                    <a:pt x="7907" y="96"/>
                    <a:pt x="7811" y="0"/>
                    <a:pt x="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8"/>
            <p:cNvSpPr/>
            <p:nvPr/>
          </p:nvSpPr>
          <p:spPr>
            <a:xfrm>
              <a:off x="2790341" y="1527647"/>
              <a:ext cx="265596" cy="72017"/>
            </a:xfrm>
            <a:custGeom>
              <a:avLst/>
              <a:gdLst/>
              <a:ahLst/>
              <a:cxnLst/>
              <a:rect l="l" t="t" r="r" b="b"/>
              <a:pathLst>
                <a:path w="7907" h="2144" extrusionOk="0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2144"/>
                  </a:lnTo>
                  <a:lnTo>
                    <a:pt x="7907" y="2144"/>
                  </a:lnTo>
                  <a:lnTo>
                    <a:pt x="7907" y="501"/>
                  </a:lnTo>
                  <a:lnTo>
                    <a:pt x="7835" y="501"/>
                  </a:lnTo>
                  <a:cubicBezTo>
                    <a:pt x="7645" y="524"/>
                    <a:pt x="7478" y="620"/>
                    <a:pt x="7383" y="786"/>
                  </a:cubicBezTo>
                  <a:cubicBezTo>
                    <a:pt x="7369" y="800"/>
                    <a:pt x="7347" y="814"/>
                    <a:pt x="7327" y="814"/>
                  </a:cubicBezTo>
                  <a:cubicBezTo>
                    <a:pt x="7312" y="814"/>
                    <a:pt x="7298" y="806"/>
                    <a:pt x="7287" y="786"/>
                  </a:cubicBezTo>
                  <a:cubicBezTo>
                    <a:pt x="7240" y="715"/>
                    <a:pt x="7168" y="643"/>
                    <a:pt x="7097" y="596"/>
                  </a:cubicBezTo>
                  <a:cubicBezTo>
                    <a:pt x="7002" y="548"/>
                    <a:pt x="6883" y="501"/>
                    <a:pt x="6764" y="501"/>
                  </a:cubicBezTo>
                  <a:lnTo>
                    <a:pt x="6692" y="501"/>
                  </a:lnTo>
                  <a:cubicBezTo>
                    <a:pt x="6525" y="524"/>
                    <a:pt x="6359" y="620"/>
                    <a:pt x="6263" y="786"/>
                  </a:cubicBezTo>
                  <a:cubicBezTo>
                    <a:pt x="6252" y="798"/>
                    <a:pt x="6234" y="804"/>
                    <a:pt x="6216" y="804"/>
                  </a:cubicBezTo>
                  <a:cubicBezTo>
                    <a:pt x="6198" y="804"/>
                    <a:pt x="6180" y="798"/>
                    <a:pt x="6168" y="786"/>
                  </a:cubicBezTo>
                  <a:cubicBezTo>
                    <a:pt x="6121" y="715"/>
                    <a:pt x="6049" y="643"/>
                    <a:pt x="5978" y="596"/>
                  </a:cubicBezTo>
                  <a:cubicBezTo>
                    <a:pt x="5882" y="524"/>
                    <a:pt x="5763" y="501"/>
                    <a:pt x="5644" y="501"/>
                  </a:cubicBezTo>
                  <a:lnTo>
                    <a:pt x="5573" y="501"/>
                  </a:lnTo>
                  <a:cubicBezTo>
                    <a:pt x="5382" y="524"/>
                    <a:pt x="5216" y="620"/>
                    <a:pt x="5120" y="786"/>
                  </a:cubicBezTo>
                  <a:cubicBezTo>
                    <a:pt x="5108" y="798"/>
                    <a:pt x="5091" y="804"/>
                    <a:pt x="5073" y="804"/>
                  </a:cubicBezTo>
                  <a:cubicBezTo>
                    <a:pt x="5055" y="804"/>
                    <a:pt x="5037" y="798"/>
                    <a:pt x="5025" y="786"/>
                  </a:cubicBezTo>
                  <a:cubicBezTo>
                    <a:pt x="4977" y="715"/>
                    <a:pt x="4930" y="643"/>
                    <a:pt x="4858" y="596"/>
                  </a:cubicBezTo>
                  <a:cubicBezTo>
                    <a:pt x="4739" y="524"/>
                    <a:pt x="4644" y="501"/>
                    <a:pt x="4525" y="501"/>
                  </a:cubicBezTo>
                  <a:lnTo>
                    <a:pt x="4454" y="501"/>
                  </a:lnTo>
                  <a:cubicBezTo>
                    <a:pt x="4263" y="524"/>
                    <a:pt x="4096" y="620"/>
                    <a:pt x="4001" y="786"/>
                  </a:cubicBezTo>
                  <a:cubicBezTo>
                    <a:pt x="3989" y="798"/>
                    <a:pt x="3971" y="804"/>
                    <a:pt x="3953" y="804"/>
                  </a:cubicBezTo>
                  <a:cubicBezTo>
                    <a:pt x="3936" y="804"/>
                    <a:pt x="3918" y="798"/>
                    <a:pt x="3906" y="786"/>
                  </a:cubicBezTo>
                  <a:cubicBezTo>
                    <a:pt x="3858" y="715"/>
                    <a:pt x="3787" y="643"/>
                    <a:pt x="3715" y="596"/>
                  </a:cubicBezTo>
                  <a:cubicBezTo>
                    <a:pt x="3620" y="524"/>
                    <a:pt x="3501" y="501"/>
                    <a:pt x="3382" y="501"/>
                  </a:cubicBezTo>
                  <a:lnTo>
                    <a:pt x="3310" y="501"/>
                  </a:lnTo>
                  <a:cubicBezTo>
                    <a:pt x="3144" y="524"/>
                    <a:pt x="2977" y="620"/>
                    <a:pt x="2882" y="786"/>
                  </a:cubicBezTo>
                  <a:cubicBezTo>
                    <a:pt x="2870" y="798"/>
                    <a:pt x="2846" y="804"/>
                    <a:pt x="2822" y="804"/>
                  </a:cubicBezTo>
                  <a:cubicBezTo>
                    <a:pt x="2798" y="804"/>
                    <a:pt x="2775" y="798"/>
                    <a:pt x="2763" y="786"/>
                  </a:cubicBezTo>
                  <a:cubicBezTo>
                    <a:pt x="2739" y="715"/>
                    <a:pt x="2667" y="643"/>
                    <a:pt x="2596" y="596"/>
                  </a:cubicBezTo>
                  <a:cubicBezTo>
                    <a:pt x="2501" y="524"/>
                    <a:pt x="2382" y="501"/>
                    <a:pt x="2263" y="501"/>
                  </a:cubicBezTo>
                  <a:lnTo>
                    <a:pt x="2191" y="501"/>
                  </a:lnTo>
                  <a:cubicBezTo>
                    <a:pt x="2001" y="524"/>
                    <a:pt x="1834" y="620"/>
                    <a:pt x="1739" y="786"/>
                  </a:cubicBezTo>
                  <a:cubicBezTo>
                    <a:pt x="1727" y="798"/>
                    <a:pt x="1709" y="804"/>
                    <a:pt x="1691" y="804"/>
                  </a:cubicBezTo>
                  <a:cubicBezTo>
                    <a:pt x="1673" y="804"/>
                    <a:pt x="1655" y="798"/>
                    <a:pt x="1643" y="786"/>
                  </a:cubicBezTo>
                  <a:cubicBezTo>
                    <a:pt x="1596" y="715"/>
                    <a:pt x="1548" y="643"/>
                    <a:pt x="1477" y="596"/>
                  </a:cubicBezTo>
                  <a:cubicBezTo>
                    <a:pt x="1358" y="524"/>
                    <a:pt x="1239" y="501"/>
                    <a:pt x="1120" y="501"/>
                  </a:cubicBezTo>
                  <a:lnTo>
                    <a:pt x="1072" y="501"/>
                  </a:lnTo>
                  <a:cubicBezTo>
                    <a:pt x="881" y="524"/>
                    <a:pt x="715" y="620"/>
                    <a:pt x="619" y="786"/>
                  </a:cubicBezTo>
                  <a:cubicBezTo>
                    <a:pt x="608" y="798"/>
                    <a:pt x="590" y="804"/>
                    <a:pt x="572" y="804"/>
                  </a:cubicBezTo>
                  <a:cubicBezTo>
                    <a:pt x="554" y="804"/>
                    <a:pt x="536" y="798"/>
                    <a:pt x="524" y="786"/>
                  </a:cubicBezTo>
                  <a:cubicBezTo>
                    <a:pt x="477" y="739"/>
                    <a:pt x="453" y="691"/>
                    <a:pt x="405" y="667"/>
                  </a:cubicBezTo>
                  <a:cubicBezTo>
                    <a:pt x="405" y="643"/>
                    <a:pt x="381" y="620"/>
                    <a:pt x="381" y="59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8"/>
            <p:cNvSpPr/>
            <p:nvPr/>
          </p:nvSpPr>
          <p:spPr>
            <a:xfrm>
              <a:off x="3036723" y="1574841"/>
              <a:ext cx="38427" cy="28014"/>
            </a:xfrm>
            <a:custGeom>
              <a:avLst/>
              <a:gdLst/>
              <a:ahLst/>
              <a:cxnLst/>
              <a:rect l="l" t="t" r="r" b="b"/>
              <a:pathLst>
                <a:path w="1144" h="834" extrusionOk="0">
                  <a:moveTo>
                    <a:pt x="619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72" y="834"/>
                  </a:lnTo>
                  <a:lnTo>
                    <a:pt x="1143" y="715"/>
                  </a:lnTo>
                  <a:cubicBezTo>
                    <a:pt x="1143" y="691"/>
                    <a:pt x="1119" y="643"/>
                    <a:pt x="1119" y="596"/>
                  </a:cubicBezTo>
                  <a:lnTo>
                    <a:pt x="953" y="72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8"/>
            <p:cNvSpPr/>
            <p:nvPr/>
          </p:nvSpPr>
          <p:spPr>
            <a:xfrm>
              <a:off x="3044718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191" y="24"/>
                    <a:pt x="167" y="72"/>
                    <a:pt x="143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8"/>
            <p:cNvSpPr/>
            <p:nvPr/>
          </p:nvSpPr>
          <p:spPr>
            <a:xfrm>
              <a:off x="3041493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8"/>
            <p:cNvSpPr/>
            <p:nvPr/>
          </p:nvSpPr>
          <p:spPr>
            <a:xfrm>
              <a:off x="2999102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620" y="0"/>
                  </a:moveTo>
                  <a:lnTo>
                    <a:pt x="168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8"/>
            <p:cNvSpPr/>
            <p:nvPr/>
          </p:nvSpPr>
          <p:spPr>
            <a:xfrm>
              <a:off x="3007097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287" y="1"/>
                  </a:moveTo>
                  <a:cubicBezTo>
                    <a:pt x="191" y="24"/>
                    <a:pt x="168" y="72"/>
                    <a:pt x="120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3" y="143"/>
                  </a:lnTo>
                  <a:cubicBezTo>
                    <a:pt x="549" y="96"/>
                    <a:pt x="525" y="48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8"/>
            <p:cNvSpPr/>
            <p:nvPr/>
          </p:nvSpPr>
          <p:spPr>
            <a:xfrm>
              <a:off x="3003906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8"/>
            <p:cNvSpPr/>
            <p:nvPr/>
          </p:nvSpPr>
          <p:spPr>
            <a:xfrm>
              <a:off x="2961515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48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48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29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8"/>
            <p:cNvSpPr/>
            <p:nvPr/>
          </p:nvSpPr>
          <p:spPr>
            <a:xfrm>
              <a:off x="2968704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0" y="1"/>
                  </a:moveTo>
                  <a:cubicBezTo>
                    <a:pt x="215" y="24"/>
                    <a:pt x="168" y="72"/>
                    <a:pt x="144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96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8"/>
            <p:cNvSpPr/>
            <p:nvPr/>
          </p:nvSpPr>
          <p:spPr>
            <a:xfrm>
              <a:off x="2966319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8"/>
            <p:cNvSpPr/>
            <p:nvPr/>
          </p:nvSpPr>
          <p:spPr>
            <a:xfrm>
              <a:off x="2923122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620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8"/>
            <p:cNvSpPr/>
            <p:nvPr/>
          </p:nvSpPr>
          <p:spPr>
            <a:xfrm>
              <a:off x="2931116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0" y="1"/>
                  </a:moveTo>
                  <a:cubicBezTo>
                    <a:pt x="191" y="24"/>
                    <a:pt x="167" y="72"/>
                    <a:pt x="143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8"/>
            <p:cNvSpPr/>
            <p:nvPr/>
          </p:nvSpPr>
          <p:spPr>
            <a:xfrm>
              <a:off x="2927925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8"/>
            <p:cNvSpPr/>
            <p:nvPr/>
          </p:nvSpPr>
          <p:spPr>
            <a:xfrm>
              <a:off x="2885535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0" y="715"/>
                  </a:lnTo>
                  <a:lnTo>
                    <a:pt x="548" y="834"/>
                  </a:lnTo>
                  <a:lnTo>
                    <a:pt x="1119" y="715"/>
                  </a:lnTo>
                  <a:cubicBezTo>
                    <a:pt x="1119" y="691"/>
                    <a:pt x="1119" y="643"/>
                    <a:pt x="1096" y="596"/>
                  </a:cubicBezTo>
                  <a:lnTo>
                    <a:pt x="953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8"/>
            <p:cNvSpPr/>
            <p:nvPr/>
          </p:nvSpPr>
          <p:spPr>
            <a:xfrm>
              <a:off x="2893529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191" y="24"/>
                    <a:pt x="167" y="72"/>
                    <a:pt x="119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48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8"/>
            <p:cNvSpPr/>
            <p:nvPr/>
          </p:nvSpPr>
          <p:spPr>
            <a:xfrm>
              <a:off x="2890338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6" y="5526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8"/>
            <p:cNvSpPr/>
            <p:nvPr/>
          </p:nvSpPr>
          <p:spPr>
            <a:xfrm>
              <a:off x="2847914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596" y="0"/>
                  </a:moveTo>
                  <a:lnTo>
                    <a:pt x="168" y="72"/>
                  </a:lnTo>
                  <a:lnTo>
                    <a:pt x="49" y="596"/>
                  </a:lnTo>
                  <a:cubicBezTo>
                    <a:pt x="49" y="643"/>
                    <a:pt x="49" y="691"/>
                    <a:pt x="49" y="715"/>
                  </a:cubicBezTo>
                  <a:lnTo>
                    <a:pt x="1" y="715"/>
                  </a:lnTo>
                  <a:lnTo>
                    <a:pt x="549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30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8"/>
            <p:cNvSpPr/>
            <p:nvPr/>
          </p:nvSpPr>
          <p:spPr>
            <a:xfrm>
              <a:off x="2855136" y="1557240"/>
              <a:ext cx="24017" cy="20020"/>
            </a:xfrm>
            <a:custGeom>
              <a:avLst/>
              <a:gdLst/>
              <a:ahLst/>
              <a:cxnLst/>
              <a:rect l="l" t="t" r="r" b="b"/>
              <a:pathLst>
                <a:path w="715" h="596" extrusionOk="0">
                  <a:moveTo>
                    <a:pt x="310" y="1"/>
                  </a:moveTo>
                  <a:cubicBezTo>
                    <a:pt x="215" y="24"/>
                    <a:pt x="167" y="72"/>
                    <a:pt x="143" y="167"/>
                  </a:cubicBezTo>
                  <a:lnTo>
                    <a:pt x="0" y="596"/>
                  </a:lnTo>
                  <a:lnTo>
                    <a:pt x="715" y="596"/>
                  </a:lnTo>
                  <a:lnTo>
                    <a:pt x="596" y="143"/>
                  </a:lnTo>
                  <a:cubicBezTo>
                    <a:pt x="572" y="96"/>
                    <a:pt x="524" y="48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8"/>
            <p:cNvSpPr/>
            <p:nvPr/>
          </p:nvSpPr>
          <p:spPr>
            <a:xfrm>
              <a:off x="2852717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8"/>
            <p:cNvSpPr/>
            <p:nvPr/>
          </p:nvSpPr>
          <p:spPr>
            <a:xfrm>
              <a:off x="2809521" y="1574841"/>
              <a:ext cx="37654" cy="28014"/>
            </a:xfrm>
            <a:custGeom>
              <a:avLst/>
              <a:gdLst/>
              <a:ahLst/>
              <a:cxnLst/>
              <a:rect l="l" t="t" r="r" b="b"/>
              <a:pathLst>
                <a:path w="1121" h="834" extrusionOk="0">
                  <a:moveTo>
                    <a:pt x="620" y="0"/>
                  </a:moveTo>
                  <a:lnTo>
                    <a:pt x="191" y="72"/>
                  </a:lnTo>
                  <a:lnTo>
                    <a:pt x="72" y="596"/>
                  </a:lnTo>
                  <a:cubicBezTo>
                    <a:pt x="72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72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120" y="596"/>
                  </a:cubicBezTo>
                  <a:lnTo>
                    <a:pt x="953" y="7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8"/>
            <p:cNvSpPr/>
            <p:nvPr/>
          </p:nvSpPr>
          <p:spPr>
            <a:xfrm>
              <a:off x="2817515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311" y="1"/>
                  </a:moveTo>
                  <a:cubicBezTo>
                    <a:pt x="191" y="24"/>
                    <a:pt x="168" y="72"/>
                    <a:pt x="144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72" y="96"/>
                    <a:pt x="525" y="48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8"/>
            <p:cNvSpPr/>
            <p:nvPr/>
          </p:nvSpPr>
          <p:spPr>
            <a:xfrm>
              <a:off x="2814324" y="1598824"/>
              <a:ext cx="32851" cy="185618"/>
            </a:xfrm>
            <a:custGeom>
              <a:avLst/>
              <a:gdLst/>
              <a:ahLst/>
              <a:cxnLst/>
              <a:rect l="l" t="t" r="r" b="b"/>
              <a:pathLst>
                <a:path w="978" h="5526" extrusionOk="0">
                  <a:moveTo>
                    <a:pt x="1" y="1"/>
                  </a:moveTo>
                  <a:lnTo>
                    <a:pt x="1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8"/>
            <p:cNvSpPr/>
            <p:nvPr/>
          </p:nvSpPr>
          <p:spPr>
            <a:xfrm>
              <a:off x="2771933" y="1574841"/>
              <a:ext cx="37621" cy="28014"/>
            </a:xfrm>
            <a:custGeom>
              <a:avLst/>
              <a:gdLst/>
              <a:ahLst/>
              <a:cxnLst/>
              <a:rect l="l" t="t" r="r" b="b"/>
              <a:pathLst>
                <a:path w="1120" h="834" extrusionOk="0">
                  <a:moveTo>
                    <a:pt x="596" y="0"/>
                  </a:moveTo>
                  <a:lnTo>
                    <a:pt x="167" y="72"/>
                  </a:lnTo>
                  <a:lnTo>
                    <a:pt x="72" y="596"/>
                  </a:lnTo>
                  <a:cubicBezTo>
                    <a:pt x="48" y="643"/>
                    <a:pt x="48" y="691"/>
                    <a:pt x="48" y="715"/>
                  </a:cubicBezTo>
                  <a:lnTo>
                    <a:pt x="1" y="715"/>
                  </a:lnTo>
                  <a:lnTo>
                    <a:pt x="548" y="834"/>
                  </a:lnTo>
                  <a:lnTo>
                    <a:pt x="1120" y="715"/>
                  </a:lnTo>
                  <a:cubicBezTo>
                    <a:pt x="1120" y="691"/>
                    <a:pt x="1120" y="643"/>
                    <a:pt x="1096" y="596"/>
                  </a:cubicBezTo>
                  <a:lnTo>
                    <a:pt x="953" y="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8"/>
            <p:cNvSpPr/>
            <p:nvPr/>
          </p:nvSpPr>
          <p:spPr>
            <a:xfrm>
              <a:off x="2779928" y="1557240"/>
              <a:ext cx="24050" cy="20020"/>
            </a:xfrm>
            <a:custGeom>
              <a:avLst/>
              <a:gdLst/>
              <a:ahLst/>
              <a:cxnLst/>
              <a:rect l="l" t="t" r="r" b="b"/>
              <a:pathLst>
                <a:path w="716" h="596" extrusionOk="0">
                  <a:moveTo>
                    <a:pt x="286" y="1"/>
                  </a:moveTo>
                  <a:cubicBezTo>
                    <a:pt x="191" y="24"/>
                    <a:pt x="144" y="72"/>
                    <a:pt x="120" y="167"/>
                  </a:cubicBezTo>
                  <a:lnTo>
                    <a:pt x="1" y="596"/>
                  </a:lnTo>
                  <a:lnTo>
                    <a:pt x="715" y="596"/>
                  </a:lnTo>
                  <a:lnTo>
                    <a:pt x="572" y="143"/>
                  </a:lnTo>
                  <a:cubicBezTo>
                    <a:pt x="548" y="96"/>
                    <a:pt x="525" y="48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8"/>
            <p:cNvSpPr/>
            <p:nvPr/>
          </p:nvSpPr>
          <p:spPr>
            <a:xfrm>
              <a:off x="2776737" y="1598824"/>
              <a:ext cx="32817" cy="185618"/>
            </a:xfrm>
            <a:custGeom>
              <a:avLst/>
              <a:gdLst/>
              <a:ahLst/>
              <a:cxnLst/>
              <a:rect l="l" t="t" r="r" b="b"/>
              <a:pathLst>
                <a:path w="977" h="5526" extrusionOk="0">
                  <a:moveTo>
                    <a:pt x="0" y="1"/>
                  </a:moveTo>
                  <a:lnTo>
                    <a:pt x="0" y="5526"/>
                  </a:lnTo>
                  <a:lnTo>
                    <a:pt x="977" y="552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8"/>
            <p:cNvSpPr/>
            <p:nvPr/>
          </p:nvSpPr>
          <p:spPr>
            <a:xfrm>
              <a:off x="2761520" y="1652434"/>
              <a:ext cx="323203" cy="136812"/>
            </a:xfrm>
            <a:custGeom>
              <a:avLst/>
              <a:gdLst/>
              <a:ahLst/>
              <a:cxnLst/>
              <a:rect l="l" t="t" r="r" b="b"/>
              <a:pathLst>
                <a:path w="9622" h="4073" extrusionOk="0">
                  <a:moveTo>
                    <a:pt x="8145" y="1763"/>
                  </a:moveTo>
                  <a:cubicBezTo>
                    <a:pt x="8169" y="1763"/>
                    <a:pt x="8193" y="1787"/>
                    <a:pt x="8193" y="1834"/>
                  </a:cubicBezTo>
                  <a:lnTo>
                    <a:pt x="8193" y="3454"/>
                  </a:lnTo>
                  <a:cubicBezTo>
                    <a:pt x="8193" y="3501"/>
                    <a:pt x="8169" y="3525"/>
                    <a:pt x="8145" y="3525"/>
                  </a:cubicBezTo>
                  <a:lnTo>
                    <a:pt x="1477" y="3525"/>
                  </a:lnTo>
                  <a:cubicBezTo>
                    <a:pt x="1454" y="3525"/>
                    <a:pt x="1430" y="3501"/>
                    <a:pt x="1430" y="3454"/>
                  </a:cubicBezTo>
                  <a:lnTo>
                    <a:pt x="1430" y="1834"/>
                  </a:lnTo>
                  <a:cubicBezTo>
                    <a:pt x="1430" y="1787"/>
                    <a:pt x="1454" y="1763"/>
                    <a:pt x="1477" y="1763"/>
                  </a:cubicBezTo>
                  <a:close/>
                  <a:moveTo>
                    <a:pt x="4692" y="0"/>
                  </a:moveTo>
                  <a:lnTo>
                    <a:pt x="1" y="310"/>
                  </a:lnTo>
                  <a:lnTo>
                    <a:pt x="96" y="3739"/>
                  </a:lnTo>
                  <a:cubicBezTo>
                    <a:pt x="96" y="3882"/>
                    <a:pt x="239" y="4025"/>
                    <a:pt x="382" y="4025"/>
                  </a:cubicBezTo>
                  <a:lnTo>
                    <a:pt x="9241" y="4073"/>
                  </a:lnTo>
                  <a:cubicBezTo>
                    <a:pt x="9408" y="4073"/>
                    <a:pt x="9551" y="3930"/>
                    <a:pt x="9551" y="3787"/>
                  </a:cubicBezTo>
                  <a:lnTo>
                    <a:pt x="9622" y="3739"/>
                  </a:lnTo>
                  <a:lnTo>
                    <a:pt x="9622" y="31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8"/>
            <p:cNvSpPr/>
            <p:nvPr/>
          </p:nvSpPr>
          <p:spPr>
            <a:xfrm>
              <a:off x="2761520" y="1655625"/>
              <a:ext cx="323203" cy="136040"/>
            </a:xfrm>
            <a:custGeom>
              <a:avLst/>
              <a:gdLst/>
              <a:ahLst/>
              <a:cxnLst/>
              <a:rect l="l" t="t" r="r" b="b"/>
              <a:pathLst>
                <a:path w="9622" h="4050" extrusionOk="0">
                  <a:moveTo>
                    <a:pt x="168" y="1"/>
                  </a:moveTo>
                  <a:lnTo>
                    <a:pt x="1" y="215"/>
                  </a:lnTo>
                  <a:lnTo>
                    <a:pt x="1" y="3740"/>
                  </a:lnTo>
                  <a:cubicBezTo>
                    <a:pt x="1" y="3906"/>
                    <a:pt x="120" y="4049"/>
                    <a:pt x="287" y="4049"/>
                  </a:cubicBezTo>
                  <a:lnTo>
                    <a:pt x="9336" y="4049"/>
                  </a:lnTo>
                  <a:cubicBezTo>
                    <a:pt x="9503" y="4049"/>
                    <a:pt x="9622" y="3906"/>
                    <a:pt x="9622" y="3740"/>
                  </a:cubicBezTo>
                  <a:lnTo>
                    <a:pt x="9622" y="3644"/>
                  </a:lnTo>
                  <a:lnTo>
                    <a:pt x="572" y="3644"/>
                  </a:lnTo>
                  <a:cubicBezTo>
                    <a:pt x="477" y="3644"/>
                    <a:pt x="382" y="3573"/>
                    <a:pt x="382" y="3454"/>
                  </a:cubicBezTo>
                  <a:lnTo>
                    <a:pt x="382" y="21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8"/>
            <p:cNvSpPr/>
            <p:nvPr/>
          </p:nvSpPr>
          <p:spPr>
            <a:xfrm>
              <a:off x="2761520" y="1642827"/>
              <a:ext cx="323203" cy="51225"/>
            </a:xfrm>
            <a:custGeom>
              <a:avLst/>
              <a:gdLst/>
              <a:ahLst/>
              <a:cxnLst/>
              <a:rect l="l" t="t" r="r" b="b"/>
              <a:pathLst>
                <a:path w="9622" h="1525" extrusionOk="0">
                  <a:moveTo>
                    <a:pt x="382" y="1"/>
                  </a:moveTo>
                  <a:lnTo>
                    <a:pt x="334" y="72"/>
                  </a:lnTo>
                  <a:cubicBezTo>
                    <a:pt x="168" y="72"/>
                    <a:pt x="49" y="191"/>
                    <a:pt x="49" y="358"/>
                  </a:cubicBezTo>
                  <a:lnTo>
                    <a:pt x="1" y="596"/>
                  </a:lnTo>
                  <a:lnTo>
                    <a:pt x="715" y="596"/>
                  </a:lnTo>
                  <a:cubicBezTo>
                    <a:pt x="930" y="596"/>
                    <a:pt x="1096" y="763"/>
                    <a:pt x="1096" y="977"/>
                  </a:cubicBezTo>
                  <a:lnTo>
                    <a:pt x="1096" y="1144"/>
                  </a:lnTo>
                  <a:cubicBezTo>
                    <a:pt x="1096" y="1358"/>
                    <a:pt x="1263" y="1525"/>
                    <a:pt x="1477" y="1525"/>
                  </a:cubicBezTo>
                  <a:lnTo>
                    <a:pt x="1501" y="1525"/>
                  </a:lnTo>
                  <a:cubicBezTo>
                    <a:pt x="1716" y="1525"/>
                    <a:pt x="1882" y="1358"/>
                    <a:pt x="1882" y="1144"/>
                  </a:cubicBezTo>
                  <a:lnTo>
                    <a:pt x="1882" y="977"/>
                  </a:lnTo>
                  <a:cubicBezTo>
                    <a:pt x="1882" y="763"/>
                    <a:pt x="2049" y="596"/>
                    <a:pt x="2263" y="596"/>
                  </a:cubicBezTo>
                  <a:lnTo>
                    <a:pt x="2382" y="596"/>
                  </a:lnTo>
                  <a:cubicBezTo>
                    <a:pt x="2597" y="596"/>
                    <a:pt x="2763" y="763"/>
                    <a:pt x="2763" y="977"/>
                  </a:cubicBezTo>
                  <a:cubicBezTo>
                    <a:pt x="2763" y="1072"/>
                    <a:pt x="2811" y="1168"/>
                    <a:pt x="2882" y="1239"/>
                  </a:cubicBezTo>
                  <a:cubicBezTo>
                    <a:pt x="2954" y="1310"/>
                    <a:pt x="3049" y="1358"/>
                    <a:pt x="3144" y="1358"/>
                  </a:cubicBezTo>
                  <a:cubicBezTo>
                    <a:pt x="3359" y="1358"/>
                    <a:pt x="3525" y="1191"/>
                    <a:pt x="3525" y="977"/>
                  </a:cubicBezTo>
                  <a:cubicBezTo>
                    <a:pt x="3525" y="858"/>
                    <a:pt x="3573" y="763"/>
                    <a:pt x="3645" y="715"/>
                  </a:cubicBezTo>
                  <a:cubicBezTo>
                    <a:pt x="3716" y="644"/>
                    <a:pt x="3811" y="596"/>
                    <a:pt x="3930" y="596"/>
                  </a:cubicBezTo>
                  <a:lnTo>
                    <a:pt x="4978" y="596"/>
                  </a:lnTo>
                  <a:cubicBezTo>
                    <a:pt x="5192" y="596"/>
                    <a:pt x="5359" y="763"/>
                    <a:pt x="5359" y="977"/>
                  </a:cubicBezTo>
                  <a:lnTo>
                    <a:pt x="5359" y="1144"/>
                  </a:lnTo>
                  <a:cubicBezTo>
                    <a:pt x="5359" y="1358"/>
                    <a:pt x="5526" y="1525"/>
                    <a:pt x="5740" y="1525"/>
                  </a:cubicBezTo>
                  <a:lnTo>
                    <a:pt x="5764" y="1525"/>
                  </a:lnTo>
                  <a:cubicBezTo>
                    <a:pt x="5978" y="1525"/>
                    <a:pt x="6145" y="1358"/>
                    <a:pt x="6145" y="1144"/>
                  </a:cubicBezTo>
                  <a:lnTo>
                    <a:pt x="6145" y="977"/>
                  </a:lnTo>
                  <a:cubicBezTo>
                    <a:pt x="6145" y="763"/>
                    <a:pt x="6312" y="596"/>
                    <a:pt x="6526" y="596"/>
                  </a:cubicBezTo>
                  <a:lnTo>
                    <a:pt x="9622" y="596"/>
                  </a:lnTo>
                  <a:lnTo>
                    <a:pt x="9622" y="310"/>
                  </a:lnTo>
                  <a:cubicBezTo>
                    <a:pt x="9622" y="144"/>
                    <a:pt x="9503" y="1"/>
                    <a:pt x="9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4" name="Google Shape;3414;p38"/>
            <p:cNvGrpSpPr/>
            <p:nvPr/>
          </p:nvGrpSpPr>
          <p:grpSpPr>
            <a:xfrm>
              <a:off x="2756751" y="1522037"/>
              <a:ext cx="332776" cy="274430"/>
              <a:chOff x="2756751" y="1522037"/>
              <a:chExt cx="332776" cy="274430"/>
            </a:xfrm>
          </p:grpSpPr>
          <p:sp>
            <p:nvSpPr>
              <p:cNvPr id="3415" name="Google Shape;3415;p38"/>
              <p:cNvSpPr/>
              <p:nvPr/>
            </p:nvSpPr>
            <p:spPr>
              <a:xfrm>
                <a:off x="2988723" y="1706816"/>
                <a:ext cx="100804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669" extrusionOk="0">
                    <a:moveTo>
                      <a:pt x="2858" y="1"/>
                    </a:moveTo>
                    <a:cubicBezTo>
                      <a:pt x="2787" y="1"/>
                      <a:pt x="2715" y="72"/>
                      <a:pt x="2715" y="168"/>
                    </a:cubicBezTo>
                    <a:lnTo>
                      <a:pt x="2715" y="2216"/>
                    </a:lnTo>
                    <a:cubicBezTo>
                      <a:pt x="2715" y="2311"/>
                      <a:pt x="2644" y="2382"/>
                      <a:pt x="2572" y="2382"/>
                    </a:cubicBezTo>
                    <a:lnTo>
                      <a:pt x="143" y="2382"/>
                    </a:lnTo>
                    <a:cubicBezTo>
                      <a:pt x="72" y="2382"/>
                      <a:pt x="0" y="2430"/>
                      <a:pt x="0" y="2525"/>
                    </a:cubicBezTo>
                    <a:cubicBezTo>
                      <a:pt x="0" y="2597"/>
                      <a:pt x="72" y="2668"/>
                      <a:pt x="143" y="2668"/>
                    </a:cubicBezTo>
                    <a:lnTo>
                      <a:pt x="2572" y="2668"/>
                    </a:lnTo>
                    <a:cubicBezTo>
                      <a:pt x="2810" y="2668"/>
                      <a:pt x="3001" y="2478"/>
                      <a:pt x="3001" y="2239"/>
                    </a:cubicBezTo>
                    <a:lnTo>
                      <a:pt x="3001" y="168"/>
                    </a:lnTo>
                    <a:cubicBezTo>
                      <a:pt x="3001" y="72"/>
                      <a:pt x="2929" y="1"/>
                      <a:pt x="2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16" name="Google Shape;3416;p38"/>
              <p:cNvGrpSpPr/>
              <p:nvPr/>
            </p:nvGrpSpPr>
            <p:grpSpPr>
              <a:xfrm>
                <a:off x="2756751" y="1522037"/>
                <a:ext cx="332776" cy="273624"/>
                <a:chOff x="2756751" y="1522037"/>
                <a:chExt cx="332776" cy="273624"/>
              </a:xfrm>
            </p:grpSpPr>
            <p:sp>
              <p:nvSpPr>
                <p:cNvPr id="3417" name="Google Shape;3417;p38"/>
                <p:cNvSpPr/>
                <p:nvPr/>
              </p:nvSpPr>
              <p:spPr>
                <a:xfrm>
                  <a:off x="2804717" y="1706816"/>
                  <a:ext cx="237616" cy="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4" h="2049" extrusionOk="0">
                      <a:moveTo>
                        <a:pt x="1120" y="287"/>
                      </a:moveTo>
                      <a:lnTo>
                        <a:pt x="1120" y="1763"/>
                      </a:lnTo>
                      <a:lnTo>
                        <a:pt x="287" y="1763"/>
                      </a:lnTo>
                      <a:lnTo>
                        <a:pt x="287" y="287"/>
                      </a:lnTo>
                      <a:close/>
                      <a:moveTo>
                        <a:pt x="3383" y="287"/>
                      </a:moveTo>
                      <a:lnTo>
                        <a:pt x="3383" y="1763"/>
                      </a:lnTo>
                      <a:lnTo>
                        <a:pt x="2549" y="1763"/>
                      </a:lnTo>
                      <a:lnTo>
                        <a:pt x="2549" y="1406"/>
                      </a:lnTo>
                      <a:cubicBezTo>
                        <a:pt x="2549" y="1311"/>
                        <a:pt x="2478" y="1263"/>
                        <a:pt x="2406" y="1263"/>
                      </a:cubicBezTo>
                      <a:cubicBezTo>
                        <a:pt x="2311" y="1263"/>
                        <a:pt x="2263" y="1311"/>
                        <a:pt x="2263" y="1406"/>
                      </a:cubicBezTo>
                      <a:lnTo>
                        <a:pt x="2263" y="1763"/>
                      </a:lnTo>
                      <a:lnTo>
                        <a:pt x="1430" y="1763"/>
                      </a:lnTo>
                      <a:lnTo>
                        <a:pt x="1430" y="287"/>
                      </a:lnTo>
                      <a:lnTo>
                        <a:pt x="2263" y="287"/>
                      </a:lnTo>
                      <a:lnTo>
                        <a:pt x="2263" y="715"/>
                      </a:lnTo>
                      <a:cubicBezTo>
                        <a:pt x="2263" y="811"/>
                        <a:pt x="2311" y="858"/>
                        <a:pt x="2406" y="858"/>
                      </a:cubicBezTo>
                      <a:cubicBezTo>
                        <a:pt x="2478" y="858"/>
                        <a:pt x="2549" y="811"/>
                        <a:pt x="2549" y="715"/>
                      </a:cubicBezTo>
                      <a:lnTo>
                        <a:pt x="2549" y="287"/>
                      </a:lnTo>
                      <a:close/>
                      <a:moveTo>
                        <a:pt x="4502" y="287"/>
                      </a:moveTo>
                      <a:lnTo>
                        <a:pt x="4502" y="1763"/>
                      </a:lnTo>
                      <a:lnTo>
                        <a:pt x="3668" y="1763"/>
                      </a:lnTo>
                      <a:lnTo>
                        <a:pt x="3668" y="287"/>
                      </a:lnTo>
                      <a:close/>
                      <a:moveTo>
                        <a:pt x="5645" y="287"/>
                      </a:moveTo>
                      <a:lnTo>
                        <a:pt x="5645" y="1763"/>
                      </a:lnTo>
                      <a:lnTo>
                        <a:pt x="4811" y="1763"/>
                      </a:lnTo>
                      <a:lnTo>
                        <a:pt x="4811" y="287"/>
                      </a:lnTo>
                      <a:close/>
                      <a:moveTo>
                        <a:pt x="6764" y="287"/>
                      </a:moveTo>
                      <a:lnTo>
                        <a:pt x="6764" y="1763"/>
                      </a:lnTo>
                      <a:lnTo>
                        <a:pt x="5931" y="1763"/>
                      </a:lnTo>
                      <a:lnTo>
                        <a:pt x="5931" y="287"/>
                      </a:lnTo>
                      <a:close/>
                      <a:moveTo>
                        <a:pt x="144" y="1"/>
                      </a:moveTo>
                      <a:cubicBezTo>
                        <a:pt x="49" y="1"/>
                        <a:pt x="1" y="72"/>
                        <a:pt x="1" y="144"/>
                      </a:cubicBezTo>
                      <a:lnTo>
                        <a:pt x="1" y="1906"/>
                      </a:lnTo>
                      <a:cubicBezTo>
                        <a:pt x="1" y="1977"/>
                        <a:pt x="72" y="2049"/>
                        <a:pt x="144" y="2049"/>
                      </a:cubicBezTo>
                      <a:lnTo>
                        <a:pt x="6907" y="2049"/>
                      </a:lnTo>
                      <a:cubicBezTo>
                        <a:pt x="7002" y="2049"/>
                        <a:pt x="7074" y="1977"/>
                        <a:pt x="7074" y="1906"/>
                      </a:cubicBezTo>
                      <a:lnTo>
                        <a:pt x="7074" y="144"/>
                      </a:lnTo>
                      <a:cubicBezTo>
                        <a:pt x="7074" y="72"/>
                        <a:pt x="7002" y="1"/>
                        <a:pt x="6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8"/>
                <p:cNvSpPr/>
                <p:nvPr/>
              </p:nvSpPr>
              <p:spPr>
                <a:xfrm>
                  <a:off x="2756751" y="1522037"/>
                  <a:ext cx="332776" cy="27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7" h="8146" extrusionOk="0">
                      <a:moveTo>
                        <a:pt x="1000" y="1168"/>
                      </a:moveTo>
                      <a:cubicBezTo>
                        <a:pt x="1048" y="1168"/>
                        <a:pt x="1096" y="1191"/>
                        <a:pt x="1119" y="1239"/>
                      </a:cubicBezTo>
                      <a:lnTo>
                        <a:pt x="1191" y="1501"/>
                      </a:lnTo>
                      <a:lnTo>
                        <a:pt x="810" y="1501"/>
                      </a:lnTo>
                      <a:lnTo>
                        <a:pt x="905" y="1239"/>
                      </a:lnTo>
                      <a:cubicBezTo>
                        <a:pt x="905" y="1215"/>
                        <a:pt x="953" y="1168"/>
                        <a:pt x="1000" y="1168"/>
                      </a:cubicBezTo>
                      <a:close/>
                      <a:moveTo>
                        <a:pt x="2120" y="1168"/>
                      </a:moveTo>
                      <a:cubicBezTo>
                        <a:pt x="2191" y="1168"/>
                        <a:pt x="2239" y="1191"/>
                        <a:pt x="2239" y="1239"/>
                      </a:cubicBezTo>
                      <a:lnTo>
                        <a:pt x="2334" y="1501"/>
                      </a:lnTo>
                      <a:lnTo>
                        <a:pt x="1953" y="1501"/>
                      </a:lnTo>
                      <a:lnTo>
                        <a:pt x="2024" y="1239"/>
                      </a:lnTo>
                      <a:cubicBezTo>
                        <a:pt x="2048" y="1215"/>
                        <a:pt x="2072" y="1168"/>
                        <a:pt x="2120" y="1168"/>
                      </a:cubicBezTo>
                      <a:close/>
                      <a:moveTo>
                        <a:pt x="3263" y="1168"/>
                      </a:moveTo>
                      <a:cubicBezTo>
                        <a:pt x="3310" y="1168"/>
                        <a:pt x="3358" y="1191"/>
                        <a:pt x="3382" y="1239"/>
                      </a:cubicBezTo>
                      <a:lnTo>
                        <a:pt x="3453" y="1501"/>
                      </a:lnTo>
                      <a:lnTo>
                        <a:pt x="3072" y="1501"/>
                      </a:lnTo>
                      <a:lnTo>
                        <a:pt x="3144" y="1239"/>
                      </a:lnTo>
                      <a:cubicBezTo>
                        <a:pt x="3167" y="1215"/>
                        <a:pt x="3215" y="1168"/>
                        <a:pt x="3263" y="1168"/>
                      </a:cubicBezTo>
                      <a:close/>
                      <a:moveTo>
                        <a:pt x="4382" y="1168"/>
                      </a:moveTo>
                      <a:cubicBezTo>
                        <a:pt x="4430" y="1168"/>
                        <a:pt x="4477" y="1191"/>
                        <a:pt x="4501" y="1239"/>
                      </a:cubicBezTo>
                      <a:lnTo>
                        <a:pt x="4572" y="1501"/>
                      </a:lnTo>
                      <a:lnTo>
                        <a:pt x="4215" y="1501"/>
                      </a:lnTo>
                      <a:lnTo>
                        <a:pt x="4287" y="1239"/>
                      </a:lnTo>
                      <a:cubicBezTo>
                        <a:pt x="4287" y="1215"/>
                        <a:pt x="4334" y="1168"/>
                        <a:pt x="4382" y="1168"/>
                      </a:cubicBezTo>
                      <a:close/>
                      <a:moveTo>
                        <a:pt x="5501" y="1168"/>
                      </a:moveTo>
                      <a:cubicBezTo>
                        <a:pt x="5573" y="1168"/>
                        <a:pt x="5620" y="1191"/>
                        <a:pt x="5620" y="1239"/>
                      </a:cubicBezTo>
                      <a:lnTo>
                        <a:pt x="5716" y="1501"/>
                      </a:lnTo>
                      <a:lnTo>
                        <a:pt x="5334" y="1501"/>
                      </a:lnTo>
                      <a:lnTo>
                        <a:pt x="5406" y="1239"/>
                      </a:lnTo>
                      <a:cubicBezTo>
                        <a:pt x="5430" y="1215"/>
                        <a:pt x="5454" y="1168"/>
                        <a:pt x="5501" y="1168"/>
                      </a:cubicBezTo>
                      <a:close/>
                      <a:moveTo>
                        <a:pt x="6644" y="1168"/>
                      </a:moveTo>
                      <a:cubicBezTo>
                        <a:pt x="6692" y="1168"/>
                        <a:pt x="6740" y="1191"/>
                        <a:pt x="6763" y="1239"/>
                      </a:cubicBezTo>
                      <a:lnTo>
                        <a:pt x="6835" y="1501"/>
                      </a:lnTo>
                      <a:lnTo>
                        <a:pt x="6454" y="1501"/>
                      </a:lnTo>
                      <a:lnTo>
                        <a:pt x="6525" y="1239"/>
                      </a:lnTo>
                      <a:cubicBezTo>
                        <a:pt x="6549" y="1215"/>
                        <a:pt x="6597" y="1168"/>
                        <a:pt x="6644" y="1168"/>
                      </a:cubicBezTo>
                      <a:close/>
                      <a:moveTo>
                        <a:pt x="7764" y="1168"/>
                      </a:moveTo>
                      <a:cubicBezTo>
                        <a:pt x="7811" y="1168"/>
                        <a:pt x="7859" y="1191"/>
                        <a:pt x="7883" y="1239"/>
                      </a:cubicBezTo>
                      <a:lnTo>
                        <a:pt x="7954" y="1501"/>
                      </a:lnTo>
                      <a:lnTo>
                        <a:pt x="7597" y="1501"/>
                      </a:lnTo>
                      <a:lnTo>
                        <a:pt x="7668" y="1239"/>
                      </a:lnTo>
                      <a:cubicBezTo>
                        <a:pt x="7668" y="1215"/>
                        <a:pt x="7716" y="1168"/>
                        <a:pt x="7764" y="1168"/>
                      </a:cubicBezTo>
                      <a:close/>
                      <a:moveTo>
                        <a:pt x="8883" y="1168"/>
                      </a:moveTo>
                      <a:cubicBezTo>
                        <a:pt x="8954" y="1168"/>
                        <a:pt x="9002" y="1191"/>
                        <a:pt x="9026" y="1239"/>
                      </a:cubicBezTo>
                      <a:lnTo>
                        <a:pt x="9097" y="1501"/>
                      </a:lnTo>
                      <a:lnTo>
                        <a:pt x="8716" y="1501"/>
                      </a:lnTo>
                      <a:lnTo>
                        <a:pt x="8788" y="1239"/>
                      </a:lnTo>
                      <a:cubicBezTo>
                        <a:pt x="8811" y="1215"/>
                        <a:pt x="8835" y="1168"/>
                        <a:pt x="8883" y="1168"/>
                      </a:cubicBezTo>
                      <a:close/>
                      <a:moveTo>
                        <a:pt x="1286" y="1787"/>
                      </a:moveTo>
                      <a:lnTo>
                        <a:pt x="1405" y="2144"/>
                      </a:lnTo>
                      <a:lnTo>
                        <a:pt x="619" y="2144"/>
                      </a:lnTo>
                      <a:lnTo>
                        <a:pt x="738" y="1787"/>
                      </a:lnTo>
                      <a:close/>
                      <a:moveTo>
                        <a:pt x="2405" y="1787"/>
                      </a:moveTo>
                      <a:lnTo>
                        <a:pt x="2524" y="2144"/>
                      </a:lnTo>
                      <a:lnTo>
                        <a:pt x="1762" y="2144"/>
                      </a:lnTo>
                      <a:lnTo>
                        <a:pt x="1858" y="1787"/>
                      </a:lnTo>
                      <a:close/>
                      <a:moveTo>
                        <a:pt x="3548" y="1787"/>
                      </a:moveTo>
                      <a:lnTo>
                        <a:pt x="3644" y="2144"/>
                      </a:lnTo>
                      <a:lnTo>
                        <a:pt x="2882" y="2144"/>
                      </a:lnTo>
                      <a:lnTo>
                        <a:pt x="2977" y="1787"/>
                      </a:lnTo>
                      <a:close/>
                      <a:moveTo>
                        <a:pt x="4668" y="1787"/>
                      </a:moveTo>
                      <a:lnTo>
                        <a:pt x="4787" y="2144"/>
                      </a:lnTo>
                      <a:lnTo>
                        <a:pt x="4001" y="2144"/>
                      </a:lnTo>
                      <a:lnTo>
                        <a:pt x="4120" y="1787"/>
                      </a:lnTo>
                      <a:close/>
                      <a:moveTo>
                        <a:pt x="5811" y="1787"/>
                      </a:moveTo>
                      <a:lnTo>
                        <a:pt x="5906" y="2144"/>
                      </a:lnTo>
                      <a:lnTo>
                        <a:pt x="5144" y="2144"/>
                      </a:lnTo>
                      <a:lnTo>
                        <a:pt x="5239" y="1787"/>
                      </a:lnTo>
                      <a:close/>
                      <a:moveTo>
                        <a:pt x="6930" y="1787"/>
                      </a:moveTo>
                      <a:lnTo>
                        <a:pt x="7025" y="2144"/>
                      </a:lnTo>
                      <a:lnTo>
                        <a:pt x="6263" y="2144"/>
                      </a:lnTo>
                      <a:lnTo>
                        <a:pt x="6359" y="1787"/>
                      </a:lnTo>
                      <a:close/>
                      <a:moveTo>
                        <a:pt x="8049" y="1787"/>
                      </a:moveTo>
                      <a:lnTo>
                        <a:pt x="8168" y="2144"/>
                      </a:lnTo>
                      <a:lnTo>
                        <a:pt x="7383" y="2144"/>
                      </a:lnTo>
                      <a:lnTo>
                        <a:pt x="7502" y="1787"/>
                      </a:lnTo>
                      <a:close/>
                      <a:moveTo>
                        <a:pt x="9192" y="1787"/>
                      </a:moveTo>
                      <a:lnTo>
                        <a:pt x="9288" y="2144"/>
                      </a:lnTo>
                      <a:lnTo>
                        <a:pt x="8526" y="2144"/>
                      </a:lnTo>
                      <a:lnTo>
                        <a:pt x="8621" y="1787"/>
                      </a:lnTo>
                      <a:close/>
                      <a:moveTo>
                        <a:pt x="1429" y="2430"/>
                      </a:moveTo>
                      <a:lnTo>
                        <a:pt x="1429" y="3454"/>
                      </a:lnTo>
                      <a:lnTo>
                        <a:pt x="595" y="3454"/>
                      </a:lnTo>
                      <a:lnTo>
                        <a:pt x="595" y="2430"/>
                      </a:lnTo>
                      <a:close/>
                      <a:moveTo>
                        <a:pt x="2548" y="2430"/>
                      </a:moveTo>
                      <a:lnTo>
                        <a:pt x="2548" y="3454"/>
                      </a:lnTo>
                      <a:lnTo>
                        <a:pt x="1715" y="3454"/>
                      </a:lnTo>
                      <a:lnTo>
                        <a:pt x="1715" y="2430"/>
                      </a:lnTo>
                      <a:close/>
                      <a:moveTo>
                        <a:pt x="3691" y="2430"/>
                      </a:moveTo>
                      <a:lnTo>
                        <a:pt x="3691" y="3454"/>
                      </a:lnTo>
                      <a:lnTo>
                        <a:pt x="2858" y="3454"/>
                      </a:lnTo>
                      <a:lnTo>
                        <a:pt x="2858" y="2430"/>
                      </a:lnTo>
                      <a:close/>
                      <a:moveTo>
                        <a:pt x="4811" y="2430"/>
                      </a:moveTo>
                      <a:lnTo>
                        <a:pt x="4811" y="3454"/>
                      </a:lnTo>
                      <a:lnTo>
                        <a:pt x="3977" y="3454"/>
                      </a:lnTo>
                      <a:lnTo>
                        <a:pt x="3977" y="2430"/>
                      </a:lnTo>
                      <a:close/>
                      <a:moveTo>
                        <a:pt x="5930" y="2430"/>
                      </a:moveTo>
                      <a:lnTo>
                        <a:pt x="5930" y="3454"/>
                      </a:lnTo>
                      <a:lnTo>
                        <a:pt x="5096" y="3454"/>
                      </a:lnTo>
                      <a:lnTo>
                        <a:pt x="5096" y="2430"/>
                      </a:lnTo>
                      <a:close/>
                      <a:moveTo>
                        <a:pt x="7073" y="2430"/>
                      </a:moveTo>
                      <a:lnTo>
                        <a:pt x="7073" y="3454"/>
                      </a:lnTo>
                      <a:lnTo>
                        <a:pt x="6239" y="3454"/>
                      </a:lnTo>
                      <a:lnTo>
                        <a:pt x="6239" y="2430"/>
                      </a:lnTo>
                      <a:close/>
                      <a:moveTo>
                        <a:pt x="8192" y="2430"/>
                      </a:moveTo>
                      <a:lnTo>
                        <a:pt x="8192" y="3454"/>
                      </a:lnTo>
                      <a:lnTo>
                        <a:pt x="7359" y="3454"/>
                      </a:lnTo>
                      <a:lnTo>
                        <a:pt x="7359" y="2430"/>
                      </a:lnTo>
                      <a:close/>
                      <a:moveTo>
                        <a:pt x="9312" y="2430"/>
                      </a:moveTo>
                      <a:lnTo>
                        <a:pt x="9312" y="3454"/>
                      </a:lnTo>
                      <a:lnTo>
                        <a:pt x="8478" y="3454"/>
                      </a:lnTo>
                      <a:lnTo>
                        <a:pt x="8478" y="2430"/>
                      </a:lnTo>
                      <a:close/>
                      <a:moveTo>
                        <a:pt x="9478" y="3740"/>
                      </a:moveTo>
                      <a:cubicBezTo>
                        <a:pt x="9550" y="3740"/>
                        <a:pt x="9621" y="3811"/>
                        <a:pt x="9621" y="3882"/>
                      </a:cubicBezTo>
                      <a:lnTo>
                        <a:pt x="9621" y="4049"/>
                      </a:lnTo>
                      <a:lnTo>
                        <a:pt x="6668" y="4049"/>
                      </a:lnTo>
                      <a:cubicBezTo>
                        <a:pt x="6382" y="4049"/>
                        <a:pt x="6144" y="4263"/>
                        <a:pt x="6144" y="4573"/>
                      </a:cubicBezTo>
                      <a:lnTo>
                        <a:pt x="6144" y="4740"/>
                      </a:lnTo>
                      <a:cubicBezTo>
                        <a:pt x="6144" y="4828"/>
                        <a:pt x="6042" y="4957"/>
                        <a:pt x="5914" y="4957"/>
                      </a:cubicBezTo>
                      <a:cubicBezTo>
                        <a:pt x="5904" y="4957"/>
                        <a:pt x="5893" y="4956"/>
                        <a:pt x="5882" y="4954"/>
                      </a:cubicBezTo>
                      <a:cubicBezTo>
                        <a:pt x="5763" y="4954"/>
                        <a:pt x="5644" y="4859"/>
                        <a:pt x="5644" y="4740"/>
                      </a:cubicBezTo>
                      <a:lnTo>
                        <a:pt x="5644" y="4573"/>
                      </a:lnTo>
                      <a:cubicBezTo>
                        <a:pt x="5644" y="4263"/>
                        <a:pt x="5430" y="4049"/>
                        <a:pt x="5120" y="4049"/>
                      </a:cubicBezTo>
                      <a:lnTo>
                        <a:pt x="4072" y="4049"/>
                      </a:lnTo>
                      <a:cubicBezTo>
                        <a:pt x="3763" y="4049"/>
                        <a:pt x="3525" y="4263"/>
                        <a:pt x="3525" y="4573"/>
                      </a:cubicBezTo>
                      <a:cubicBezTo>
                        <a:pt x="3548" y="4692"/>
                        <a:pt x="3429" y="4811"/>
                        <a:pt x="3286" y="4811"/>
                      </a:cubicBezTo>
                      <a:cubicBezTo>
                        <a:pt x="3167" y="4811"/>
                        <a:pt x="3048" y="4692"/>
                        <a:pt x="3048" y="4573"/>
                      </a:cubicBezTo>
                      <a:cubicBezTo>
                        <a:pt x="3048" y="4263"/>
                        <a:pt x="2810" y="4049"/>
                        <a:pt x="2524" y="4049"/>
                      </a:cubicBezTo>
                      <a:lnTo>
                        <a:pt x="2405" y="4049"/>
                      </a:lnTo>
                      <a:cubicBezTo>
                        <a:pt x="2120" y="4049"/>
                        <a:pt x="1881" y="4263"/>
                        <a:pt x="1881" y="4573"/>
                      </a:cubicBezTo>
                      <a:lnTo>
                        <a:pt x="1881" y="4740"/>
                      </a:lnTo>
                      <a:cubicBezTo>
                        <a:pt x="1881" y="4828"/>
                        <a:pt x="1780" y="4957"/>
                        <a:pt x="1670" y="4957"/>
                      </a:cubicBezTo>
                      <a:cubicBezTo>
                        <a:pt x="1661" y="4957"/>
                        <a:pt x="1652" y="4956"/>
                        <a:pt x="1643" y="4954"/>
                      </a:cubicBezTo>
                      <a:cubicBezTo>
                        <a:pt x="1500" y="4954"/>
                        <a:pt x="1405" y="4859"/>
                        <a:pt x="1405" y="4740"/>
                      </a:cubicBezTo>
                      <a:lnTo>
                        <a:pt x="1405" y="4573"/>
                      </a:lnTo>
                      <a:cubicBezTo>
                        <a:pt x="1405" y="4263"/>
                        <a:pt x="1167" y="4049"/>
                        <a:pt x="881" y="4049"/>
                      </a:cubicBezTo>
                      <a:lnTo>
                        <a:pt x="286" y="4049"/>
                      </a:lnTo>
                      <a:lnTo>
                        <a:pt x="286" y="3882"/>
                      </a:lnTo>
                      <a:cubicBezTo>
                        <a:pt x="286" y="3811"/>
                        <a:pt x="357" y="3740"/>
                        <a:pt x="429" y="3740"/>
                      </a:cubicBezTo>
                      <a:close/>
                      <a:moveTo>
                        <a:pt x="1191" y="1"/>
                      </a:moveTo>
                      <a:cubicBezTo>
                        <a:pt x="1000" y="1"/>
                        <a:pt x="857" y="144"/>
                        <a:pt x="857" y="334"/>
                      </a:cubicBezTo>
                      <a:lnTo>
                        <a:pt x="857" y="882"/>
                      </a:lnTo>
                      <a:cubicBezTo>
                        <a:pt x="738" y="929"/>
                        <a:pt x="643" y="1025"/>
                        <a:pt x="619" y="1144"/>
                      </a:cubicBezTo>
                      <a:lnTo>
                        <a:pt x="310" y="2120"/>
                      </a:lnTo>
                      <a:cubicBezTo>
                        <a:pt x="310" y="2168"/>
                        <a:pt x="286" y="2215"/>
                        <a:pt x="286" y="2263"/>
                      </a:cubicBezTo>
                      <a:lnTo>
                        <a:pt x="286" y="3454"/>
                      </a:lnTo>
                      <a:cubicBezTo>
                        <a:pt x="119" y="3525"/>
                        <a:pt x="0" y="3692"/>
                        <a:pt x="0" y="3882"/>
                      </a:cubicBezTo>
                      <a:lnTo>
                        <a:pt x="0" y="7717"/>
                      </a:lnTo>
                      <a:cubicBezTo>
                        <a:pt x="0" y="7955"/>
                        <a:pt x="191" y="8145"/>
                        <a:pt x="429" y="8145"/>
                      </a:cubicBezTo>
                      <a:lnTo>
                        <a:pt x="6359" y="8145"/>
                      </a:lnTo>
                      <a:cubicBezTo>
                        <a:pt x="6454" y="8145"/>
                        <a:pt x="6501" y="8074"/>
                        <a:pt x="6501" y="8002"/>
                      </a:cubicBezTo>
                      <a:cubicBezTo>
                        <a:pt x="6501" y="7907"/>
                        <a:pt x="6454" y="7859"/>
                        <a:pt x="6359" y="7859"/>
                      </a:cubicBezTo>
                      <a:lnTo>
                        <a:pt x="429" y="7859"/>
                      </a:lnTo>
                      <a:cubicBezTo>
                        <a:pt x="357" y="7859"/>
                        <a:pt x="286" y="7788"/>
                        <a:pt x="286" y="7693"/>
                      </a:cubicBezTo>
                      <a:lnTo>
                        <a:pt x="286" y="4311"/>
                      </a:lnTo>
                      <a:lnTo>
                        <a:pt x="857" y="4311"/>
                      </a:lnTo>
                      <a:cubicBezTo>
                        <a:pt x="1000" y="4311"/>
                        <a:pt x="1096" y="4406"/>
                        <a:pt x="1096" y="4549"/>
                      </a:cubicBezTo>
                      <a:lnTo>
                        <a:pt x="1096" y="4716"/>
                      </a:lnTo>
                      <a:cubicBezTo>
                        <a:pt x="1096" y="5002"/>
                        <a:pt x="1334" y="5240"/>
                        <a:pt x="1619" y="5240"/>
                      </a:cubicBezTo>
                      <a:cubicBezTo>
                        <a:pt x="1905" y="5240"/>
                        <a:pt x="2167" y="5002"/>
                        <a:pt x="2167" y="4716"/>
                      </a:cubicBezTo>
                      <a:lnTo>
                        <a:pt x="2167" y="4549"/>
                      </a:lnTo>
                      <a:cubicBezTo>
                        <a:pt x="2167" y="4406"/>
                        <a:pt x="2286" y="4311"/>
                        <a:pt x="2405" y="4311"/>
                      </a:cubicBezTo>
                      <a:lnTo>
                        <a:pt x="2524" y="4311"/>
                      </a:lnTo>
                      <a:cubicBezTo>
                        <a:pt x="2643" y="4311"/>
                        <a:pt x="2763" y="4406"/>
                        <a:pt x="2763" y="4549"/>
                      </a:cubicBezTo>
                      <a:cubicBezTo>
                        <a:pt x="2763" y="4835"/>
                        <a:pt x="3001" y="5073"/>
                        <a:pt x="3286" y="5073"/>
                      </a:cubicBezTo>
                      <a:cubicBezTo>
                        <a:pt x="3572" y="5073"/>
                        <a:pt x="3834" y="4835"/>
                        <a:pt x="3834" y="4549"/>
                      </a:cubicBezTo>
                      <a:cubicBezTo>
                        <a:pt x="3834" y="4406"/>
                        <a:pt x="3929" y="4311"/>
                        <a:pt x="4049" y="4311"/>
                      </a:cubicBezTo>
                      <a:lnTo>
                        <a:pt x="5120" y="4311"/>
                      </a:lnTo>
                      <a:cubicBezTo>
                        <a:pt x="5263" y="4311"/>
                        <a:pt x="5358" y="4406"/>
                        <a:pt x="5358" y="4549"/>
                      </a:cubicBezTo>
                      <a:lnTo>
                        <a:pt x="5358" y="4716"/>
                      </a:lnTo>
                      <a:cubicBezTo>
                        <a:pt x="5358" y="5002"/>
                        <a:pt x="5596" y="5240"/>
                        <a:pt x="5882" y="5240"/>
                      </a:cubicBezTo>
                      <a:cubicBezTo>
                        <a:pt x="6168" y="5240"/>
                        <a:pt x="6430" y="5002"/>
                        <a:pt x="6430" y="4716"/>
                      </a:cubicBezTo>
                      <a:lnTo>
                        <a:pt x="6430" y="4549"/>
                      </a:lnTo>
                      <a:cubicBezTo>
                        <a:pt x="6430" y="4406"/>
                        <a:pt x="6525" y="4311"/>
                        <a:pt x="6668" y="4311"/>
                      </a:cubicBezTo>
                      <a:lnTo>
                        <a:pt x="9621" y="4311"/>
                      </a:lnTo>
                      <a:lnTo>
                        <a:pt x="9621" y="4954"/>
                      </a:lnTo>
                      <a:cubicBezTo>
                        <a:pt x="9621" y="5026"/>
                        <a:pt x="9693" y="5097"/>
                        <a:pt x="9764" y="5097"/>
                      </a:cubicBezTo>
                      <a:cubicBezTo>
                        <a:pt x="9835" y="5097"/>
                        <a:pt x="9907" y="5026"/>
                        <a:pt x="9907" y="4954"/>
                      </a:cubicBezTo>
                      <a:lnTo>
                        <a:pt x="9907" y="3859"/>
                      </a:lnTo>
                      <a:cubicBezTo>
                        <a:pt x="9907" y="3692"/>
                        <a:pt x="9788" y="3549"/>
                        <a:pt x="9621" y="3478"/>
                      </a:cubicBezTo>
                      <a:lnTo>
                        <a:pt x="9621" y="2287"/>
                      </a:lnTo>
                      <a:cubicBezTo>
                        <a:pt x="9621" y="2239"/>
                        <a:pt x="9597" y="2192"/>
                        <a:pt x="9597" y="2144"/>
                      </a:cubicBezTo>
                      <a:lnTo>
                        <a:pt x="9288" y="1168"/>
                      </a:lnTo>
                      <a:cubicBezTo>
                        <a:pt x="9264" y="1049"/>
                        <a:pt x="9169" y="953"/>
                        <a:pt x="9050" y="906"/>
                      </a:cubicBezTo>
                      <a:lnTo>
                        <a:pt x="9050" y="358"/>
                      </a:lnTo>
                      <a:cubicBezTo>
                        <a:pt x="9050" y="167"/>
                        <a:pt x="8907" y="25"/>
                        <a:pt x="8716" y="25"/>
                      </a:cubicBezTo>
                      <a:lnTo>
                        <a:pt x="2929" y="25"/>
                      </a:lnTo>
                      <a:cubicBezTo>
                        <a:pt x="2834" y="25"/>
                        <a:pt x="2786" y="96"/>
                        <a:pt x="2786" y="167"/>
                      </a:cubicBezTo>
                      <a:cubicBezTo>
                        <a:pt x="2786" y="239"/>
                        <a:pt x="2834" y="310"/>
                        <a:pt x="2929" y="310"/>
                      </a:cubicBezTo>
                      <a:lnTo>
                        <a:pt x="8716" y="310"/>
                      </a:lnTo>
                      <a:cubicBezTo>
                        <a:pt x="8740" y="310"/>
                        <a:pt x="8764" y="334"/>
                        <a:pt x="8764" y="358"/>
                      </a:cubicBezTo>
                      <a:lnTo>
                        <a:pt x="8764" y="906"/>
                      </a:lnTo>
                      <a:cubicBezTo>
                        <a:pt x="8645" y="953"/>
                        <a:pt x="8549" y="1049"/>
                        <a:pt x="8502" y="1168"/>
                      </a:cubicBezTo>
                      <a:lnTo>
                        <a:pt x="8335" y="1739"/>
                      </a:lnTo>
                      <a:lnTo>
                        <a:pt x="8168" y="1168"/>
                      </a:lnTo>
                      <a:cubicBezTo>
                        <a:pt x="8103" y="993"/>
                        <a:pt x="7958" y="879"/>
                        <a:pt x="7788" y="879"/>
                      </a:cubicBezTo>
                      <a:cubicBezTo>
                        <a:pt x="7772" y="879"/>
                        <a:pt x="7756" y="880"/>
                        <a:pt x="7740" y="882"/>
                      </a:cubicBezTo>
                      <a:cubicBezTo>
                        <a:pt x="7573" y="882"/>
                        <a:pt x="7430" y="1001"/>
                        <a:pt x="7383" y="1168"/>
                      </a:cubicBezTo>
                      <a:lnTo>
                        <a:pt x="7216" y="1739"/>
                      </a:lnTo>
                      <a:lnTo>
                        <a:pt x="7025" y="1168"/>
                      </a:lnTo>
                      <a:cubicBezTo>
                        <a:pt x="6982" y="993"/>
                        <a:pt x="6819" y="879"/>
                        <a:pt x="6645" y="879"/>
                      </a:cubicBezTo>
                      <a:cubicBezTo>
                        <a:pt x="6629" y="879"/>
                        <a:pt x="6613" y="880"/>
                        <a:pt x="6597" y="882"/>
                      </a:cubicBezTo>
                      <a:cubicBezTo>
                        <a:pt x="6430" y="882"/>
                        <a:pt x="6311" y="1001"/>
                        <a:pt x="6263" y="1168"/>
                      </a:cubicBezTo>
                      <a:lnTo>
                        <a:pt x="6073" y="1739"/>
                      </a:lnTo>
                      <a:lnTo>
                        <a:pt x="5906" y="1144"/>
                      </a:lnTo>
                      <a:cubicBezTo>
                        <a:pt x="5862" y="970"/>
                        <a:pt x="5699" y="855"/>
                        <a:pt x="5526" y="855"/>
                      </a:cubicBezTo>
                      <a:cubicBezTo>
                        <a:pt x="5510" y="855"/>
                        <a:pt x="5494" y="856"/>
                        <a:pt x="5477" y="858"/>
                      </a:cubicBezTo>
                      <a:cubicBezTo>
                        <a:pt x="5311" y="882"/>
                        <a:pt x="5168" y="1001"/>
                        <a:pt x="5120" y="1168"/>
                      </a:cubicBezTo>
                      <a:lnTo>
                        <a:pt x="4953" y="1715"/>
                      </a:lnTo>
                      <a:lnTo>
                        <a:pt x="4787" y="1144"/>
                      </a:lnTo>
                      <a:cubicBezTo>
                        <a:pt x="4721" y="970"/>
                        <a:pt x="4576" y="855"/>
                        <a:pt x="4388" y="855"/>
                      </a:cubicBezTo>
                      <a:cubicBezTo>
                        <a:pt x="4370" y="855"/>
                        <a:pt x="4353" y="856"/>
                        <a:pt x="4334" y="858"/>
                      </a:cubicBezTo>
                      <a:cubicBezTo>
                        <a:pt x="4191" y="882"/>
                        <a:pt x="4049" y="1001"/>
                        <a:pt x="4001" y="1144"/>
                      </a:cubicBezTo>
                      <a:lnTo>
                        <a:pt x="3834" y="1715"/>
                      </a:lnTo>
                      <a:lnTo>
                        <a:pt x="3644" y="1144"/>
                      </a:lnTo>
                      <a:cubicBezTo>
                        <a:pt x="3600" y="970"/>
                        <a:pt x="3437" y="855"/>
                        <a:pt x="3264" y="855"/>
                      </a:cubicBezTo>
                      <a:cubicBezTo>
                        <a:pt x="3247" y="855"/>
                        <a:pt x="3231" y="856"/>
                        <a:pt x="3215" y="858"/>
                      </a:cubicBezTo>
                      <a:cubicBezTo>
                        <a:pt x="3048" y="882"/>
                        <a:pt x="2929" y="1001"/>
                        <a:pt x="2882" y="1144"/>
                      </a:cubicBezTo>
                      <a:lnTo>
                        <a:pt x="2691" y="1715"/>
                      </a:lnTo>
                      <a:lnTo>
                        <a:pt x="2524" y="1144"/>
                      </a:lnTo>
                      <a:cubicBezTo>
                        <a:pt x="2481" y="970"/>
                        <a:pt x="2318" y="855"/>
                        <a:pt x="2144" y="855"/>
                      </a:cubicBezTo>
                      <a:cubicBezTo>
                        <a:pt x="2128" y="855"/>
                        <a:pt x="2112" y="856"/>
                        <a:pt x="2096" y="858"/>
                      </a:cubicBezTo>
                      <a:cubicBezTo>
                        <a:pt x="1929" y="882"/>
                        <a:pt x="1786" y="1001"/>
                        <a:pt x="1738" y="1144"/>
                      </a:cubicBezTo>
                      <a:lnTo>
                        <a:pt x="1572" y="1715"/>
                      </a:lnTo>
                      <a:lnTo>
                        <a:pt x="1405" y="1144"/>
                      </a:lnTo>
                      <a:cubicBezTo>
                        <a:pt x="1357" y="1025"/>
                        <a:pt x="1262" y="929"/>
                        <a:pt x="1143" y="882"/>
                      </a:cubicBezTo>
                      <a:lnTo>
                        <a:pt x="1143" y="334"/>
                      </a:lnTo>
                      <a:cubicBezTo>
                        <a:pt x="1143" y="310"/>
                        <a:pt x="1167" y="286"/>
                        <a:pt x="1191" y="286"/>
                      </a:cubicBezTo>
                      <a:lnTo>
                        <a:pt x="2239" y="286"/>
                      </a:lnTo>
                      <a:cubicBezTo>
                        <a:pt x="2310" y="286"/>
                        <a:pt x="2381" y="215"/>
                        <a:pt x="2381" y="144"/>
                      </a:cubicBezTo>
                      <a:cubicBezTo>
                        <a:pt x="2381" y="72"/>
                        <a:pt x="2310" y="1"/>
                        <a:pt x="2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8"/>
                <p:cNvSpPr/>
                <p:nvPr/>
              </p:nvSpPr>
              <p:spPr>
                <a:xfrm>
                  <a:off x="2994299" y="1687636"/>
                  <a:ext cx="48034" cy="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87" extrusionOk="0">
                      <a:moveTo>
                        <a:pt x="144" y="0"/>
                      </a:moveTo>
                      <a:cubicBezTo>
                        <a:pt x="72" y="0"/>
                        <a:pt x="1" y="72"/>
                        <a:pt x="1" y="143"/>
                      </a:cubicBezTo>
                      <a:cubicBezTo>
                        <a:pt x="1" y="215"/>
                        <a:pt x="72" y="286"/>
                        <a:pt x="144" y="286"/>
                      </a:cubicBezTo>
                      <a:lnTo>
                        <a:pt x="1263" y="286"/>
                      </a:lnTo>
                      <a:cubicBezTo>
                        <a:pt x="1358" y="286"/>
                        <a:pt x="1430" y="215"/>
                        <a:pt x="1430" y="143"/>
                      </a:cubicBezTo>
                      <a:cubicBezTo>
                        <a:pt x="1430" y="72"/>
                        <a:pt x="1358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20" name="Google Shape;3420;p38"/>
          <p:cNvGrpSpPr/>
          <p:nvPr/>
        </p:nvGrpSpPr>
        <p:grpSpPr>
          <a:xfrm>
            <a:off x="6188579" y="2397513"/>
            <a:ext cx="558769" cy="405897"/>
            <a:chOff x="2063990" y="1536448"/>
            <a:chExt cx="335195" cy="246416"/>
          </a:xfrm>
        </p:grpSpPr>
        <p:sp>
          <p:nvSpPr>
            <p:cNvPr id="3421" name="Google Shape;3421;p38"/>
            <p:cNvSpPr/>
            <p:nvPr/>
          </p:nvSpPr>
          <p:spPr>
            <a:xfrm>
              <a:off x="2094389" y="1558046"/>
              <a:ext cx="184006" cy="156026"/>
            </a:xfrm>
            <a:custGeom>
              <a:avLst/>
              <a:gdLst/>
              <a:ahLst/>
              <a:cxnLst/>
              <a:rect l="l" t="t" r="r" b="b"/>
              <a:pathLst>
                <a:path w="5478" h="4645" extrusionOk="0">
                  <a:moveTo>
                    <a:pt x="3906" y="0"/>
                  </a:moveTo>
                  <a:cubicBezTo>
                    <a:pt x="3859" y="0"/>
                    <a:pt x="3835" y="0"/>
                    <a:pt x="3787" y="24"/>
                  </a:cubicBezTo>
                  <a:lnTo>
                    <a:pt x="1" y="1810"/>
                  </a:lnTo>
                  <a:cubicBezTo>
                    <a:pt x="24" y="2715"/>
                    <a:pt x="96" y="3596"/>
                    <a:pt x="263" y="4477"/>
                  </a:cubicBezTo>
                  <a:lnTo>
                    <a:pt x="5478" y="4644"/>
                  </a:lnTo>
                  <a:lnTo>
                    <a:pt x="5311" y="596"/>
                  </a:lnTo>
                  <a:lnTo>
                    <a:pt x="5311" y="96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8"/>
            <p:cNvSpPr/>
            <p:nvPr/>
          </p:nvSpPr>
          <p:spPr>
            <a:xfrm>
              <a:off x="2089586" y="1615619"/>
              <a:ext cx="22438" cy="93649"/>
            </a:xfrm>
            <a:custGeom>
              <a:avLst/>
              <a:gdLst/>
              <a:ahLst/>
              <a:cxnLst/>
              <a:rect l="l" t="t" r="r" b="b"/>
              <a:pathLst>
                <a:path w="668" h="2788" extrusionOk="0">
                  <a:moveTo>
                    <a:pt x="358" y="1"/>
                  </a:moveTo>
                  <a:lnTo>
                    <a:pt x="1" y="168"/>
                  </a:lnTo>
                  <a:lnTo>
                    <a:pt x="263" y="2740"/>
                  </a:lnTo>
                  <a:lnTo>
                    <a:pt x="668" y="2787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8"/>
            <p:cNvSpPr/>
            <p:nvPr/>
          </p:nvSpPr>
          <p:spPr>
            <a:xfrm>
              <a:off x="2069600" y="1541251"/>
              <a:ext cx="223206" cy="85621"/>
            </a:xfrm>
            <a:custGeom>
              <a:avLst/>
              <a:gdLst/>
              <a:ahLst/>
              <a:cxnLst/>
              <a:rect l="l" t="t" r="r" b="b"/>
              <a:pathLst>
                <a:path w="6645" h="2549" extrusionOk="0">
                  <a:moveTo>
                    <a:pt x="4478" y="0"/>
                  </a:moveTo>
                  <a:cubicBezTo>
                    <a:pt x="4430" y="0"/>
                    <a:pt x="4382" y="24"/>
                    <a:pt x="4335" y="48"/>
                  </a:cubicBezTo>
                  <a:lnTo>
                    <a:pt x="191" y="2048"/>
                  </a:lnTo>
                  <a:cubicBezTo>
                    <a:pt x="48" y="2120"/>
                    <a:pt x="0" y="2310"/>
                    <a:pt x="96" y="2453"/>
                  </a:cubicBezTo>
                  <a:cubicBezTo>
                    <a:pt x="143" y="2548"/>
                    <a:pt x="262" y="2548"/>
                    <a:pt x="358" y="2548"/>
                  </a:cubicBezTo>
                  <a:cubicBezTo>
                    <a:pt x="429" y="2548"/>
                    <a:pt x="477" y="2525"/>
                    <a:pt x="501" y="2501"/>
                  </a:cubicBezTo>
                  <a:lnTo>
                    <a:pt x="4478" y="548"/>
                  </a:lnTo>
                  <a:cubicBezTo>
                    <a:pt x="4525" y="524"/>
                    <a:pt x="4549" y="524"/>
                    <a:pt x="4597" y="524"/>
                  </a:cubicBezTo>
                  <a:lnTo>
                    <a:pt x="6335" y="524"/>
                  </a:lnTo>
                  <a:cubicBezTo>
                    <a:pt x="6502" y="524"/>
                    <a:pt x="6645" y="310"/>
                    <a:pt x="6645" y="310"/>
                  </a:cubicBezTo>
                  <a:lnTo>
                    <a:pt x="6645" y="286"/>
                  </a:lnTo>
                  <a:cubicBezTo>
                    <a:pt x="6645" y="119"/>
                    <a:pt x="6502" y="0"/>
                    <a:pt x="6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8"/>
            <p:cNvSpPr/>
            <p:nvPr/>
          </p:nvSpPr>
          <p:spPr>
            <a:xfrm>
              <a:off x="2099999" y="1578032"/>
              <a:ext cx="294416" cy="157638"/>
            </a:xfrm>
            <a:custGeom>
              <a:avLst/>
              <a:gdLst/>
              <a:ahLst/>
              <a:cxnLst/>
              <a:rect l="l" t="t" r="r" b="b"/>
              <a:pathLst>
                <a:path w="8765" h="4693" extrusionOk="0">
                  <a:moveTo>
                    <a:pt x="5144" y="1"/>
                  </a:moveTo>
                  <a:lnTo>
                    <a:pt x="5144" y="3763"/>
                  </a:lnTo>
                  <a:cubicBezTo>
                    <a:pt x="5144" y="3811"/>
                    <a:pt x="5073" y="3859"/>
                    <a:pt x="5025" y="3859"/>
                  </a:cubicBezTo>
                  <a:lnTo>
                    <a:pt x="334" y="3859"/>
                  </a:lnTo>
                  <a:lnTo>
                    <a:pt x="0" y="3906"/>
                  </a:lnTo>
                  <a:lnTo>
                    <a:pt x="24" y="4383"/>
                  </a:lnTo>
                  <a:cubicBezTo>
                    <a:pt x="24" y="4549"/>
                    <a:pt x="143" y="4668"/>
                    <a:pt x="310" y="4668"/>
                  </a:cubicBezTo>
                  <a:lnTo>
                    <a:pt x="8431" y="4692"/>
                  </a:lnTo>
                  <a:cubicBezTo>
                    <a:pt x="8597" y="4692"/>
                    <a:pt x="8716" y="4573"/>
                    <a:pt x="8716" y="4406"/>
                  </a:cubicBezTo>
                  <a:lnTo>
                    <a:pt x="8764" y="4383"/>
                  </a:lnTo>
                  <a:lnTo>
                    <a:pt x="8764" y="3549"/>
                  </a:lnTo>
                  <a:lnTo>
                    <a:pt x="8621" y="3263"/>
                  </a:lnTo>
                  <a:lnTo>
                    <a:pt x="8764" y="2954"/>
                  </a:lnTo>
                  <a:lnTo>
                    <a:pt x="8764" y="2811"/>
                  </a:lnTo>
                  <a:cubicBezTo>
                    <a:pt x="8764" y="2692"/>
                    <a:pt x="8716" y="2596"/>
                    <a:pt x="8621" y="2525"/>
                  </a:cubicBezTo>
                  <a:lnTo>
                    <a:pt x="8097" y="2120"/>
                  </a:lnTo>
                  <a:cubicBezTo>
                    <a:pt x="8026" y="2073"/>
                    <a:pt x="7978" y="2001"/>
                    <a:pt x="7931" y="1930"/>
                  </a:cubicBezTo>
                  <a:lnTo>
                    <a:pt x="6978" y="215"/>
                  </a:lnTo>
                  <a:cubicBezTo>
                    <a:pt x="6930" y="96"/>
                    <a:pt x="6787" y="1"/>
                    <a:pt x="6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8"/>
            <p:cNvSpPr/>
            <p:nvPr/>
          </p:nvSpPr>
          <p:spPr>
            <a:xfrm>
              <a:off x="2098387" y="1708428"/>
              <a:ext cx="296029" cy="29626"/>
            </a:xfrm>
            <a:custGeom>
              <a:avLst/>
              <a:gdLst/>
              <a:ahLst/>
              <a:cxnLst/>
              <a:rect l="l" t="t" r="r" b="b"/>
              <a:pathLst>
                <a:path w="8813" h="882" extrusionOk="0">
                  <a:moveTo>
                    <a:pt x="1" y="0"/>
                  </a:moveTo>
                  <a:lnTo>
                    <a:pt x="1" y="596"/>
                  </a:lnTo>
                  <a:cubicBezTo>
                    <a:pt x="1" y="763"/>
                    <a:pt x="144" y="882"/>
                    <a:pt x="310" y="882"/>
                  </a:cubicBezTo>
                  <a:lnTo>
                    <a:pt x="8526" y="882"/>
                  </a:lnTo>
                  <a:cubicBezTo>
                    <a:pt x="8693" y="882"/>
                    <a:pt x="8812" y="763"/>
                    <a:pt x="8812" y="596"/>
                  </a:cubicBezTo>
                  <a:lnTo>
                    <a:pt x="8812" y="501"/>
                  </a:lnTo>
                  <a:lnTo>
                    <a:pt x="596" y="501"/>
                  </a:lnTo>
                  <a:cubicBezTo>
                    <a:pt x="477" y="501"/>
                    <a:pt x="406" y="405"/>
                    <a:pt x="406" y="310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8"/>
            <p:cNvSpPr/>
            <p:nvPr/>
          </p:nvSpPr>
          <p:spPr>
            <a:xfrm>
              <a:off x="2291966" y="1698015"/>
              <a:ext cx="77626" cy="77626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20" y="1"/>
                  </a:moveTo>
                  <a:cubicBezTo>
                    <a:pt x="882" y="1"/>
                    <a:pt x="644" y="96"/>
                    <a:pt x="453" y="215"/>
                  </a:cubicBezTo>
                  <a:cubicBezTo>
                    <a:pt x="453" y="215"/>
                    <a:pt x="310" y="358"/>
                    <a:pt x="239" y="430"/>
                  </a:cubicBezTo>
                  <a:cubicBezTo>
                    <a:pt x="72" y="644"/>
                    <a:pt x="1" y="882"/>
                    <a:pt x="1" y="1192"/>
                  </a:cubicBezTo>
                  <a:cubicBezTo>
                    <a:pt x="1" y="1835"/>
                    <a:pt x="477" y="2311"/>
                    <a:pt x="1120" y="2311"/>
                  </a:cubicBezTo>
                  <a:cubicBezTo>
                    <a:pt x="1430" y="2311"/>
                    <a:pt x="1668" y="2239"/>
                    <a:pt x="1882" y="2073"/>
                  </a:cubicBezTo>
                  <a:cubicBezTo>
                    <a:pt x="1977" y="1977"/>
                    <a:pt x="2144" y="1787"/>
                    <a:pt x="2144" y="1787"/>
                  </a:cubicBezTo>
                  <a:cubicBezTo>
                    <a:pt x="2239" y="1620"/>
                    <a:pt x="2311" y="1406"/>
                    <a:pt x="2311" y="1192"/>
                  </a:cubicBezTo>
                  <a:cubicBezTo>
                    <a:pt x="2311" y="549"/>
                    <a:pt x="1787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8"/>
            <p:cNvSpPr/>
            <p:nvPr/>
          </p:nvSpPr>
          <p:spPr>
            <a:xfrm>
              <a:off x="2313564" y="1722032"/>
              <a:ext cx="32045" cy="32011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8"/>
            <p:cNvSpPr/>
            <p:nvPr/>
          </p:nvSpPr>
          <p:spPr>
            <a:xfrm>
              <a:off x="2290387" y="1592442"/>
              <a:ext cx="53610" cy="45615"/>
            </a:xfrm>
            <a:custGeom>
              <a:avLst/>
              <a:gdLst/>
              <a:ahLst/>
              <a:cxnLst/>
              <a:rect l="l" t="t" r="r" b="b"/>
              <a:pathLst>
                <a:path w="1596" h="1358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1310"/>
                  </a:lnTo>
                  <a:cubicBezTo>
                    <a:pt x="0" y="1334"/>
                    <a:pt x="48" y="1358"/>
                    <a:pt x="72" y="1358"/>
                  </a:cubicBezTo>
                  <a:lnTo>
                    <a:pt x="1453" y="1358"/>
                  </a:lnTo>
                  <a:cubicBezTo>
                    <a:pt x="1548" y="1358"/>
                    <a:pt x="1596" y="1286"/>
                    <a:pt x="1548" y="1215"/>
                  </a:cubicBezTo>
                  <a:lnTo>
                    <a:pt x="905" y="48"/>
                  </a:lnTo>
                  <a:cubicBezTo>
                    <a:pt x="905" y="24"/>
                    <a:pt x="881" y="0"/>
                    <a:pt x="858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8"/>
            <p:cNvSpPr/>
            <p:nvPr/>
          </p:nvSpPr>
          <p:spPr>
            <a:xfrm>
              <a:off x="2371977" y="1677223"/>
              <a:ext cx="22438" cy="20053"/>
            </a:xfrm>
            <a:custGeom>
              <a:avLst/>
              <a:gdLst/>
              <a:ahLst/>
              <a:cxnLst/>
              <a:rect l="l" t="t" r="r" b="b"/>
              <a:pathLst>
                <a:path w="668" h="597" extrusionOk="0">
                  <a:moveTo>
                    <a:pt x="48" y="1"/>
                  </a:moveTo>
                  <a:cubicBezTo>
                    <a:pt x="24" y="1"/>
                    <a:pt x="0" y="25"/>
                    <a:pt x="0" y="48"/>
                  </a:cubicBezTo>
                  <a:lnTo>
                    <a:pt x="0" y="548"/>
                  </a:lnTo>
                  <a:cubicBezTo>
                    <a:pt x="0" y="572"/>
                    <a:pt x="24" y="596"/>
                    <a:pt x="48" y="596"/>
                  </a:cubicBezTo>
                  <a:lnTo>
                    <a:pt x="667" y="59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8"/>
            <p:cNvSpPr/>
            <p:nvPr/>
          </p:nvSpPr>
          <p:spPr>
            <a:xfrm>
              <a:off x="2132783" y="1698015"/>
              <a:ext cx="76820" cy="77626"/>
            </a:xfrm>
            <a:custGeom>
              <a:avLst/>
              <a:gdLst/>
              <a:ahLst/>
              <a:cxnLst/>
              <a:rect l="l" t="t" r="r" b="b"/>
              <a:pathLst>
                <a:path w="2287" h="2311" extrusionOk="0">
                  <a:moveTo>
                    <a:pt x="1120" y="1"/>
                  </a:moveTo>
                  <a:cubicBezTo>
                    <a:pt x="858" y="1"/>
                    <a:pt x="644" y="96"/>
                    <a:pt x="453" y="215"/>
                  </a:cubicBezTo>
                  <a:cubicBezTo>
                    <a:pt x="453" y="215"/>
                    <a:pt x="310" y="358"/>
                    <a:pt x="239" y="430"/>
                  </a:cubicBezTo>
                  <a:cubicBezTo>
                    <a:pt x="72" y="644"/>
                    <a:pt x="1" y="882"/>
                    <a:pt x="1" y="1192"/>
                  </a:cubicBezTo>
                  <a:cubicBezTo>
                    <a:pt x="1" y="1835"/>
                    <a:pt x="453" y="2311"/>
                    <a:pt x="1120" y="2311"/>
                  </a:cubicBezTo>
                  <a:cubicBezTo>
                    <a:pt x="1406" y="2311"/>
                    <a:pt x="1668" y="2239"/>
                    <a:pt x="1858" y="2073"/>
                  </a:cubicBezTo>
                  <a:cubicBezTo>
                    <a:pt x="1954" y="1977"/>
                    <a:pt x="2120" y="1787"/>
                    <a:pt x="2120" y="1787"/>
                  </a:cubicBezTo>
                  <a:cubicBezTo>
                    <a:pt x="2239" y="1620"/>
                    <a:pt x="2287" y="1406"/>
                    <a:pt x="2287" y="1192"/>
                  </a:cubicBezTo>
                  <a:cubicBezTo>
                    <a:pt x="2287" y="549"/>
                    <a:pt x="1763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8"/>
            <p:cNvSpPr/>
            <p:nvPr/>
          </p:nvSpPr>
          <p:spPr>
            <a:xfrm>
              <a:off x="2154381" y="1722032"/>
              <a:ext cx="32045" cy="32011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EEF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2" name="Google Shape;3432;p38"/>
            <p:cNvGrpSpPr/>
            <p:nvPr/>
          </p:nvGrpSpPr>
          <p:grpSpPr>
            <a:xfrm>
              <a:off x="2063990" y="1536448"/>
              <a:ext cx="335195" cy="246416"/>
              <a:chOff x="2063990" y="1536448"/>
              <a:chExt cx="335195" cy="246416"/>
            </a:xfrm>
          </p:grpSpPr>
          <p:sp>
            <p:nvSpPr>
              <p:cNvPr id="3433" name="Google Shape;3433;p38"/>
              <p:cNvSpPr/>
              <p:nvPr/>
            </p:nvSpPr>
            <p:spPr>
              <a:xfrm>
                <a:off x="2063990" y="1536448"/>
                <a:ext cx="335195" cy="246416"/>
              </a:xfrm>
              <a:custGeom>
                <a:avLst/>
                <a:gdLst/>
                <a:ahLst/>
                <a:cxnLst/>
                <a:rect l="l" t="t" r="r" b="b"/>
                <a:pathLst>
                  <a:path w="9979" h="7336" extrusionOk="0">
                    <a:moveTo>
                      <a:pt x="9693" y="4335"/>
                    </a:moveTo>
                    <a:lnTo>
                      <a:pt x="9693" y="4644"/>
                    </a:lnTo>
                    <a:lnTo>
                      <a:pt x="9312" y="4644"/>
                    </a:lnTo>
                    <a:lnTo>
                      <a:pt x="9312" y="4335"/>
                    </a:lnTo>
                    <a:close/>
                    <a:moveTo>
                      <a:pt x="2073" y="5263"/>
                    </a:moveTo>
                    <a:cubicBezTo>
                      <a:pt x="1953" y="5430"/>
                      <a:pt x="1858" y="5644"/>
                      <a:pt x="1834" y="5859"/>
                    </a:cubicBezTo>
                    <a:lnTo>
                      <a:pt x="1310" y="5859"/>
                    </a:lnTo>
                    <a:cubicBezTo>
                      <a:pt x="1239" y="5859"/>
                      <a:pt x="1191" y="5787"/>
                      <a:pt x="1191" y="5716"/>
                    </a:cubicBezTo>
                    <a:lnTo>
                      <a:pt x="1191" y="5263"/>
                    </a:lnTo>
                    <a:close/>
                    <a:moveTo>
                      <a:pt x="6073" y="5263"/>
                    </a:moveTo>
                    <a:lnTo>
                      <a:pt x="6073" y="5859"/>
                    </a:lnTo>
                    <a:lnTo>
                      <a:pt x="4478" y="5859"/>
                    </a:lnTo>
                    <a:cubicBezTo>
                      <a:pt x="4454" y="5621"/>
                      <a:pt x="4383" y="5430"/>
                      <a:pt x="4263" y="5263"/>
                    </a:cubicBezTo>
                    <a:close/>
                    <a:moveTo>
                      <a:pt x="3168" y="4954"/>
                    </a:moveTo>
                    <a:cubicBezTo>
                      <a:pt x="3740" y="4954"/>
                      <a:pt x="4192" y="5430"/>
                      <a:pt x="4192" y="6002"/>
                    </a:cubicBezTo>
                    <a:cubicBezTo>
                      <a:pt x="4192" y="6573"/>
                      <a:pt x="3740" y="7026"/>
                      <a:pt x="3168" y="7026"/>
                    </a:cubicBezTo>
                    <a:cubicBezTo>
                      <a:pt x="2596" y="7026"/>
                      <a:pt x="2120" y="6573"/>
                      <a:pt x="2120" y="6002"/>
                    </a:cubicBezTo>
                    <a:cubicBezTo>
                      <a:pt x="2120" y="5430"/>
                      <a:pt x="2596" y="4954"/>
                      <a:pt x="3168" y="4954"/>
                    </a:cubicBezTo>
                    <a:close/>
                    <a:moveTo>
                      <a:pt x="7907" y="4954"/>
                    </a:moveTo>
                    <a:cubicBezTo>
                      <a:pt x="8479" y="4954"/>
                      <a:pt x="8955" y="5430"/>
                      <a:pt x="8955" y="6002"/>
                    </a:cubicBezTo>
                    <a:cubicBezTo>
                      <a:pt x="8955" y="6573"/>
                      <a:pt x="8479" y="7026"/>
                      <a:pt x="7907" y="7026"/>
                    </a:cubicBezTo>
                    <a:cubicBezTo>
                      <a:pt x="7336" y="7026"/>
                      <a:pt x="6883" y="6573"/>
                      <a:pt x="6883" y="6002"/>
                    </a:cubicBezTo>
                    <a:cubicBezTo>
                      <a:pt x="6883" y="5430"/>
                      <a:pt x="7336" y="4954"/>
                      <a:pt x="7907" y="4954"/>
                    </a:cubicBezTo>
                    <a:close/>
                    <a:moveTo>
                      <a:pt x="4668" y="0"/>
                    </a:moveTo>
                    <a:cubicBezTo>
                      <a:pt x="4597" y="0"/>
                      <a:pt x="4502" y="24"/>
                      <a:pt x="4454" y="72"/>
                    </a:cubicBezTo>
                    <a:lnTo>
                      <a:pt x="2239" y="1120"/>
                    </a:lnTo>
                    <a:cubicBezTo>
                      <a:pt x="2168" y="1167"/>
                      <a:pt x="2144" y="1239"/>
                      <a:pt x="2168" y="1310"/>
                    </a:cubicBezTo>
                    <a:cubicBezTo>
                      <a:pt x="2204" y="1364"/>
                      <a:pt x="2253" y="1391"/>
                      <a:pt x="2305" y="1391"/>
                    </a:cubicBezTo>
                    <a:cubicBezTo>
                      <a:pt x="2323" y="1391"/>
                      <a:pt x="2340" y="1388"/>
                      <a:pt x="2358" y="1382"/>
                    </a:cubicBezTo>
                    <a:cubicBezTo>
                      <a:pt x="2358" y="1382"/>
                      <a:pt x="4573" y="310"/>
                      <a:pt x="4573" y="310"/>
                    </a:cubicBezTo>
                    <a:cubicBezTo>
                      <a:pt x="4597" y="310"/>
                      <a:pt x="4621" y="286"/>
                      <a:pt x="4668" y="286"/>
                    </a:cubicBezTo>
                    <a:lnTo>
                      <a:pt x="6502" y="286"/>
                    </a:lnTo>
                    <a:cubicBezTo>
                      <a:pt x="6597" y="286"/>
                      <a:pt x="6669" y="358"/>
                      <a:pt x="6669" y="453"/>
                    </a:cubicBezTo>
                    <a:cubicBezTo>
                      <a:pt x="6669" y="477"/>
                      <a:pt x="6645" y="524"/>
                      <a:pt x="6621" y="548"/>
                    </a:cubicBezTo>
                    <a:cubicBezTo>
                      <a:pt x="6597" y="596"/>
                      <a:pt x="6550" y="596"/>
                      <a:pt x="6502" y="596"/>
                    </a:cubicBezTo>
                    <a:lnTo>
                      <a:pt x="4811" y="596"/>
                    </a:lnTo>
                    <a:cubicBezTo>
                      <a:pt x="4740" y="596"/>
                      <a:pt x="4668" y="620"/>
                      <a:pt x="4621" y="643"/>
                    </a:cubicBezTo>
                    <a:cubicBezTo>
                      <a:pt x="4621" y="643"/>
                      <a:pt x="596" y="2572"/>
                      <a:pt x="596" y="2572"/>
                    </a:cubicBezTo>
                    <a:cubicBezTo>
                      <a:pt x="572" y="2596"/>
                      <a:pt x="548" y="2596"/>
                      <a:pt x="525" y="2596"/>
                    </a:cubicBezTo>
                    <a:cubicBezTo>
                      <a:pt x="453" y="2596"/>
                      <a:pt x="406" y="2572"/>
                      <a:pt x="382" y="2525"/>
                    </a:cubicBezTo>
                    <a:cubicBezTo>
                      <a:pt x="334" y="2453"/>
                      <a:pt x="358" y="2358"/>
                      <a:pt x="429" y="2310"/>
                    </a:cubicBezTo>
                    <a:lnTo>
                      <a:pt x="1763" y="1667"/>
                    </a:lnTo>
                    <a:cubicBezTo>
                      <a:pt x="1834" y="1644"/>
                      <a:pt x="1858" y="1548"/>
                      <a:pt x="1834" y="1477"/>
                    </a:cubicBezTo>
                    <a:cubicBezTo>
                      <a:pt x="1799" y="1423"/>
                      <a:pt x="1750" y="1396"/>
                      <a:pt x="1697" y="1396"/>
                    </a:cubicBezTo>
                    <a:cubicBezTo>
                      <a:pt x="1680" y="1396"/>
                      <a:pt x="1662" y="1399"/>
                      <a:pt x="1644" y="1405"/>
                    </a:cubicBezTo>
                    <a:cubicBezTo>
                      <a:pt x="1620" y="1429"/>
                      <a:pt x="310" y="2048"/>
                      <a:pt x="286" y="2048"/>
                    </a:cubicBezTo>
                    <a:cubicBezTo>
                      <a:pt x="72" y="2167"/>
                      <a:pt x="1" y="2453"/>
                      <a:pt x="144" y="2668"/>
                    </a:cubicBezTo>
                    <a:cubicBezTo>
                      <a:pt x="215" y="2810"/>
                      <a:pt x="358" y="2882"/>
                      <a:pt x="525" y="2882"/>
                    </a:cubicBezTo>
                    <a:cubicBezTo>
                      <a:pt x="572" y="2882"/>
                      <a:pt x="620" y="2882"/>
                      <a:pt x="668" y="2858"/>
                    </a:cubicBezTo>
                    <a:lnTo>
                      <a:pt x="906" y="5120"/>
                    </a:lnTo>
                    <a:lnTo>
                      <a:pt x="906" y="5716"/>
                    </a:lnTo>
                    <a:cubicBezTo>
                      <a:pt x="906" y="5954"/>
                      <a:pt x="1096" y="6144"/>
                      <a:pt x="1334" y="6144"/>
                    </a:cubicBezTo>
                    <a:lnTo>
                      <a:pt x="1858" y="6144"/>
                    </a:lnTo>
                    <a:cubicBezTo>
                      <a:pt x="1930" y="6811"/>
                      <a:pt x="2477" y="7335"/>
                      <a:pt x="3168" y="7335"/>
                    </a:cubicBezTo>
                    <a:cubicBezTo>
                      <a:pt x="3859" y="7335"/>
                      <a:pt x="4406" y="6811"/>
                      <a:pt x="4478" y="6144"/>
                    </a:cubicBezTo>
                    <a:lnTo>
                      <a:pt x="6597" y="6144"/>
                    </a:lnTo>
                    <a:cubicBezTo>
                      <a:pt x="6669" y="6811"/>
                      <a:pt x="7240" y="7335"/>
                      <a:pt x="7907" y="7335"/>
                    </a:cubicBezTo>
                    <a:cubicBezTo>
                      <a:pt x="8598" y="7335"/>
                      <a:pt x="9145" y="6811"/>
                      <a:pt x="9217" y="6144"/>
                    </a:cubicBezTo>
                    <a:lnTo>
                      <a:pt x="9550" y="6144"/>
                    </a:lnTo>
                    <a:cubicBezTo>
                      <a:pt x="9788" y="6144"/>
                      <a:pt x="9979" y="5954"/>
                      <a:pt x="9979" y="5716"/>
                    </a:cubicBezTo>
                    <a:lnTo>
                      <a:pt x="9979" y="4073"/>
                    </a:lnTo>
                    <a:cubicBezTo>
                      <a:pt x="9979" y="3906"/>
                      <a:pt x="9908" y="3739"/>
                      <a:pt x="9765" y="3644"/>
                    </a:cubicBezTo>
                    <a:lnTo>
                      <a:pt x="9241" y="3239"/>
                    </a:lnTo>
                    <a:cubicBezTo>
                      <a:pt x="9193" y="3192"/>
                      <a:pt x="9169" y="3168"/>
                      <a:pt x="9122" y="3096"/>
                    </a:cubicBezTo>
                    <a:lnTo>
                      <a:pt x="8955" y="2763"/>
                    </a:lnTo>
                    <a:cubicBezTo>
                      <a:pt x="8924" y="2717"/>
                      <a:pt x="8883" y="2690"/>
                      <a:pt x="8839" y="2690"/>
                    </a:cubicBezTo>
                    <a:cubicBezTo>
                      <a:pt x="8815" y="2690"/>
                      <a:pt x="8790" y="2698"/>
                      <a:pt x="8764" y="2715"/>
                    </a:cubicBezTo>
                    <a:cubicBezTo>
                      <a:pt x="8693" y="2763"/>
                      <a:pt x="8669" y="2834"/>
                      <a:pt x="8693" y="2906"/>
                    </a:cubicBezTo>
                    <a:lnTo>
                      <a:pt x="8883" y="3239"/>
                    </a:lnTo>
                    <a:cubicBezTo>
                      <a:pt x="8931" y="3334"/>
                      <a:pt x="8979" y="3406"/>
                      <a:pt x="9074" y="3477"/>
                    </a:cubicBezTo>
                    <a:lnTo>
                      <a:pt x="9598" y="3858"/>
                    </a:lnTo>
                    <a:cubicBezTo>
                      <a:pt x="9646" y="3906"/>
                      <a:pt x="9693" y="3977"/>
                      <a:pt x="9693" y="4049"/>
                    </a:cubicBezTo>
                    <a:lnTo>
                      <a:pt x="9145" y="4049"/>
                    </a:lnTo>
                    <a:cubicBezTo>
                      <a:pt x="9074" y="4049"/>
                      <a:pt x="9003" y="4120"/>
                      <a:pt x="9003" y="4192"/>
                    </a:cubicBezTo>
                    <a:lnTo>
                      <a:pt x="9003" y="4787"/>
                    </a:lnTo>
                    <a:cubicBezTo>
                      <a:pt x="9003" y="4882"/>
                      <a:pt x="9074" y="4930"/>
                      <a:pt x="9145" y="4930"/>
                    </a:cubicBezTo>
                    <a:lnTo>
                      <a:pt x="9693" y="4930"/>
                    </a:lnTo>
                    <a:lnTo>
                      <a:pt x="9693" y="5716"/>
                    </a:lnTo>
                    <a:cubicBezTo>
                      <a:pt x="9693" y="5787"/>
                      <a:pt x="9622" y="5859"/>
                      <a:pt x="9550" y="5859"/>
                    </a:cubicBezTo>
                    <a:lnTo>
                      <a:pt x="9217" y="5859"/>
                    </a:lnTo>
                    <a:cubicBezTo>
                      <a:pt x="9145" y="5192"/>
                      <a:pt x="8598" y="4668"/>
                      <a:pt x="7907" y="4668"/>
                    </a:cubicBezTo>
                    <a:cubicBezTo>
                      <a:pt x="7240" y="4668"/>
                      <a:pt x="6669" y="5192"/>
                      <a:pt x="6597" y="5859"/>
                    </a:cubicBezTo>
                    <a:lnTo>
                      <a:pt x="6359" y="5859"/>
                    </a:lnTo>
                    <a:lnTo>
                      <a:pt x="6359" y="3168"/>
                    </a:lnTo>
                    <a:cubicBezTo>
                      <a:pt x="6359" y="3096"/>
                      <a:pt x="6288" y="3025"/>
                      <a:pt x="6216" y="3025"/>
                    </a:cubicBezTo>
                    <a:cubicBezTo>
                      <a:pt x="6145" y="3025"/>
                      <a:pt x="6073" y="3096"/>
                      <a:pt x="6073" y="3168"/>
                    </a:cubicBezTo>
                    <a:lnTo>
                      <a:pt x="6073" y="4954"/>
                    </a:lnTo>
                    <a:lnTo>
                      <a:pt x="3978" y="4954"/>
                    </a:lnTo>
                    <a:cubicBezTo>
                      <a:pt x="3763" y="4787"/>
                      <a:pt x="3478" y="4668"/>
                      <a:pt x="3168" y="4668"/>
                    </a:cubicBezTo>
                    <a:cubicBezTo>
                      <a:pt x="2858" y="4668"/>
                      <a:pt x="2573" y="4787"/>
                      <a:pt x="2335" y="4954"/>
                    </a:cubicBezTo>
                    <a:lnTo>
                      <a:pt x="1168" y="4954"/>
                    </a:lnTo>
                    <a:lnTo>
                      <a:pt x="929" y="2739"/>
                    </a:lnTo>
                    <a:lnTo>
                      <a:pt x="4740" y="905"/>
                    </a:lnTo>
                    <a:cubicBezTo>
                      <a:pt x="4764" y="905"/>
                      <a:pt x="4787" y="882"/>
                      <a:pt x="4811" y="882"/>
                    </a:cubicBezTo>
                    <a:lnTo>
                      <a:pt x="6073" y="882"/>
                    </a:lnTo>
                    <a:lnTo>
                      <a:pt x="6073" y="2501"/>
                    </a:lnTo>
                    <a:cubicBezTo>
                      <a:pt x="6073" y="2572"/>
                      <a:pt x="6145" y="2644"/>
                      <a:pt x="6216" y="2644"/>
                    </a:cubicBezTo>
                    <a:cubicBezTo>
                      <a:pt x="6288" y="2644"/>
                      <a:pt x="6359" y="2572"/>
                      <a:pt x="6359" y="2501"/>
                    </a:cubicBezTo>
                    <a:lnTo>
                      <a:pt x="6359" y="1382"/>
                    </a:lnTo>
                    <a:lnTo>
                      <a:pt x="7740" y="1382"/>
                    </a:lnTo>
                    <a:cubicBezTo>
                      <a:pt x="7812" y="1382"/>
                      <a:pt x="7907" y="1429"/>
                      <a:pt x="7955" y="1524"/>
                    </a:cubicBezTo>
                    <a:lnTo>
                      <a:pt x="8383" y="2310"/>
                    </a:lnTo>
                    <a:cubicBezTo>
                      <a:pt x="8401" y="2364"/>
                      <a:pt x="8459" y="2391"/>
                      <a:pt x="8517" y="2391"/>
                    </a:cubicBezTo>
                    <a:cubicBezTo>
                      <a:pt x="8537" y="2391"/>
                      <a:pt x="8556" y="2388"/>
                      <a:pt x="8574" y="2382"/>
                    </a:cubicBezTo>
                    <a:cubicBezTo>
                      <a:pt x="8645" y="2334"/>
                      <a:pt x="8669" y="2263"/>
                      <a:pt x="8645" y="2191"/>
                    </a:cubicBezTo>
                    <a:lnTo>
                      <a:pt x="8193" y="1382"/>
                    </a:lnTo>
                    <a:cubicBezTo>
                      <a:pt x="8098" y="1215"/>
                      <a:pt x="7931" y="1096"/>
                      <a:pt x="7740" y="1096"/>
                    </a:cubicBezTo>
                    <a:lnTo>
                      <a:pt x="6359" y="1096"/>
                    </a:lnTo>
                    <a:lnTo>
                      <a:pt x="6359" y="882"/>
                    </a:lnTo>
                    <a:lnTo>
                      <a:pt x="6526" y="882"/>
                    </a:lnTo>
                    <a:cubicBezTo>
                      <a:pt x="6645" y="882"/>
                      <a:pt x="6764" y="834"/>
                      <a:pt x="6835" y="762"/>
                    </a:cubicBezTo>
                    <a:cubicBezTo>
                      <a:pt x="6931" y="667"/>
                      <a:pt x="6955" y="548"/>
                      <a:pt x="6955" y="429"/>
                    </a:cubicBezTo>
                    <a:cubicBezTo>
                      <a:pt x="6955" y="191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2149578" y="1717229"/>
                <a:ext cx="41652" cy="4161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39" extrusionOk="0">
                    <a:moveTo>
                      <a:pt x="620" y="286"/>
                    </a:moveTo>
                    <a:cubicBezTo>
                      <a:pt x="811" y="286"/>
                      <a:pt x="953" y="429"/>
                      <a:pt x="953" y="620"/>
                    </a:cubicBezTo>
                    <a:cubicBezTo>
                      <a:pt x="953" y="810"/>
                      <a:pt x="811" y="953"/>
                      <a:pt x="620" y="953"/>
                    </a:cubicBezTo>
                    <a:cubicBezTo>
                      <a:pt x="430" y="953"/>
                      <a:pt x="287" y="810"/>
                      <a:pt x="287" y="620"/>
                    </a:cubicBezTo>
                    <a:cubicBezTo>
                      <a:pt x="287" y="429"/>
                      <a:pt x="430" y="286"/>
                      <a:pt x="620" y="286"/>
                    </a:cubicBezTo>
                    <a:close/>
                    <a:moveTo>
                      <a:pt x="620" y="0"/>
                    </a:moveTo>
                    <a:cubicBezTo>
                      <a:pt x="263" y="0"/>
                      <a:pt x="1" y="262"/>
                      <a:pt x="1" y="620"/>
                    </a:cubicBezTo>
                    <a:cubicBezTo>
                      <a:pt x="1" y="953"/>
                      <a:pt x="263" y="1239"/>
                      <a:pt x="620" y="1239"/>
                    </a:cubicBezTo>
                    <a:cubicBezTo>
                      <a:pt x="953" y="1239"/>
                      <a:pt x="1239" y="953"/>
                      <a:pt x="1239" y="620"/>
                    </a:cubicBezTo>
                    <a:cubicBezTo>
                      <a:pt x="1239" y="262"/>
                      <a:pt x="953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8"/>
              <p:cNvSpPr/>
              <p:nvPr/>
            </p:nvSpPr>
            <p:spPr>
              <a:xfrm>
                <a:off x="2308761" y="1717229"/>
                <a:ext cx="41652" cy="4161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39" extrusionOk="0">
                    <a:moveTo>
                      <a:pt x="620" y="286"/>
                    </a:moveTo>
                    <a:cubicBezTo>
                      <a:pt x="811" y="286"/>
                      <a:pt x="954" y="429"/>
                      <a:pt x="954" y="620"/>
                    </a:cubicBezTo>
                    <a:cubicBezTo>
                      <a:pt x="954" y="810"/>
                      <a:pt x="811" y="953"/>
                      <a:pt x="620" y="953"/>
                    </a:cubicBezTo>
                    <a:cubicBezTo>
                      <a:pt x="430" y="953"/>
                      <a:pt x="287" y="810"/>
                      <a:pt x="287" y="620"/>
                    </a:cubicBezTo>
                    <a:cubicBezTo>
                      <a:pt x="287" y="429"/>
                      <a:pt x="430" y="286"/>
                      <a:pt x="620" y="286"/>
                    </a:cubicBezTo>
                    <a:close/>
                    <a:moveTo>
                      <a:pt x="620" y="0"/>
                    </a:moveTo>
                    <a:cubicBezTo>
                      <a:pt x="287" y="0"/>
                      <a:pt x="1" y="262"/>
                      <a:pt x="1" y="620"/>
                    </a:cubicBezTo>
                    <a:cubicBezTo>
                      <a:pt x="1" y="953"/>
                      <a:pt x="287" y="1239"/>
                      <a:pt x="620" y="1239"/>
                    </a:cubicBezTo>
                    <a:cubicBezTo>
                      <a:pt x="977" y="1239"/>
                      <a:pt x="1239" y="953"/>
                      <a:pt x="1239" y="620"/>
                    </a:cubicBezTo>
                    <a:cubicBezTo>
                      <a:pt x="1239" y="262"/>
                      <a:pt x="977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8"/>
              <p:cNvSpPr/>
              <p:nvPr/>
            </p:nvSpPr>
            <p:spPr>
              <a:xfrm>
                <a:off x="2285584" y="1591636"/>
                <a:ext cx="62410" cy="5522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644" extrusionOk="0">
                    <a:moveTo>
                      <a:pt x="953" y="286"/>
                    </a:moveTo>
                    <a:lnTo>
                      <a:pt x="1524" y="1358"/>
                    </a:lnTo>
                    <a:lnTo>
                      <a:pt x="310" y="1358"/>
                    </a:lnTo>
                    <a:lnTo>
                      <a:pt x="310" y="286"/>
                    </a:lnTo>
                    <a:close/>
                    <a:moveTo>
                      <a:pt x="167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1501"/>
                    </a:lnTo>
                    <a:cubicBezTo>
                      <a:pt x="0" y="1572"/>
                      <a:pt x="72" y="1644"/>
                      <a:pt x="167" y="1644"/>
                    </a:cubicBezTo>
                    <a:lnTo>
                      <a:pt x="1620" y="1644"/>
                    </a:lnTo>
                    <a:cubicBezTo>
                      <a:pt x="1691" y="1644"/>
                      <a:pt x="1763" y="1596"/>
                      <a:pt x="1810" y="1525"/>
                    </a:cubicBezTo>
                    <a:cubicBezTo>
                      <a:pt x="1858" y="1453"/>
                      <a:pt x="1858" y="1358"/>
                      <a:pt x="1834" y="1287"/>
                    </a:cubicBezTo>
                    <a:lnTo>
                      <a:pt x="1167" y="72"/>
                    </a:lnTo>
                    <a:cubicBezTo>
                      <a:pt x="1143" y="24"/>
                      <a:pt x="1096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2287969" y="1658043"/>
                <a:ext cx="32045" cy="960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6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14"/>
                      <a:pt x="72" y="286"/>
                      <a:pt x="144" y="286"/>
                    </a:cubicBezTo>
                    <a:lnTo>
                      <a:pt x="810" y="286"/>
                    </a:lnTo>
                    <a:cubicBezTo>
                      <a:pt x="882" y="286"/>
                      <a:pt x="953" y="214"/>
                      <a:pt x="953" y="143"/>
                    </a:cubicBezTo>
                    <a:cubicBezTo>
                      <a:pt x="953" y="72"/>
                      <a:pt x="882" y="0"/>
                      <a:pt x="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2238390" y="1575647"/>
                <a:ext cx="10413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335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lnTo>
                      <a:pt x="0" y="3191"/>
                    </a:lnTo>
                    <a:cubicBezTo>
                      <a:pt x="0" y="3263"/>
                      <a:pt x="72" y="3334"/>
                      <a:pt x="143" y="3334"/>
                    </a:cubicBezTo>
                    <a:cubicBezTo>
                      <a:pt x="238" y="3334"/>
                      <a:pt x="310" y="3263"/>
                      <a:pt x="310" y="3191"/>
                    </a:cubicBezTo>
                    <a:lnTo>
                      <a:pt x="310" y="143"/>
                    </a:lnTo>
                    <a:cubicBezTo>
                      <a:pt x="310" y="72"/>
                      <a:pt x="238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2209570" y="1589251"/>
                <a:ext cx="9640" cy="9841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930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lnTo>
                      <a:pt x="1" y="2786"/>
                    </a:lnTo>
                    <a:cubicBezTo>
                      <a:pt x="1" y="2858"/>
                      <a:pt x="72" y="2929"/>
                      <a:pt x="144" y="2929"/>
                    </a:cubicBezTo>
                    <a:cubicBezTo>
                      <a:pt x="215" y="2929"/>
                      <a:pt x="287" y="2858"/>
                      <a:pt x="287" y="2786"/>
                    </a:cubicBezTo>
                    <a:lnTo>
                      <a:pt x="287" y="143"/>
                    </a:lnTo>
                    <a:cubicBezTo>
                      <a:pt x="287" y="72"/>
                      <a:pt x="215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2179977" y="1658043"/>
                <a:ext cx="964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882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738"/>
                    </a:lnTo>
                    <a:cubicBezTo>
                      <a:pt x="1" y="810"/>
                      <a:pt x="72" y="881"/>
                      <a:pt x="144" y="881"/>
                    </a:cubicBezTo>
                    <a:cubicBezTo>
                      <a:pt x="239" y="881"/>
                      <a:pt x="287" y="810"/>
                      <a:pt x="287" y="738"/>
                    </a:cubicBezTo>
                    <a:lnTo>
                      <a:pt x="287" y="167"/>
                    </a:lnTo>
                    <a:cubicBezTo>
                      <a:pt x="287" y="72"/>
                      <a:pt x="239" y="0"/>
                      <a:pt x="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2179977" y="1602821"/>
                <a:ext cx="9640" cy="4245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64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lnTo>
                      <a:pt x="1" y="1120"/>
                    </a:lnTo>
                    <a:cubicBezTo>
                      <a:pt x="1" y="1192"/>
                      <a:pt x="72" y="1263"/>
                      <a:pt x="144" y="1263"/>
                    </a:cubicBezTo>
                    <a:cubicBezTo>
                      <a:pt x="239" y="1263"/>
                      <a:pt x="287" y="1192"/>
                      <a:pt x="287" y="1120"/>
                    </a:cubicBezTo>
                    <a:lnTo>
                      <a:pt x="287" y="144"/>
                    </a:lnTo>
                    <a:cubicBezTo>
                      <a:pt x="287" y="72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2151190" y="1616425"/>
                <a:ext cx="9640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21" extrusionOk="0">
                    <a:moveTo>
                      <a:pt x="143" y="1"/>
                    </a:moveTo>
                    <a:cubicBezTo>
                      <a:pt x="48" y="1"/>
                      <a:pt x="0" y="48"/>
                      <a:pt x="0" y="144"/>
                    </a:cubicBezTo>
                    <a:lnTo>
                      <a:pt x="0" y="1977"/>
                    </a:lnTo>
                    <a:cubicBezTo>
                      <a:pt x="0" y="2049"/>
                      <a:pt x="48" y="2120"/>
                      <a:pt x="143" y="2120"/>
                    </a:cubicBezTo>
                    <a:cubicBezTo>
                      <a:pt x="215" y="2120"/>
                      <a:pt x="286" y="2049"/>
                      <a:pt x="286" y="1977"/>
                    </a:cubicBezTo>
                    <a:lnTo>
                      <a:pt x="286" y="144"/>
                    </a:lnTo>
                    <a:cubicBezTo>
                      <a:pt x="286" y="48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2121597" y="1629223"/>
                <a:ext cx="9640" cy="5844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740" extrusionOk="0">
                    <a:moveTo>
                      <a:pt x="143" y="1"/>
                    </a:moveTo>
                    <a:cubicBezTo>
                      <a:pt x="72" y="25"/>
                      <a:pt x="0" y="72"/>
                      <a:pt x="0" y="168"/>
                    </a:cubicBezTo>
                    <a:lnTo>
                      <a:pt x="0" y="1596"/>
                    </a:lnTo>
                    <a:cubicBezTo>
                      <a:pt x="0" y="1668"/>
                      <a:pt x="72" y="1739"/>
                      <a:pt x="143" y="1739"/>
                    </a:cubicBezTo>
                    <a:cubicBezTo>
                      <a:pt x="238" y="1739"/>
                      <a:pt x="286" y="1668"/>
                      <a:pt x="286" y="1596"/>
                    </a:cubicBezTo>
                    <a:lnTo>
                      <a:pt x="286" y="168"/>
                    </a:lnTo>
                    <a:cubicBezTo>
                      <a:pt x="286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44" name="Google Shape;3444;p38"/>
          <p:cNvGrpSpPr/>
          <p:nvPr/>
        </p:nvGrpSpPr>
        <p:grpSpPr>
          <a:xfrm>
            <a:off x="2273139" y="2325032"/>
            <a:ext cx="556082" cy="478378"/>
            <a:chOff x="1393668" y="1514043"/>
            <a:chExt cx="333582" cy="290419"/>
          </a:xfrm>
        </p:grpSpPr>
        <p:sp>
          <p:nvSpPr>
            <p:cNvPr id="3445" name="Google Shape;3445;p38"/>
            <p:cNvSpPr/>
            <p:nvPr/>
          </p:nvSpPr>
          <p:spPr>
            <a:xfrm>
              <a:off x="1621489" y="1579644"/>
              <a:ext cx="34430" cy="61638"/>
            </a:xfrm>
            <a:custGeom>
              <a:avLst/>
              <a:gdLst/>
              <a:ahLst/>
              <a:cxnLst/>
              <a:rect l="l" t="t" r="r" b="b"/>
              <a:pathLst>
                <a:path w="1025" h="1835" extrusionOk="0">
                  <a:moveTo>
                    <a:pt x="0" y="0"/>
                  </a:moveTo>
                  <a:lnTo>
                    <a:pt x="0" y="1834"/>
                  </a:lnTo>
                  <a:lnTo>
                    <a:pt x="1024" y="1834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8"/>
            <p:cNvSpPr/>
            <p:nvPr/>
          </p:nvSpPr>
          <p:spPr>
            <a:xfrm>
              <a:off x="1612037" y="1568425"/>
              <a:ext cx="58413" cy="19247"/>
            </a:xfrm>
            <a:custGeom>
              <a:avLst/>
              <a:gdLst/>
              <a:ahLst/>
              <a:cxnLst/>
              <a:rect l="l" t="t" r="r" b="b"/>
              <a:pathLst>
                <a:path w="1739" h="573" extrusionOk="0">
                  <a:moveTo>
                    <a:pt x="644" y="1"/>
                  </a:moveTo>
                  <a:lnTo>
                    <a:pt x="215" y="25"/>
                  </a:lnTo>
                  <a:cubicBezTo>
                    <a:pt x="96" y="25"/>
                    <a:pt x="1" y="120"/>
                    <a:pt x="1" y="215"/>
                  </a:cubicBezTo>
                  <a:lnTo>
                    <a:pt x="1" y="358"/>
                  </a:lnTo>
                  <a:cubicBezTo>
                    <a:pt x="1" y="453"/>
                    <a:pt x="96" y="549"/>
                    <a:pt x="215" y="549"/>
                  </a:cubicBezTo>
                  <a:lnTo>
                    <a:pt x="644" y="572"/>
                  </a:lnTo>
                  <a:lnTo>
                    <a:pt x="1525" y="572"/>
                  </a:lnTo>
                  <a:cubicBezTo>
                    <a:pt x="1644" y="572"/>
                    <a:pt x="1739" y="501"/>
                    <a:pt x="1739" y="382"/>
                  </a:cubicBezTo>
                  <a:lnTo>
                    <a:pt x="1739" y="191"/>
                  </a:ln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8"/>
            <p:cNvSpPr/>
            <p:nvPr/>
          </p:nvSpPr>
          <p:spPr>
            <a:xfrm>
              <a:off x="1567228" y="1614040"/>
              <a:ext cx="28854" cy="23211"/>
            </a:xfrm>
            <a:custGeom>
              <a:avLst/>
              <a:gdLst/>
              <a:ahLst/>
              <a:cxnLst/>
              <a:rect l="l" t="t" r="r" b="b"/>
              <a:pathLst>
                <a:path w="859" h="691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691"/>
                  </a:lnTo>
                  <a:lnTo>
                    <a:pt x="858" y="691"/>
                  </a:lnTo>
                  <a:lnTo>
                    <a:pt x="858" y="48"/>
                  </a:lnTo>
                  <a:cubicBezTo>
                    <a:pt x="858" y="24"/>
                    <a:pt x="834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8"/>
            <p:cNvSpPr/>
            <p:nvPr/>
          </p:nvSpPr>
          <p:spPr>
            <a:xfrm>
              <a:off x="1541681" y="1633225"/>
              <a:ext cx="148800" cy="92023"/>
            </a:xfrm>
            <a:custGeom>
              <a:avLst/>
              <a:gdLst/>
              <a:ahLst/>
              <a:cxnLst/>
              <a:rect l="l" t="t" r="r" b="b"/>
              <a:pathLst>
                <a:path w="2073" h="2740" extrusionOk="0">
                  <a:moveTo>
                    <a:pt x="0" y="1"/>
                  </a:moveTo>
                  <a:lnTo>
                    <a:pt x="0" y="2740"/>
                  </a:lnTo>
                  <a:lnTo>
                    <a:pt x="2072" y="274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8"/>
            <p:cNvSpPr/>
            <p:nvPr/>
          </p:nvSpPr>
          <p:spPr>
            <a:xfrm>
              <a:off x="1412045" y="1542057"/>
              <a:ext cx="130396" cy="183200"/>
            </a:xfrm>
            <a:custGeom>
              <a:avLst/>
              <a:gdLst/>
              <a:ahLst/>
              <a:cxnLst/>
              <a:rect l="l" t="t" r="r" b="b"/>
              <a:pathLst>
                <a:path w="3882" h="5454" extrusionOk="0">
                  <a:moveTo>
                    <a:pt x="0" y="0"/>
                  </a:moveTo>
                  <a:lnTo>
                    <a:pt x="0" y="5454"/>
                  </a:lnTo>
                  <a:lnTo>
                    <a:pt x="3882" y="545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8"/>
            <p:cNvSpPr/>
            <p:nvPr/>
          </p:nvSpPr>
          <p:spPr>
            <a:xfrm>
              <a:off x="1430449" y="1567653"/>
              <a:ext cx="96034" cy="64023"/>
            </a:xfrm>
            <a:custGeom>
              <a:avLst/>
              <a:gdLst/>
              <a:ahLst/>
              <a:cxnLst/>
              <a:rect l="l" t="t" r="r" b="b"/>
              <a:pathLst>
                <a:path w="2859" h="1906" extrusionOk="0">
                  <a:moveTo>
                    <a:pt x="310" y="0"/>
                  </a:moveTo>
                  <a:lnTo>
                    <a:pt x="120" y="48"/>
                  </a:lnTo>
                  <a:cubicBezTo>
                    <a:pt x="48" y="48"/>
                    <a:pt x="1" y="95"/>
                    <a:pt x="1" y="143"/>
                  </a:cubicBezTo>
                  <a:lnTo>
                    <a:pt x="1" y="1905"/>
                  </a:lnTo>
                  <a:lnTo>
                    <a:pt x="2668" y="1905"/>
                  </a:lnTo>
                  <a:lnTo>
                    <a:pt x="2858" y="1524"/>
                  </a:lnTo>
                  <a:lnTo>
                    <a:pt x="2858" y="119"/>
                  </a:lnTo>
                  <a:cubicBezTo>
                    <a:pt x="2858" y="48"/>
                    <a:pt x="2787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8"/>
            <p:cNvSpPr/>
            <p:nvPr/>
          </p:nvSpPr>
          <p:spPr>
            <a:xfrm>
              <a:off x="1400857" y="1719614"/>
              <a:ext cx="283197" cy="56028"/>
            </a:xfrm>
            <a:custGeom>
              <a:avLst/>
              <a:gdLst/>
              <a:ahLst/>
              <a:cxnLst/>
              <a:rect l="l" t="t" r="r" b="b"/>
              <a:pathLst>
                <a:path w="8431" h="1668" extrusionOk="0">
                  <a:moveTo>
                    <a:pt x="334" y="1"/>
                  </a:moveTo>
                  <a:lnTo>
                    <a:pt x="191" y="25"/>
                  </a:lnTo>
                  <a:cubicBezTo>
                    <a:pt x="72" y="25"/>
                    <a:pt x="0" y="96"/>
                    <a:pt x="0" y="215"/>
                  </a:cubicBezTo>
                  <a:lnTo>
                    <a:pt x="24" y="1477"/>
                  </a:lnTo>
                  <a:cubicBezTo>
                    <a:pt x="24" y="1573"/>
                    <a:pt x="120" y="1668"/>
                    <a:pt x="215" y="1668"/>
                  </a:cubicBezTo>
                  <a:lnTo>
                    <a:pt x="8264" y="1668"/>
                  </a:lnTo>
                  <a:lnTo>
                    <a:pt x="8431" y="930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8"/>
            <p:cNvSpPr/>
            <p:nvPr/>
          </p:nvSpPr>
          <p:spPr>
            <a:xfrm>
              <a:off x="1543245" y="1751625"/>
              <a:ext cx="46421" cy="45615"/>
            </a:xfrm>
            <a:custGeom>
              <a:avLst/>
              <a:gdLst/>
              <a:ahLst/>
              <a:cxnLst/>
              <a:rect l="l" t="t" r="r" b="b"/>
              <a:pathLst>
                <a:path w="1382" h="1358" extrusionOk="0">
                  <a:moveTo>
                    <a:pt x="667" y="0"/>
                  </a:moveTo>
                  <a:cubicBezTo>
                    <a:pt x="548" y="0"/>
                    <a:pt x="429" y="24"/>
                    <a:pt x="334" y="72"/>
                  </a:cubicBezTo>
                  <a:cubicBezTo>
                    <a:pt x="334" y="72"/>
                    <a:pt x="215" y="191"/>
                    <a:pt x="167" y="239"/>
                  </a:cubicBezTo>
                  <a:cubicBezTo>
                    <a:pt x="48" y="358"/>
                    <a:pt x="0" y="524"/>
                    <a:pt x="0" y="715"/>
                  </a:cubicBezTo>
                  <a:cubicBezTo>
                    <a:pt x="0" y="1120"/>
                    <a:pt x="262" y="1358"/>
                    <a:pt x="667" y="1358"/>
                  </a:cubicBezTo>
                  <a:cubicBezTo>
                    <a:pt x="834" y="1358"/>
                    <a:pt x="953" y="1358"/>
                    <a:pt x="1072" y="1263"/>
                  </a:cubicBezTo>
                  <a:cubicBezTo>
                    <a:pt x="1167" y="1191"/>
                    <a:pt x="1334" y="1001"/>
                    <a:pt x="1334" y="1001"/>
                  </a:cubicBezTo>
                  <a:cubicBezTo>
                    <a:pt x="1382" y="929"/>
                    <a:pt x="1382" y="834"/>
                    <a:pt x="1382" y="715"/>
                  </a:cubicBezTo>
                  <a:cubicBezTo>
                    <a:pt x="1382" y="310"/>
                    <a:pt x="1072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8"/>
            <p:cNvSpPr/>
            <p:nvPr/>
          </p:nvSpPr>
          <p:spPr>
            <a:xfrm>
              <a:off x="1430449" y="1702013"/>
              <a:ext cx="96034" cy="96840"/>
            </a:xfrm>
            <a:custGeom>
              <a:avLst/>
              <a:gdLst/>
              <a:ahLst/>
              <a:cxnLst/>
              <a:rect l="l" t="t" r="r" b="b"/>
              <a:pathLst>
                <a:path w="2859" h="2883" extrusionOk="0">
                  <a:moveTo>
                    <a:pt x="1382" y="1"/>
                  </a:moveTo>
                  <a:cubicBezTo>
                    <a:pt x="1048" y="1"/>
                    <a:pt x="739" y="120"/>
                    <a:pt x="501" y="311"/>
                  </a:cubicBezTo>
                  <a:cubicBezTo>
                    <a:pt x="501" y="311"/>
                    <a:pt x="429" y="382"/>
                    <a:pt x="405" y="406"/>
                  </a:cubicBezTo>
                  <a:cubicBezTo>
                    <a:pt x="120" y="668"/>
                    <a:pt x="1" y="1049"/>
                    <a:pt x="1" y="1454"/>
                  </a:cubicBezTo>
                  <a:cubicBezTo>
                    <a:pt x="1" y="2263"/>
                    <a:pt x="596" y="2882"/>
                    <a:pt x="1382" y="2882"/>
                  </a:cubicBezTo>
                  <a:cubicBezTo>
                    <a:pt x="1739" y="2882"/>
                    <a:pt x="2049" y="2763"/>
                    <a:pt x="2311" y="2573"/>
                  </a:cubicBezTo>
                  <a:cubicBezTo>
                    <a:pt x="2382" y="2501"/>
                    <a:pt x="2549" y="2359"/>
                    <a:pt x="2549" y="2359"/>
                  </a:cubicBezTo>
                  <a:cubicBezTo>
                    <a:pt x="2739" y="2120"/>
                    <a:pt x="2858" y="1787"/>
                    <a:pt x="2858" y="1454"/>
                  </a:cubicBezTo>
                  <a:cubicBezTo>
                    <a:pt x="2858" y="644"/>
                    <a:pt x="2192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8"/>
            <p:cNvSpPr/>
            <p:nvPr/>
          </p:nvSpPr>
          <p:spPr>
            <a:xfrm>
              <a:off x="1692400" y="1635651"/>
              <a:ext cx="25625" cy="83226"/>
            </a:xfrm>
            <a:custGeom>
              <a:avLst/>
              <a:gdLst/>
              <a:ahLst/>
              <a:cxnLst/>
              <a:rect l="l" t="t" r="r" b="b"/>
              <a:pathLst>
                <a:path w="763" h="2358" extrusionOk="0">
                  <a:moveTo>
                    <a:pt x="1" y="0"/>
                  </a:moveTo>
                  <a:lnTo>
                    <a:pt x="1" y="2358"/>
                  </a:lnTo>
                  <a:cubicBezTo>
                    <a:pt x="406" y="2358"/>
                    <a:pt x="739" y="1810"/>
                    <a:pt x="739" y="1810"/>
                  </a:cubicBezTo>
                  <a:cubicBezTo>
                    <a:pt x="739" y="1786"/>
                    <a:pt x="763" y="1763"/>
                    <a:pt x="763" y="1763"/>
                  </a:cubicBezTo>
                  <a:lnTo>
                    <a:pt x="763" y="667"/>
                  </a:lnTo>
                  <a:cubicBezTo>
                    <a:pt x="763" y="381"/>
                    <a:pt x="596" y="143"/>
                    <a:pt x="358" y="24"/>
                  </a:cubicBezTo>
                  <a:cubicBezTo>
                    <a:pt x="358" y="24"/>
                    <a:pt x="144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8"/>
            <p:cNvSpPr/>
            <p:nvPr/>
          </p:nvSpPr>
          <p:spPr>
            <a:xfrm>
              <a:off x="1400857" y="1518846"/>
              <a:ext cx="154413" cy="28014"/>
            </a:xfrm>
            <a:custGeom>
              <a:avLst/>
              <a:gdLst/>
              <a:ahLst/>
              <a:cxnLst/>
              <a:rect l="l" t="t" r="r" b="b"/>
              <a:pathLst>
                <a:path w="4597" h="834" extrusionOk="0">
                  <a:moveTo>
                    <a:pt x="334" y="0"/>
                  </a:moveTo>
                  <a:lnTo>
                    <a:pt x="191" y="48"/>
                  </a:lnTo>
                  <a:cubicBezTo>
                    <a:pt x="72" y="48"/>
                    <a:pt x="0" y="143"/>
                    <a:pt x="0" y="239"/>
                  </a:cubicBezTo>
                  <a:lnTo>
                    <a:pt x="0" y="643"/>
                  </a:lnTo>
                  <a:cubicBezTo>
                    <a:pt x="0" y="739"/>
                    <a:pt x="72" y="834"/>
                    <a:pt x="191" y="834"/>
                  </a:cubicBezTo>
                  <a:lnTo>
                    <a:pt x="4359" y="810"/>
                  </a:lnTo>
                  <a:cubicBezTo>
                    <a:pt x="4478" y="810"/>
                    <a:pt x="4549" y="715"/>
                    <a:pt x="4549" y="620"/>
                  </a:cubicBezTo>
                  <a:lnTo>
                    <a:pt x="4597" y="477"/>
                  </a:lnTo>
                  <a:lnTo>
                    <a:pt x="4597" y="191"/>
                  </a:lnTo>
                  <a:cubicBezTo>
                    <a:pt x="4597" y="96"/>
                    <a:pt x="4525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8"/>
            <p:cNvSpPr/>
            <p:nvPr/>
          </p:nvSpPr>
          <p:spPr>
            <a:xfrm>
              <a:off x="1512040" y="1666038"/>
              <a:ext cx="124014" cy="20020"/>
            </a:xfrm>
            <a:custGeom>
              <a:avLst/>
              <a:gdLst/>
              <a:ahLst/>
              <a:cxnLst/>
              <a:rect l="l" t="t" r="r" b="b"/>
              <a:pathLst>
                <a:path w="3692" h="596" extrusionOk="0">
                  <a:moveTo>
                    <a:pt x="286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53"/>
                    <a:pt x="144" y="596"/>
                    <a:pt x="286" y="596"/>
                  </a:cubicBezTo>
                  <a:lnTo>
                    <a:pt x="3382" y="596"/>
                  </a:lnTo>
                  <a:cubicBezTo>
                    <a:pt x="3549" y="596"/>
                    <a:pt x="3692" y="453"/>
                    <a:pt x="3692" y="286"/>
                  </a:cubicBezTo>
                  <a:cubicBezTo>
                    <a:pt x="3692" y="143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8"/>
            <p:cNvSpPr/>
            <p:nvPr/>
          </p:nvSpPr>
          <p:spPr>
            <a:xfrm>
              <a:off x="1678444" y="1623647"/>
              <a:ext cx="18407" cy="99997"/>
            </a:xfrm>
            <a:custGeom>
              <a:avLst/>
              <a:gdLst/>
              <a:ahLst/>
              <a:cxnLst/>
              <a:rect l="l" t="t" r="r" b="b"/>
              <a:pathLst>
                <a:path w="548" h="2977" extrusionOk="0">
                  <a:moveTo>
                    <a:pt x="191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2858"/>
                  </a:lnTo>
                  <a:lnTo>
                    <a:pt x="262" y="2977"/>
                  </a:lnTo>
                  <a:lnTo>
                    <a:pt x="548" y="2858"/>
                  </a:lnTo>
                  <a:lnTo>
                    <a:pt x="548" y="191"/>
                  </a:lnTo>
                  <a:cubicBezTo>
                    <a:pt x="548" y="95"/>
                    <a:pt x="476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8"/>
            <p:cNvSpPr/>
            <p:nvPr/>
          </p:nvSpPr>
          <p:spPr>
            <a:xfrm>
              <a:off x="1612037" y="1751625"/>
              <a:ext cx="46421" cy="45615"/>
            </a:xfrm>
            <a:custGeom>
              <a:avLst/>
              <a:gdLst/>
              <a:ahLst/>
              <a:cxnLst/>
              <a:rect l="l" t="t" r="r" b="b"/>
              <a:pathLst>
                <a:path w="1382" h="1358" extrusionOk="0">
                  <a:moveTo>
                    <a:pt x="644" y="0"/>
                  </a:moveTo>
                  <a:cubicBezTo>
                    <a:pt x="524" y="0"/>
                    <a:pt x="405" y="24"/>
                    <a:pt x="310" y="72"/>
                  </a:cubicBezTo>
                  <a:cubicBezTo>
                    <a:pt x="310" y="72"/>
                    <a:pt x="215" y="191"/>
                    <a:pt x="143" y="239"/>
                  </a:cubicBezTo>
                  <a:cubicBezTo>
                    <a:pt x="24" y="358"/>
                    <a:pt x="1" y="524"/>
                    <a:pt x="1" y="715"/>
                  </a:cubicBezTo>
                  <a:cubicBezTo>
                    <a:pt x="1" y="1120"/>
                    <a:pt x="262" y="1358"/>
                    <a:pt x="644" y="1358"/>
                  </a:cubicBezTo>
                  <a:cubicBezTo>
                    <a:pt x="834" y="1358"/>
                    <a:pt x="953" y="1358"/>
                    <a:pt x="1072" y="1263"/>
                  </a:cubicBezTo>
                  <a:cubicBezTo>
                    <a:pt x="1167" y="1191"/>
                    <a:pt x="1310" y="1001"/>
                    <a:pt x="1310" y="1001"/>
                  </a:cubicBezTo>
                  <a:cubicBezTo>
                    <a:pt x="1358" y="929"/>
                    <a:pt x="1382" y="834"/>
                    <a:pt x="1382" y="715"/>
                  </a:cubicBezTo>
                  <a:cubicBezTo>
                    <a:pt x="1382" y="310"/>
                    <a:pt x="104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8"/>
            <p:cNvSpPr/>
            <p:nvPr/>
          </p:nvSpPr>
          <p:spPr>
            <a:xfrm>
              <a:off x="1678444" y="1718841"/>
              <a:ext cx="40812" cy="72823"/>
            </a:xfrm>
            <a:custGeom>
              <a:avLst/>
              <a:gdLst/>
              <a:ahLst/>
              <a:cxnLst/>
              <a:rect l="l" t="t" r="r" b="b"/>
              <a:pathLst>
                <a:path w="1215" h="2168" extrusionOk="0">
                  <a:moveTo>
                    <a:pt x="0" y="0"/>
                  </a:moveTo>
                  <a:lnTo>
                    <a:pt x="0" y="1381"/>
                  </a:lnTo>
                  <a:lnTo>
                    <a:pt x="48" y="1953"/>
                  </a:lnTo>
                  <a:cubicBezTo>
                    <a:pt x="48" y="2072"/>
                    <a:pt x="119" y="2167"/>
                    <a:pt x="238" y="2167"/>
                  </a:cubicBezTo>
                  <a:lnTo>
                    <a:pt x="1024" y="2167"/>
                  </a:lnTo>
                  <a:cubicBezTo>
                    <a:pt x="1143" y="2167"/>
                    <a:pt x="1215" y="2072"/>
                    <a:pt x="1215" y="1977"/>
                  </a:cubicBezTo>
                  <a:cubicBezTo>
                    <a:pt x="1215" y="1739"/>
                    <a:pt x="1191" y="1381"/>
                    <a:pt x="1191" y="1381"/>
                  </a:cubicBezTo>
                  <a:cubicBezTo>
                    <a:pt x="1167" y="1357"/>
                    <a:pt x="1143" y="1310"/>
                    <a:pt x="1143" y="1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8"/>
            <p:cNvSpPr/>
            <p:nvPr/>
          </p:nvSpPr>
          <p:spPr>
            <a:xfrm>
              <a:off x="1443247" y="1717229"/>
              <a:ext cx="68020" cy="6802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1" y="0"/>
                  </a:moveTo>
                  <a:cubicBezTo>
                    <a:pt x="453" y="0"/>
                    <a:pt x="1" y="453"/>
                    <a:pt x="1" y="1001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72" y="2025"/>
                    <a:pt x="2025" y="1572"/>
                    <a:pt x="2025" y="1001"/>
                  </a:cubicBezTo>
                  <a:cubicBezTo>
                    <a:pt x="2025" y="929"/>
                    <a:pt x="1953" y="858"/>
                    <a:pt x="1882" y="858"/>
                  </a:cubicBezTo>
                  <a:cubicBezTo>
                    <a:pt x="1811" y="858"/>
                    <a:pt x="1739" y="929"/>
                    <a:pt x="1739" y="1001"/>
                  </a:cubicBezTo>
                  <a:cubicBezTo>
                    <a:pt x="1739" y="1405"/>
                    <a:pt x="1406" y="1739"/>
                    <a:pt x="1001" y="1739"/>
                  </a:cubicBezTo>
                  <a:cubicBezTo>
                    <a:pt x="620" y="1739"/>
                    <a:pt x="286" y="1405"/>
                    <a:pt x="286" y="1001"/>
                  </a:cubicBezTo>
                  <a:cubicBezTo>
                    <a:pt x="286" y="596"/>
                    <a:pt x="620" y="286"/>
                    <a:pt x="1001" y="286"/>
                  </a:cubicBezTo>
                  <a:cubicBezTo>
                    <a:pt x="1215" y="286"/>
                    <a:pt x="1382" y="358"/>
                    <a:pt x="1525" y="501"/>
                  </a:cubicBezTo>
                  <a:cubicBezTo>
                    <a:pt x="1549" y="524"/>
                    <a:pt x="1584" y="536"/>
                    <a:pt x="1620" y="536"/>
                  </a:cubicBezTo>
                  <a:cubicBezTo>
                    <a:pt x="1656" y="536"/>
                    <a:pt x="1691" y="524"/>
                    <a:pt x="1715" y="501"/>
                  </a:cubicBezTo>
                  <a:cubicBezTo>
                    <a:pt x="1787" y="429"/>
                    <a:pt x="1787" y="334"/>
                    <a:pt x="1715" y="286"/>
                  </a:cubicBezTo>
                  <a:cubicBezTo>
                    <a:pt x="1549" y="96"/>
                    <a:pt x="1287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8"/>
            <p:cNvSpPr/>
            <p:nvPr/>
          </p:nvSpPr>
          <p:spPr>
            <a:xfrm>
              <a:off x="1462461" y="1736409"/>
              <a:ext cx="29626" cy="28854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29" y="287"/>
                  </a:moveTo>
                  <a:cubicBezTo>
                    <a:pt x="524" y="287"/>
                    <a:pt x="596" y="358"/>
                    <a:pt x="596" y="430"/>
                  </a:cubicBezTo>
                  <a:cubicBezTo>
                    <a:pt x="596" y="525"/>
                    <a:pt x="524" y="573"/>
                    <a:pt x="429" y="573"/>
                  </a:cubicBezTo>
                  <a:cubicBezTo>
                    <a:pt x="357" y="573"/>
                    <a:pt x="286" y="525"/>
                    <a:pt x="286" y="430"/>
                  </a:cubicBezTo>
                  <a:cubicBezTo>
                    <a:pt x="286" y="358"/>
                    <a:pt x="357" y="287"/>
                    <a:pt x="429" y="287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81" y="668"/>
                    <a:pt x="881" y="430"/>
                  </a:cubicBezTo>
                  <a:cubicBezTo>
                    <a:pt x="881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8"/>
            <p:cNvSpPr/>
            <p:nvPr/>
          </p:nvSpPr>
          <p:spPr>
            <a:xfrm>
              <a:off x="1393668" y="1514043"/>
              <a:ext cx="333582" cy="290419"/>
            </a:xfrm>
            <a:custGeom>
              <a:avLst/>
              <a:gdLst/>
              <a:ahLst/>
              <a:cxnLst/>
              <a:rect l="l" t="t" r="r" b="b"/>
              <a:pathLst>
                <a:path w="9931" h="8646" extrusionOk="0">
                  <a:moveTo>
                    <a:pt x="4620" y="286"/>
                  </a:moveTo>
                  <a:cubicBezTo>
                    <a:pt x="4644" y="286"/>
                    <a:pt x="4668" y="310"/>
                    <a:pt x="4668" y="334"/>
                  </a:cubicBezTo>
                  <a:lnTo>
                    <a:pt x="4668" y="810"/>
                  </a:lnTo>
                  <a:cubicBezTo>
                    <a:pt x="4668" y="858"/>
                    <a:pt x="4644" y="858"/>
                    <a:pt x="4620" y="858"/>
                  </a:cubicBezTo>
                  <a:lnTo>
                    <a:pt x="3572" y="858"/>
                  </a:lnTo>
                  <a:cubicBezTo>
                    <a:pt x="3477" y="858"/>
                    <a:pt x="3406" y="929"/>
                    <a:pt x="3406" y="1025"/>
                  </a:cubicBezTo>
                  <a:cubicBezTo>
                    <a:pt x="3406" y="1096"/>
                    <a:pt x="3477" y="1167"/>
                    <a:pt x="3572" y="1167"/>
                  </a:cubicBezTo>
                  <a:lnTo>
                    <a:pt x="4382" y="1167"/>
                  </a:lnTo>
                  <a:lnTo>
                    <a:pt x="4382" y="1453"/>
                  </a:lnTo>
                  <a:lnTo>
                    <a:pt x="596" y="1453"/>
                  </a:lnTo>
                  <a:lnTo>
                    <a:pt x="596" y="1167"/>
                  </a:lnTo>
                  <a:lnTo>
                    <a:pt x="2882" y="1167"/>
                  </a:lnTo>
                  <a:cubicBezTo>
                    <a:pt x="2977" y="1167"/>
                    <a:pt x="3025" y="1096"/>
                    <a:pt x="3025" y="1025"/>
                  </a:cubicBezTo>
                  <a:cubicBezTo>
                    <a:pt x="3025" y="929"/>
                    <a:pt x="2977" y="858"/>
                    <a:pt x="2882" y="858"/>
                  </a:cubicBezTo>
                  <a:lnTo>
                    <a:pt x="357" y="858"/>
                  </a:lnTo>
                  <a:cubicBezTo>
                    <a:pt x="310" y="858"/>
                    <a:pt x="310" y="858"/>
                    <a:pt x="310" y="810"/>
                  </a:cubicBezTo>
                  <a:lnTo>
                    <a:pt x="310" y="334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7930" y="1763"/>
                  </a:moveTo>
                  <a:cubicBezTo>
                    <a:pt x="7978" y="1763"/>
                    <a:pt x="7978" y="1787"/>
                    <a:pt x="7978" y="1810"/>
                  </a:cubicBezTo>
                  <a:lnTo>
                    <a:pt x="7978" y="2001"/>
                  </a:lnTo>
                  <a:cubicBezTo>
                    <a:pt x="7978" y="2025"/>
                    <a:pt x="7978" y="2049"/>
                    <a:pt x="7930" y="2049"/>
                  </a:cubicBezTo>
                  <a:lnTo>
                    <a:pt x="6597" y="2049"/>
                  </a:lnTo>
                  <a:cubicBezTo>
                    <a:pt x="6549" y="2049"/>
                    <a:pt x="6549" y="2025"/>
                    <a:pt x="6549" y="2001"/>
                  </a:cubicBezTo>
                  <a:lnTo>
                    <a:pt x="6549" y="1810"/>
                  </a:lnTo>
                  <a:cubicBezTo>
                    <a:pt x="6549" y="1787"/>
                    <a:pt x="6549" y="1763"/>
                    <a:pt x="6597" y="1763"/>
                  </a:cubicBezTo>
                  <a:close/>
                  <a:moveTo>
                    <a:pt x="3787" y="1739"/>
                  </a:moveTo>
                  <a:lnTo>
                    <a:pt x="3787" y="3382"/>
                  </a:lnTo>
                  <a:lnTo>
                    <a:pt x="1191" y="3382"/>
                  </a:lnTo>
                  <a:lnTo>
                    <a:pt x="1191" y="1739"/>
                  </a:lnTo>
                  <a:close/>
                  <a:moveTo>
                    <a:pt x="5882" y="3120"/>
                  </a:moveTo>
                  <a:lnTo>
                    <a:pt x="5882" y="3406"/>
                  </a:lnTo>
                  <a:lnTo>
                    <a:pt x="5311" y="3406"/>
                  </a:lnTo>
                  <a:lnTo>
                    <a:pt x="5311" y="3120"/>
                  </a:lnTo>
                  <a:close/>
                  <a:moveTo>
                    <a:pt x="7692" y="2334"/>
                  </a:moveTo>
                  <a:lnTo>
                    <a:pt x="7692" y="3406"/>
                  </a:lnTo>
                  <a:lnTo>
                    <a:pt x="6835" y="3406"/>
                  </a:lnTo>
                  <a:lnTo>
                    <a:pt x="6835" y="2334"/>
                  </a:lnTo>
                  <a:close/>
                  <a:moveTo>
                    <a:pt x="4382" y="1739"/>
                  </a:moveTo>
                  <a:lnTo>
                    <a:pt x="4382" y="4382"/>
                  </a:lnTo>
                  <a:lnTo>
                    <a:pt x="4072" y="4382"/>
                  </a:lnTo>
                  <a:lnTo>
                    <a:pt x="4072" y="1739"/>
                  </a:lnTo>
                  <a:close/>
                  <a:moveTo>
                    <a:pt x="5501" y="3692"/>
                  </a:moveTo>
                  <a:lnTo>
                    <a:pt x="5501" y="4382"/>
                  </a:lnTo>
                  <a:lnTo>
                    <a:pt x="4668" y="4382"/>
                  </a:lnTo>
                  <a:lnTo>
                    <a:pt x="4668" y="3692"/>
                  </a:lnTo>
                  <a:close/>
                  <a:moveTo>
                    <a:pt x="6621" y="3692"/>
                  </a:moveTo>
                  <a:lnTo>
                    <a:pt x="6621" y="4382"/>
                  </a:lnTo>
                  <a:lnTo>
                    <a:pt x="5787" y="4382"/>
                  </a:lnTo>
                  <a:lnTo>
                    <a:pt x="5787" y="3692"/>
                  </a:lnTo>
                  <a:close/>
                  <a:moveTo>
                    <a:pt x="6906" y="4668"/>
                  </a:moveTo>
                  <a:cubicBezTo>
                    <a:pt x="7002" y="4668"/>
                    <a:pt x="7073" y="4740"/>
                    <a:pt x="7073" y="4811"/>
                  </a:cubicBezTo>
                  <a:cubicBezTo>
                    <a:pt x="7049" y="4906"/>
                    <a:pt x="7002" y="4954"/>
                    <a:pt x="6906" y="4954"/>
                  </a:cubicBezTo>
                  <a:lnTo>
                    <a:pt x="3810" y="4954"/>
                  </a:lnTo>
                  <a:cubicBezTo>
                    <a:pt x="3739" y="4954"/>
                    <a:pt x="3668" y="4906"/>
                    <a:pt x="3668" y="4811"/>
                  </a:cubicBezTo>
                  <a:cubicBezTo>
                    <a:pt x="3668" y="4740"/>
                    <a:pt x="3739" y="4668"/>
                    <a:pt x="3810" y="4668"/>
                  </a:cubicBezTo>
                  <a:close/>
                  <a:moveTo>
                    <a:pt x="881" y="1739"/>
                  </a:moveTo>
                  <a:lnTo>
                    <a:pt x="881" y="4597"/>
                  </a:lnTo>
                  <a:cubicBezTo>
                    <a:pt x="881" y="4668"/>
                    <a:pt x="953" y="4740"/>
                    <a:pt x="1048" y="4740"/>
                  </a:cubicBezTo>
                  <a:cubicBezTo>
                    <a:pt x="1119" y="4740"/>
                    <a:pt x="1191" y="4668"/>
                    <a:pt x="1191" y="4597"/>
                  </a:cubicBezTo>
                  <a:lnTo>
                    <a:pt x="1191" y="3668"/>
                  </a:lnTo>
                  <a:lnTo>
                    <a:pt x="3787" y="3668"/>
                  </a:lnTo>
                  <a:lnTo>
                    <a:pt x="3787" y="4382"/>
                  </a:lnTo>
                  <a:cubicBezTo>
                    <a:pt x="3572" y="4382"/>
                    <a:pt x="3382" y="4573"/>
                    <a:pt x="3382" y="4811"/>
                  </a:cubicBezTo>
                  <a:cubicBezTo>
                    <a:pt x="3382" y="5049"/>
                    <a:pt x="3572" y="5240"/>
                    <a:pt x="3787" y="5240"/>
                  </a:cubicBezTo>
                  <a:lnTo>
                    <a:pt x="3787" y="5954"/>
                  </a:lnTo>
                  <a:lnTo>
                    <a:pt x="3668" y="5954"/>
                  </a:lnTo>
                  <a:cubicBezTo>
                    <a:pt x="3382" y="5645"/>
                    <a:pt x="2953" y="5454"/>
                    <a:pt x="2501" y="5454"/>
                  </a:cubicBezTo>
                  <a:cubicBezTo>
                    <a:pt x="2024" y="5454"/>
                    <a:pt x="1596" y="5645"/>
                    <a:pt x="1310" y="5954"/>
                  </a:cubicBezTo>
                  <a:lnTo>
                    <a:pt x="1191" y="5954"/>
                  </a:lnTo>
                  <a:lnTo>
                    <a:pt x="1191" y="5264"/>
                  </a:lnTo>
                  <a:cubicBezTo>
                    <a:pt x="1191" y="5192"/>
                    <a:pt x="1119" y="5121"/>
                    <a:pt x="1048" y="5121"/>
                  </a:cubicBezTo>
                  <a:cubicBezTo>
                    <a:pt x="953" y="5121"/>
                    <a:pt x="881" y="5192"/>
                    <a:pt x="881" y="5264"/>
                  </a:cubicBezTo>
                  <a:lnTo>
                    <a:pt x="881" y="5954"/>
                  </a:lnTo>
                  <a:lnTo>
                    <a:pt x="596" y="5954"/>
                  </a:lnTo>
                  <a:lnTo>
                    <a:pt x="596" y="1739"/>
                  </a:lnTo>
                  <a:close/>
                  <a:moveTo>
                    <a:pt x="4382" y="5264"/>
                  </a:moveTo>
                  <a:lnTo>
                    <a:pt x="4382" y="5954"/>
                  </a:lnTo>
                  <a:lnTo>
                    <a:pt x="4096" y="5954"/>
                  </a:lnTo>
                  <a:lnTo>
                    <a:pt x="4096" y="5264"/>
                  </a:lnTo>
                  <a:close/>
                  <a:moveTo>
                    <a:pt x="5501" y="5264"/>
                  </a:moveTo>
                  <a:lnTo>
                    <a:pt x="5501" y="5954"/>
                  </a:lnTo>
                  <a:lnTo>
                    <a:pt x="4668" y="5954"/>
                  </a:lnTo>
                  <a:lnTo>
                    <a:pt x="4668" y="5264"/>
                  </a:lnTo>
                  <a:close/>
                  <a:moveTo>
                    <a:pt x="6644" y="5264"/>
                  </a:moveTo>
                  <a:lnTo>
                    <a:pt x="6644" y="5954"/>
                  </a:lnTo>
                  <a:lnTo>
                    <a:pt x="5787" y="5954"/>
                  </a:lnTo>
                  <a:lnTo>
                    <a:pt x="5787" y="5264"/>
                  </a:lnTo>
                  <a:close/>
                  <a:moveTo>
                    <a:pt x="8311" y="3692"/>
                  </a:moveTo>
                  <a:lnTo>
                    <a:pt x="8311" y="5954"/>
                  </a:lnTo>
                  <a:lnTo>
                    <a:pt x="6930" y="5954"/>
                  </a:lnTo>
                  <a:lnTo>
                    <a:pt x="6930" y="5264"/>
                  </a:lnTo>
                  <a:cubicBezTo>
                    <a:pt x="7168" y="5264"/>
                    <a:pt x="7359" y="5049"/>
                    <a:pt x="7359" y="4811"/>
                  </a:cubicBezTo>
                  <a:cubicBezTo>
                    <a:pt x="7359" y="4573"/>
                    <a:pt x="7168" y="4382"/>
                    <a:pt x="6930" y="4382"/>
                  </a:cubicBezTo>
                  <a:lnTo>
                    <a:pt x="6930" y="3692"/>
                  </a:lnTo>
                  <a:close/>
                  <a:moveTo>
                    <a:pt x="8835" y="3406"/>
                  </a:moveTo>
                  <a:cubicBezTo>
                    <a:pt x="8859" y="3406"/>
                    <a:pt x="8883" y="3430"/>
                    <a:pt x="8883" y="3454"/>
                  </a:cubicBezTo>
                  <a:lnTo>
                    <a:pt x="8883" y="5954"/>
                  </a:lnTo>
                  <a:lnTo>
                    <a:pt x="8597" y="5954"/>
                  </a:lnTo>
                  <a:lnTo>
                    <a:pt x="8597" y="3454"/>
                  </a:lnTo>
                  <a:cubicBezTo>
                    <a:pt x="8621" y="3430"/>
                    <a:pt x="8645" y="3406"/>
                    <a:pt x="8669" y="3406"/>
                  </a:cubicBezTo>
                  <a:close/>
                  <a:moveTo>
                    <a:pt x="9169" y="3716"/>
                  </a:moveTo>
                  <a:cubicBezTo>
                    <a:pt x="9431" y="3787"/>
                    <a:pt x="9621" y="4001"/>
                    <a:pt x="9621" y="4287"/>
                  </a:cubicBezTo>
                  <a:lnTo>
                    <a:pt x="9621" y="5359"/>
                  </a:lnTo>
                  <a:cubicBezTo>
                    <a:pt x="9621" y="5645"/>
                    <a:pt x="9431" y="5883"/>
                    <a:pt x="9169" y="5954"/>
                  </a:cubicBezTo>
                  <a:lnTo>
                    <a:pt x="9169" y="3716"/>
                  </a:lnTo>
                  <a:close/>
                  <a:moveTo>
                    <a:pt x="1096" y="6264"/>
                  </a:moveTo>
                  <a:cubicBezTo>
                    <a:pt x="953" y="6502"/>
                    <a:pt x="881" y="6764"/>
                    <a:pt x="881" y="7050"/>
                  </a:cubicBezTo>
                  <a:cubicBezTo>
                    <a:pt x="881" y="7288"/>
                    <a:pt x="929" y="7526"/>
                    <a:pt x="1024" y="7716"/>
                  </a:cubicBezTo>
                  <a:lnTo>
                    <a:pt x="357" y="7716"/>
                  </a:lnTo>
                  <a:cubicBezTo>
                    <a:pt x="334" y="7716"/>
                    <a:pt x="310" y="7716"/>
                    <a:pt x="310" y="7669"/>
                  </a:cubicBezTo>
                  <a:lnTo>
                    <a:pt x="310" y="6311"/>
                  </a:lnTo>
                  <a:cubicBezTo>
                    <a:pt x="310" y="6288"/>
                    <a:pt x="334" y="6264"/>
                    <a:pt x="357" y="6264"/>
                  </a:cubicBezTo>
                  <a:close/>
                  <a:moveTo>
                    <a:pt x="8311" y="6264"/>
                  </a:moveTo>
                  <a:lnTo>
                    <a:pt x="8311" y="7716"/>
                  </a:lnTo>
                  <a:lnTo>
                    <a:pt x="8026" y="7716"/>
                  </a:lnTo>
                  <a:cubicBezTo>
                    <a:pt x="7978" y="7264"/>
                    <a:pt x="7621" y="6907"/>
                    <a:pt x="7145" y="6907"/>
                  </a:cubicBezTo>
                  <a:cubicBezTo>
                    <a:pt x="6692" y="6907"/>
                    <a:pt x="6311" y="7264"/>
                    <a:pt x="6287" y="7716"/>
                  </a:cubicBezTo>
                  <a:lnTo>
                    <a:pt x="5978" y="7716"/>
                  </a:lnTo>
                  <a:cubicBezTo>
                    <a:pt x="5954" y="7264"/>
                    <a:pt x="5573" y="6907"/>
                    <a:pt x="5120" y="6907"/>
                  </a:cubicBezTo>
                  <a:cubicBezTo>
                    <a:pt x="4668" y="6907"/>
                    <a:pt x="4287" y="7264"/>
                    <a:pt x="4239" y="7716"/>
                  </a:cubicBezTo>
                  <a:lnTo>
                    <a:pt x="3953" y="7716"/>
                  </a:lnTo>
                  <a:cubicBezTo>
                    <a:pt x="4049" y="7526"/>
                    <a:pt x="4096" y="7288"/>
                    <a:pt x="4096" y="7050"/>
                  </a:cubicBezTo>
                  <a:cubicBezTo>
                    <a:pt x="4096" y="6764"/>
                    <a:pt x="4025" y="6502"/>
                    <a:pt x="3882" y="6264"/>
                  </a:cubicBezTo>
                  <a:close/>
                  <a:moveTo>
                    <a:pt x="2477" y="5740"/>
                  </a:moveTo>
                  <a:cubicBezTo>
                    <a:pt x="3215" y="5740"/>
                    <a:pt x="3810" y="6335"/>
                    <a:pt x="3810" y="7050"/>
                  </a:cubicBezTo>
                  <a:cubicBezTo>
                    <a:pt x="3810" y="7788"/>
                    <a:pt x="3215" y="8359"/>
                    <a:pt x="2477" y="8359"/>
                  </a:cubicBezTo>
                  <a:cubicBezTo>
                    <a:pt x="1762" y="8359"/>
                    <a:pt x="1167" y="7788"/>
                    <a:pt x="1167" y="7050"/>
                  </a:cubicBezTo>
                  <a:cubicBezTo>
                    <a:pt x="1167" y="6335"/>
                    <a:pt x="1762" y="5740"/>
                    <a:pt x="2477" y="5740"/>
                  </a:cubicBezTo>
                  <a:close/>
                  <a:moveTo>
                    <a:pt x="5120" y="7216"/>
                  </a:moveTo>
                  <a:cubicBezTo>
                    <a:pt x="5454" y="7216"/>
                    <a:pt x="5692" y="7478"/>
                    <a:pt x="5692" y="7788"/>
                  </a:cubicBezTo>
                  <a:cubicBezTo>
                    <a:pt x="5692" y="8121"/>
                    <a:pt x="5430" y="8359"/>
                    <a:pt x="5120" y="8359"/>
                  </a:cubicBezTo>
                  <a:cubicBezTo>
                    <a:pt x="4811" y="8359"/>
                    <a:pt x="4549" y="8097"/>
                    <a:pt x="4549" y="7788"/>
                  </a:cubicBezTo>
                  <a:cubicBezTo>
                    <a:pt x="4549" y="7478"/>
                    <a:pt x="4811" y="7216"/>
                    <a:pt x="5120" y="7216"/>
                  </a:cubicBezTo>
                  <a:close/>
                  <a:moveTo>
                    <a:pt x="7145" y="7216"/>
                  </a:moveTo>
                  <a:cubicBezTo>
                    <a:pt x="7478" y="7216"/>
                    <a:pt x="7740" y="7478"/>
                    <a:pt x="7740" y="7788"/>
                  </a:cubicBezTo>
                  <a:cubicBezTo>
                    <a:pt x="7740" y="8121"/>
                    <a:pt x="7478" y="8359"/>
                    <a:pt x="7145" y="8359"/>
                  </a:cubicBezTo>
                  <a:cubicBezTo>
                    <a:pt x="6835" y="8359"/>
                    <a:pt x="6573" y="8097"/>
                    <a:pt x="6573" y="7788"/>
                  </a:cubicBezTo>
                  <a:cubicBezTo>
                    <a:pt x="6573" y="7478"/>
                    <a:pt x="6835" y="7216"/>
                    <a:pt x="7145" y="7216"/>
                  </a:cubicBezTo>
                  <a:close/>
                  <a:moveTo>
                    <a:pt x="357" y="1"/>
                  </a:moveTo>
                  <a:cubicBezTo>
                    <a:pt x="167" y="1"/>
                    <a:pt x="0" y="143"/>
                    <a:pt x="0" y="334"/>
                  </a:cubicBezTo>
                  <a:lnTo>
                    <a:pt x="0" y="810"/>
                  </a:lnTo>
                  <a:cubicBezTo>
                    <a:pt x="0" y="1001"/>
                    <a:pt x="143" y="1144"/>
                    <a:pt x="310" y="1144"/>
                  </a:cubicBezTo>
                  <a:lnTo>
                    <a:pt x="310" y="5954"/>
                  </a:lnTo>
                  <a:cubicBezTo>
                    <a:pt x="143" y="5978"/>
                    <a:pt x="0" y="6121"/>
                    <a:pt x="0" y="6311"/>
                  </a:cubicBezTo>
                  <a:lnTo>
                    <a:pt x="0" y="7669"/>
                  </a:lnTo>
                  <a:cubicBezTo>
                    <a:pt x="0" y="7859"/>
                    <a:pt x="167" y="8002"/>
                    <a:pt x="357" y="8002"/>
                  </a:cubicBezTo>
                  <a:lnTo>
                    <a:pt x="1215" y="8002"/>
                  </a:lnTo>
                  <a:cubicBezTo>
                    <a:pt x="1500" y="8407"/>
                    <a:pt x="1953" y="8645"/>
                    <a:pt x="2501" y="8645"/>
                  </a:cubicBezTo>
                  <a:cubicBezTo>
                    <a:pt x="3025" y="8645"/>
                    <a:pt x="3477" y="8407"/>
                    <a:pt x="3787" y="8002"/>
                  </a:cubicBezTo>
                  <a:lnTo>
                    <a:pt x="4287" y="8002"/>
                  </a:lnTo>
                  <a:cubicBezTo>
                    <a:pt x="4382" y="8383"/>
                    <a:pt x="4715" y="8645"/>
                    <a:pt x="5120" y="8645"/>
                  </a:cubicBezTo>
                  <a:cubicBezTo>
                    <a:pt x="5525" y="8645"/>
                    <a:pt x="5859" y="8383"/>
                    <a:pt x="5954" y="8002"/>
                  </a:cubicBezTo>
                  <a:lnTo>
                    <a:pt x="6311" y="8002"/>
                  </a:lnTo>
                  <a:cubicBezTo>
                    <a:pt x="6406" y="8383"/>
                    <a:pt x="6740" y="8645"/>
                    <a:pt x="7145" y="8645"/>
                  </a:cubicBezTo>
                  <a:cubicBezTo>
                    <a:pt x="7549" y="8645"/>
                    <a:pt x="7883" y="8383"/>
                    <a:pt x="7978" y="8002"/>
                  </a:cubicBezTo>
                  <a:lnTo>
                    <a:pt x="8311" y="8002"/>
                  </a:lnTo>
                  <a:lnTo>
                    <a:pt x="8311" y="8121"/>
                  </a:lnTo>
                  <a:cubicBezTo>
                    <a:pt x="8311" y="8312"/>
                    <a:pt x="8478" y="8455"/>
                    <a:pt x="8645" y="8455"/>
                  </a:cubicBezTo>
                  <a:lnTo>
                    <a:pt x="9574" y="8455"/>
                  </a:lnTo>
                  <a:cubicBezTo>
                    <a:pt x="9764" y="8455"/>
                    <a:pt x="9907" y="8312"/>
                    <a:pt x="9907" y="8121"/>
                  </a:cubicBezTo>
                  <a:cubicBezTo>
                    <a:pt x="9907" y="7907"/>
                    <a:pt x="9883" y="7693"/>
                    <a:pt x="9812" y="7502"/>
                  </a:cubicBezTo>
                  <a:cubicBezTo>
                    <a:pt x="9794" y="7429"/>
                    <a:pt x="9748" y="7398"/>
                    <a:pt x="9684" y="7398"/>
                  </a:cubicBezTo>
                  <a:cubicBezTo>
                    <a:pt x="9665" y="7398"/>
                    <a:pt x="9644" y="7401"/>
                    <a:pt x="9621" y="7407"/>
                  </a:cubicBezTo>
                  <a:cubicBezTo>
                    <a:pt x="9550" y="7431"/>
                    <a:pt x="9502" y="7502"/>
                    <a:pt x="9550" y="7597"/>
                  </a:cubicBezTo>
                  <a:cubicBezTo>
                    <a:pt x="9597" y="7764"/>
                    <a:pt x="9621" y="7931"/>
                    <a:pt x="9621" y="8121"/>
                  </a:cubicBezTo>
                  <a:cubicBezTo>
                    <a:pt x="9621" y="8145"/>
                    <a:pt x="9597" y="8169"/>
                    <a:pt x="9574" y="8169"/>
                  </a:cubicBezTo>
                  <a:lnTo>
                    <a:pt x="8669" y="8169"/>
                  </a:lnTo>
                  <a:cubicBezTo>
                    <a:pt x="8621" y="8169"/>
                    <a:pt x="8621" y="8145"/>
                    <a:pt x="8621" y="8121"/>
                  </a:cubicBezTo>
                  <a:lnTo>
                    <a:pt x="8621" y="6240"/>
                  </a:lnTo>
                  <a:lnTo>
                    <a:pt x="8954" y="6240"/>
                  </a:lnTo>
                  <a:lnTo>
                    <a:pt x="9264" y="6978"/>
                  </a:lnTo>
                  <a:cubicBezTo>
                    <a:pt x="9298" y="7030"/>
                    <a:pt x="9345" y="7069"/>
                    <a:pt x="9404" y="7069"/>
                  </a:cubicBezTo>
                  <a:cubicBezTo>
                    <a:pt x="9427" y="7069"/>
                    <a:pt x="9452" y="7063"/>
                    <a:pt x="9478" y="7050"/>
                  </a:cubicBezTo>
                  <a:cubicBezTo>
                    <a:pt x="9550" y="7026"/>
                    <a:pt x="9574" y="6931"/>
                    <a:pt x="9550" y="6859"/>
                  </a:cubicBezTo>
                  <a:lnTo>
                    <a:pt x="9240" y="6216"/>
                  </a:lnTo>
                  <a:cubicBezTo>
                    <a:pt x="9645" y="6121"/>
                    <a:pt x="9931" y="5787"/>
                    <a:pt x="9931" y="5359"/>
                  </a:cubicBezTo>
                  <a:lnTo>
                    <a:pt x="9931" y="4287"/>
                  </a:lnTo>
                  <a:cubicBezTo>
                    <a:pt x="9931" y="3859"/>
                    <a:pt x="9597" y="3477"/>
                    <a:pt x="9169" y="3406"/>
                  </a:cubicBezTo>
                  <a:cubicBezTo>
                    <a:pt x="9145" y="3239"/>
                    <a:pt x="9002" y="3120"/>
                    <a:pt x="8835" y="3120"/>
                  </a:cubicBezTo>
                  <a:lnTo>
                    <a:pt x="8669" y="3120"/>
                  </a:lnTo>
                  <a:cubicBezTo>
                    <a:pt x="8502" y="3120"/>
                    <a:pt x="8359" y="3239"/>
                    <a:pt x="8335" y="3406"/>
                  </a:cubicBezTo>
                  <a:lnTo>
                    <a:pt x="8002" y="3406"/>
                  </a:lnTo>
                  <a:lnTo>
                    <a:pt x="8002" y="2334"/>
                  </a:lnTo>
                  <a:cubicBezTo>
                    <a:pt x="8145" y="2311"/>
                    <a:pt x="8288" y="2168"/>
                    <a:pt x="8288" y="2001"/>
                  </a:cubicBezTo>
                  <a:lnTo>
                    <a:pt x="8288" y="1810"/>
                  </a:lnTo>
                  <a:cubicBezTo>
                    <a:pt x="8288" y="1620"/>
                    <a:pt x="8121" y="1477"/>
                    <a:pt x="7954" y="1477"/>
                  </a:cubicBezTo>
                  <a:lnTo>
                    <a:pt x="6597" y="1477"/>
                  </a:lnTo>
                  <a:cubicBezTo>
                    <a:pt x="6406" y="1477"/>
                    <a:pt x="6240" y="1620"/>
                    <a:pt x="6240" y="1810"/>
                  </a:cubicBezTo>
                  <a:lnTo>
                    <a:pt x="6240" y="2001"/>
                  </a:lnTo>
                  <a:cubicBezTo>
                    <a:pt x="6240" y="2168"/>
                    <a:pt x="6382" y="2311"/>
                    <a:pt x="6549" y="2334"/>
                  </a:cubicBezTo>
                  <a:lnTo>
                    <a:pt x="6549" y="3406"/>
                  </a:lnTo>
                  <a:lnTo>
                    <a:pt x="6192" y="3406"/>
                  </a:lnTo>
                  <a:lnTo>
                    <a:pt x="6192" y="2977"/>
                  </a:lnTo>
                  <a:cubicBezTo>
                    <a:pt x="6192" y="2882"/>
                    <a:pt x="6120" y="2811"/>
                    <a:pt x="6049" y="2811"/>
                  </a:cubicBezTo>
                  <a:lnTo>
                    <a:pt x="5168" y="2811"/>
                  </a:lnTo>
                  <a:cubicBezTo>
                    <a:pt x="5096" y="2811"/>
                    <a:pt x="5025" y="2882"/>
                    <a:pt x="5025" y="2977"/>
                  </a:cubicBezTo>
                  <a:lnTo>
                    <a:pt x="5025" y="3406"/>
                  </a:lnTo>
                  <a:lnTo>
                    <a:pt x="4668" y="3406"/>
                  </a:lnTo>
                  <a:lnTo>
                    <a:pt x="4668" y="1144"/>
                  </a:lnTo>
                  <a:cubicBezTo>
                    <a:pt x="4834" y="1144"/>
                    <a:pt x="4977" y="977"/>
                    <a:pt x="4977" y="810"/>
                  </a:cubicBezTo>
                  <a:lnTo>
                    <a:pt x="4977" y="334"/>
                  </a:lnTo>
                  <a:cubicBezTo>
                    <a:pt x="4977" y="143"/>
                    <a:pt x="4811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8"/>
            <p:cNvSpPr/>
            <p:nvPr/>
          </p:nvSpPr>
          <p:spPr>
            <a:xfrm>
              <a:off x="1654428" y="1658043"/>
              <a:ext cx="9640" cy="36008"/>
            </a:xfrm>
            <a:custGeom>
              <a:avLst/>
              <a:gdLst/>
              <a:ahLst/>
              <a:cxnLst/>
              <a:rect l="l" t="t" r="r" b="b"/>
              <a:pathLst>
                <a:path w="287" h="1072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00"/>
                    <a:pt x="72" y="1072"/>
                    <a:pt x="144" y="1072"/>
                  </a:cubicBezTo>
                  <a:cubicBezTo>
                    <a:pt x="215" y="1072"/>
                    <a:pt x="286" y="1000"/>
                    <a:pt x="286" y="929"/>
                  </a:cubicBezTo>
                  <a:lnTo>
                    <a:pt x="286" y="167"/>
                  </a:lnTo>
                  <a:cubicBezTo>
                    <a:pt x="286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5" name="Google Shape;3485;p38"/>
          <p:cNvSpPr/>
          <p:nvPr/>
        </p:nvSpPr>
        <p:spPr>
          <a:xfrm>
            <a:off x="720025" y="1397325"/>
            <a:ext cx="77040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38"/>
          <p:cNvSpPr txBox="1"/>
          <p:nvPr/>
        </p:nvSpPr>
        <p:spPr>
          <a:xfrm>
            <a:off x="3686664" y="15726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2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two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8" name="Google Shape;3488;p38"/>
          <p:cNvSpPr txBox="1"/>
          <p:nvPr/>
        </p:nvSpPr>
        <p:spPr>
          <a:xfrm>
            <a:off x="1728272" y="15726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1/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one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9" name="Google Shape;3489;p38"/>
          <p:cNvSpPr txBox="1"/>
          <p:nvPr/>
        </p:nvSpPr>
        <p:spPr>
          <a:xfrm>
            <a:off x="5645057" y="1580175"/>
            <a:ext cx="1645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3 /</a:t>
            </a:r>
            <a:r>
              <a:rPr lang="en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three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401635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40"/>
          <p:cNvSpPr/>
          <p:nvPr/>
        </p:nvSpPr>
        <p:spPr>
          <a:xfrm rot="3649992">
            <a:off x="1425804" y="905723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2" name="Google Shape;3512;p40"/>
          <p:cNvSpPr/>
          <p:nvPr/>
        </p:nvSpPr>
        <p:spPr>
          <a:xfrm rot="3649992">
            <a:off x="1359417" y="2222865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4" name="Google Shape;3514;p40"/>
          <p:cNvSpPr/>
          <p:nvPr/>
        </p:nvSpPr>
        <p:spPr>
          <a:xfrm rot="3649992">
            <a:off x="1359418" y="3495874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9" name="Google Shape;3519;p40"/>
          <p:cNvSpPr txBox="1">
            <a:spLocks noGrp="1"/>
          </p:cNvSpPr>
          <p:nvPr>
            <p:ph type="title" idx="4"/>
          </p:nvPr>
        </p:nvSpPr>
        <p:spPr>
          <a:xfrm>
            <a:off x="720000" y="3018214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</a:t>
            </a:r>
            <a:endParaRPr dirty="0"/>
          </a:p>
        </p:txBody>
      </p:sp>
      <p:sp>
        <p:nvSpPr>
          <p:cNvPr id="3520" name="Google Shape;3520;p40"/>
          <p:cNvSpPr txBox="1">
            <a:spLocks noGrp="1"/>
          </p:cNvSpPr>
          <p:nvPr>
            <p:ph type="subTitle" idx="5"/>
          </p:nvPr>
        </p:nvSpPr>
        <p:spPr>
          <a:xfrm>
            <a:off x="2951458" y="2494947"/>
            <a:ext cx="4991339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Adapter</a:t>
            </a:r>
            <a:r>
              <a:rPr lang="en-US" dirty="0"/>
              <a:t> provides a different interface to the wrapped object, </a:t>
            </a:r>
            <a:r>
              <a:rPr lang="en-US" b="1" dirty="0"/>
              <a:t>Proxy</a:t>
            </a:r>
            <a:r>
              <a:rPr lang="en-US" dirty="0"/>
              <a:t> provides it with the same interface, and </a:t>
            </a:r>
            <a:r>
              <a:rPr lang="en-US" b="1" dirty="0"/>
              <a:t>Decorator</a:t>
            </a:r>
            <a:r>
              <a:rPr lang="en-US" dirty="0"/>
              <a:t> provides it with an enhanced interface. </a:t>
            </a:r>
          </a:p>
        </p:txBody>
      </p:sp>
      <p:sp>
        <p:nvSpPr>
          <p:cNvPr id="3523" name="Google Shape;3523;p40"/>
          <p:cNvSpPr txBox="1">
            <a:spLocks noGrp="1"/>
          </p:cNvSpPr>
          <p:nvPr>
            <p:ph type="title" idx="8"/>
          </p:nvPr>
        </p:nvSpPr>
        <p:spPr>
          <a:xfrm>
            <a:off x="731845" y="1698397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</a:t>
            </a:r>
            <a:endParaRPr dirty="0"/>
          </a:p>
        </p:txBody>
      </p:sp>
      <p:sp>
        <p:nvSpPr>
          <p:cNvPr id="3524" name="Google Shape;3524;p40"/>
          <p:cNvSpPr txBox="1">
            <a:spLocks noGrp="1"/>
          </p:cNvSpPr>
          <p:nvPr>
            <p:ph type="subTitle" idx="9"/>
          </p:nvPr>
        </p:nvSpPr>
        <p:spPr>
          <a:xfrm>
            <a:off x="2953487" y="1200988"/>
            <a:ext cx="5061427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Adapter</a:t>
            </a:r>
            <a:r>
              <a:rPr lang="en-US" dirty="0"/>
              <a:t> modifies an existing object's interface, whereas </a:t>
            </a:r>
            <a:r>
              <a:rPr lang="en-US" b="1" dirty="0"/>
              <a:t>Decorator</a:t>
            </a:r>
            <a:r>
              <a:rPr lang="en-US" dirty="0"/>
              <a:t> improves an object's appearance without affecting its interface. </a:t>
            </a:r>
            <a:endParaRPr dirty="0"/>
          </a:p>
        </p:txBody>
      </p:sp>
      <p:sp>
        <p:nvSpPr>
          <p:cNvPr id="3525" name="Google Shape;3525;p40"/>
          <p:cNvSpPr txBox="1">
            <a:spLocks noGrp="1"/>
          </p:cNvSpPr>
          <p:nvPr>
            <p:ph type="title" idx="13"/>
          </p:nvPr>
        </p:nvSpPr>
        <p:spPr>
          <a:xfrm>
            <a:off x="665459" y="4291223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</a:t>
            </a:r>
            <a:endParaRPr dirty="0"/>
          </a:p>
        </p:txBody>
      </p:sp>
      <p:sp>
        <p:nvSpPr>
          <p:cNvPr id="3526" name="Google Shape;3526;p40"/>
          <p:cNvSpPr txBox="1">
            <a:spLocks noGrp="1"/>
          </p:cNvSpPr>
          <p:nvPr>
            <p:ph type="subTitle" idx="14"/>
          </p:nvPr>
        </p:nvSpPr>
        <p:spPr>
          <a:xfrm>
            <a:off x="3017845" y="3778908"/>
            <a:ext cx="4924952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Decorator</a:t>
            </a:r>
            <a:r>
              <a:rPr lang="en-US" dirty="0"/>
              <a:t> and </a:t>
            </a:r>
            <a:r>
              <a:rPr lang="en-US" b="1" dirty="0"/>
              <a:t>Proxy</a:t>
            </a:r>
            <a:r>
              <a:rPr lang="en-US" dirty="0"/>
              <a:t> are based on the composition principle, which states that one object should transfer some of its responsibilities to another.</a:t>
            </a:r>
            <a:endParaRPr dirty="0"/>
          </a:p>
        </p:txBody>
      </p:sp>
      <p:sp>
        <p:nvSpPr>
          <p:cNvPr id="3527" name="Google Shape;3527;p40"/>
          <p:cNvSpPr txBox="1">
            <a:spLocks noGrp="1"/>
          </p:cNvSpPr>
          <p:nvPr>
            <p:ph type="title" idx="15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Relations with other patterns</a:t>
            </a:r>
            <a:endParaRPr dirty="0"/>
          </a:p>
        </p:txBody>
      </p:sp>
      <p:grpSp>
        <p:nvGrpSpPr>
          <p:cNvPr id="3551" name="Google Shape;3551;p40"/>
          <p:cNvGrpSpPr/>
          <p:nvPr/>
        </p:nvGrpSpPr>
        <p:grpSpPr>
          <a:xfrm>
            <a:off x="1649964" y="1129347"/>
            <a:ext cx="449752" cy="442408"/>
            <a:chOff x="6084445" y="2102775"/>
            <a:chExt cx="334388" cy="333616"/>
          </a:xfrm>
        </p:grpSpPr>
        <p:sp>
          <p:nvSpPr>
            <p:cNvPr id="3552" name="Google Shape;3552;p40"/>
            <p:cNvSpPr/>
            <p:nvPr/>
          </p:nvSpPr>
          <p:spPr>
            <a:xfrm>
              <a:off x="6088442" y="2197196"/>
              <a:ext cx="218402" cy="233786"/>
            </a:xfrm>
            <a:custGeom>
              <a:avLst/>
              <a:gdLst/>
              <a:ahLst/>
              <a:cxnLst/>
              <a:rect l="l" t="t" r="r" b="b"/>
              <a:pathLst>
                <a:path w="6502" h="6960" extrusionOk="0">
                  <a:moveTo>
                    <a:pt x="3882" y="0"/>
                  </a:moveTo>
                  <a:cubicBezTo>
                    <a:pt x="3882" y="0"/>
                    <a:pt x="3453" y="71"/>
                    <a:pt x="3334" y="262"/>
                  </a:cubicBezTo>
                  <a:cubicBezTo>
                    <a:pt x="3334" y="262"/>
                    <a:pt x="3334" y="262"/>
                    <a:pt x="3311" y="286"/>
                  </a:cubicBezTo>
                  <a:cubicBezTo>
                    <a:pt x="2906" y="929"/>
                    <a:pt x="2429" y="1453"/>
                    <a:pt x="1739" y="1786"/>
                  </a:cubicBezTo>
                  <a:lnTo>
                    <a:pt x="1310" y="2024"/>
                  </a:lnTo>
                  <a:cubicBezTo>
                    <a:pt x="834" y="2262"/>
                    <a:pt x="405" y="2691"/>
                    <a:pt x="239" y="3215"/>
                  </a:cubicBezTo>
                  <a:cubicBezTo>
                    <a:pt x="0" y="3953"/>
                    <a:pt x="143" y="4739"/>
                    <a:pt x="691" y="5287"/>
                  </a:cubicBezTo>
                  <a:lnTo>
                    <a:pt x="1382" y="5739"/>
                  </a:lnTo>
                  <a:cubicBezTo>
                    <a:pt x="1382" y="5739"/>
                    <a:pt x="1739" y="6358"/>
                    <a:pt x="1739" y="6358"/>
                  </a:cubicBezTo>
                  <a:cubicBezTo>
                    <a:pt x="2148" y="6750"/>
                    <a:pt x="2679" y="6959"/>
                    <a:pt x="3218" y="6959"/>
                  </a:cubicBezTo>
                  <a:cubicBezTo>
                    <a:pt x="3432" y="6959"/>
                    <a:pt x="3648" y="6926"/>
                    <a:pt x="3858" y="6859"/>
                  </a:cubicBezTo>
                  <a:cubicBezTo>
                    <a:pt x="4382" y="6668"/>
                    <a:pt x="4811" y="6311"/>
                    <a:pt x="5073" y="5811"/>
                  </a:cubicBezTo>
                  <a:lnTo>
                    <a:pt x="5573" y="4811"/>
                  </a:lnTo>
                  <a:cubicBezTo>
                    <a:pt x="5740" y="4501"/>
                    <a:pt x="5978" y="4239"/>
                    <a:pt x="6264" y="4048"/>
                  </a:cubicBezTo>
                  <a:lnTo>
                    <a:pt x="6287" y="4048"/>
                  </a:lnTo>
                  <a:cubicBezTo>
                    <a:pt x="6478" y="3929"/>
                    <a:pt x="6502" y="3667"/>
                    <a:pt x="6335" y="3501"/>
                  </a:cubicBezTo>
                  <a:cubicBezTo>
                    <a:pt x="6261" y="3426"/>
                    <a:pt x="6168" y="3389"/>
                    <a:pt x="6073" y="3389"/>
                  </a:cubicBezTo>
                  <a:cubicBezTo>
                    <a:pt x="6017" y="3389"/>
                    <a:pt x="5960" y="3403"/>
                    <a:pt x="5906" y="3429"/>
                  </a:cubicBezTo>
                  <a:lnTo>
                    <a:pt x="5883" y="3453"/>
                  </a:lnTo>
                  <a:cubicBezTo>
                    <a:pt x="5821" y="3488"/>
                    <a:pt x="5754" y="3504"/>
                    <a:pt x="5686" y="3504"/>
                  </a:cubicBezTo>
                  <a:cubicBezTo>
                    <a:pt x="5568" y="3504"/>
                    <a:pt x="5449" y="3457"/>
                    <a:pt x="5359" y="3382"/>
                  </a:cubicBezTo>
                  <a:lnTo>
                    <a:pt x="5359" y="3358"/>
                  </a:lnTo>
                  <a:cubicBezTo>
                    <a:pt x="5335" y="3334"/>
                    <a:pt x="5311" y="3310"/>
                    <a:pt x="5287" y="3286"/>
                  </a:cubicBezTo>
                  <a:cubicBezTo>
                    <a:pt x="5144" y="3167"/>
                    <a:pt x="5168" y="2929"/>
                    <a:pt x="5311" y="2786"/>
                  </a:cubicBezTo>
                  <a:lnTo>
                    <a:pt x="5168" y="1929"/>
                  </a:lnTo>
                  <a:lnTo>
                    <a:pt x="4692" y="1310"/>
                  </a:lnTo>
                  <a:cubicBezTo>
                    <a:pt x="4623" y="1390"/>
                    <a:pt x="4527" y="1426"/>
                    <a:pt x="4430" y="1426"/>
                  </a:cubicBezTo>
                  <a:cubicBezTo>
                    <a:pt x="4325" y="1426"/>
                    <a:pt x="4218" y="1384"/>
                    <a:pt x="4144" y="1310"/>
                  </a:cubicBezTo>
                  <a:cubicBezTo>
                    <a:pt x="4120" y="1286"/>
                    <a:pt x="4096" y="1286"/>
                    <a:pt x="4073" y="1262"/>
                  </a:cubicBezTo>
                  <a:lnTo>
                    <a:pt x="4073" y="1238"/>
                  </a:lnTo>
                  <a:cubicBezTo>
                    <a:pt x="3930" y="1119"/>
                    <a:pt x="3906" y="905"/>
                    <a:pt x="4001" y="738"/>
                  </a:cubicBezTo>
                  <a:cubicBezTo>
                    <a:pt x="4025" y="691"/>
                    <a:pt x="4049" y="643"/>
                    <a:pt x="4073" y="619"/>
                  </a:cubicBezTo>
                  <a:cubicBezTo>
                    <a:pt x="4168" y="429"/>
                    <a:pt x="4144" y="238"/>
                    <a:pt x="4001" y="95"/>
                  </a:cubicBezTo>
                  <a:cubicBezTo>
                    <a:pt x="3954" y="48"/>
                    <a:pt x="3906" y="24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0"/>
            <p:cNvSpPr/>
            <p:nvPr/>
          </p:nvSpPr>
          <p:spPr>
            <a:xfrm>
              <a:off x="6086023" y="2195786"/>
              <a:ext cx="132848" cy="187802"/>
            </a:xfrm>
            <a:custGeom>
              <a:avLst/>
              <a:gdLst/>
              <a:ahLst/>
              <a:cxnLst/>
              <a:rect l="l" t="t" r="r" b="b"/>
              <a:pathLst>
                <a:path w="3955" h="5591" extrusionOk="0">
                  <a:moveTo>
                    <a:pt x="3775" y="0"/>
                  </a:moveTo>
                  <a:cubicBezTo>
                    <a:pt x="3632" y="0"/>
                    <a:pt x="3490" y="75"/>
                    <a:pt x="3406" y="209"/>
                  </a:cubicBezTo>
                  <a:lnTo>
                    <a:pt x="3383" y="209"/>
                  </a:lnTo>
                  <a:cubicBezTo>
                    <a:pt x="2978" y="876"/>
                    <a:pt x="2382" y="1423"/>
                    <a:pt x="1692" y="1780"/>
                  </a:cubicBezTo>
                  <a:lnTo>
                    <a:pt x="1263" y="1995"/>
                  </a:lnTo>
                  <a:cubicBezTo>
                    <a:pt x="1073" y="2090"/>
                    <a:pt x="882" y="2233"/>
                    <a:pt x="739" y="2376"/>
                  </a:cubicBezTo>
                  <a:cubicBezTo>
                    <a:pt x="501" y="2590"/>
                    <a:pt x="334" y="2876"/>
                    <a:pt x="239" y="3209"/>
                  </a:cubicBezTo>
                  <a:cubicBezTo>
                    <a:pt x="1" y="3948"/>
                    <a:pt x="191" y="4757"/>
                    <a:pt x="739" y="5329"/>
                  </a:cubicBezTo>
                  <a:lnTo>
                    <a:pt x="1025" y="5591"/>
                  </a:lnTo>
                  <a:cubicBezTo>
                    <a:pt x="453" y="5043"/>
                    <a:pt x="263" y="4210"/>
                    <a:pt x="501" y="3471"/>
                  </a:cubicBezTo>
                  <a:cubicBezTo>
                    <a:pt x="620" y="3162"/>
                    <a:pt x="787" y="2876"/>
                    <a:pt x="1025" y="2638"/>
                  </a:cubicBezTo>
                  <a:cubicBezTo>
                    <a:pt x="1168" y="2495"/>
                    <a:pt x="1335" y="2376"/>
                    <a:pt x="1549" y="2257"/>
                  </a:cubicBezTo>
                  <a:lnTo>
                    <a:pt x="1954" y="2042"/>
                  </a:lnTo>
                  <a:cubicBezTo>
                    <a:pt x="2644" y="1685"/>
                    <a:pt x="3240" y="1161"/>
                    <a:pt x="3668" y="495"/>
                  </a:cubicBezTo>
                  <a:lnTo>
                    <a:pt x="3954" y="42"/>
                  </a:lnTo>
                  <a:cubicBezTo>
                    <a:pt x="3897" y="14"/>
                    <a:pt x="3836" y="0"/>
                    <a:pt x="3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0"/>
            <p:cNvSpPr/>
            <p:nvPr/>
          </p:nvSpPr>
          <p:spPr>
            <a:xfrm>
              <a:off x="6214035" y="2238781"/>
              <a:ext cx="53610" cy="83438"/>
            </a:xfrm>
            <a:custGeom>
              <a:avLst/>
              <a:gdLst/>
              <a:ahLst/>
              <a:cxnLst/>
              <a:rect l="l" t="t" r="r" b="b"/>
              <a:pathLst>
                <a:path w="1596" h="2484" extrusionOk="0">
                  <a:moveTo>
                    <a:pt x="953" y="0"/>
                  </a:moveTo>
                  <a:cubicBezTo>
                    <a:pt x="866" y="88"/>
                    <a:pt x="743" y="139"/>
                    <a:pt x="623" y="139"/>
                  </a:cubicBezTo>
                  <a:cubicBezTo>
                    <a:pt x="546" y="139"/>
                    <a:pt x="470" y="118"/>
                    <a:pt x="405" y="72"/>
                  </a:cubicBezTo>
                  <a:lnTo>
                    <a:pt x="143" y="334"/>
                  </a:lnTo>
                  <a:cubicBezTo>
                    <a:pt x="24" y="453"/>
                    <a:pt x="0" y="620"/>
                    <a:pt x="48" y="762"/>
                  </a:cubicBezTo>
                  <a:lnTo>
                    <a:pt x="524" y="2191"/>
                  </a:lnTo>
                  <a:cubicBezTo>
                    <a:pt x="548" y="2263"/>
                    <a:pt x="572" y="2310"/>
                    <a:pt x="619" y="2358"/>
                  </a:cubicBezTo>
                  <a:cubicBezTo>
                    <a:pt x="703" y="2441"/>
                    <a:pt x="816" y="2483"/>
                    <a:pt x="929" y="2483"/>
                  </a:cubicBezTo>
                  <a:cubicBezTo>
                    <a:pt x="1042" y="2483"/>
                    <a:pt x="1155" y="2441"/>
                    <a:pt x="1239" y="2358"/>
                  </a:cubicBezTo>
                  <a:lnTo>
                    <a:pt x="1548" y="2048"/>
                  </a:lnTo>
                  <a:cubicBezTo>
                    <a:pt x="1453" y="1882"/>
                    <a:pt x="1477" y="1667"/>
                    <a:pt x="1596" y="1525"/>
                  </a:cubicBezTo>
                  <a:lnTo>
                    <a:pt x="1429" y="69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0"/>
            <p:cNvSpPr/>
            <p:nvPr/>
          </p:nvSpPr>
          <p:spPr>
            <a:xfrm>
              <a:off x="6226027" y="2162800"/>
              <a:ext cx="132009" cy="148837"/>
            </a:xfrm>
            <a:custGeom>
              <a:avLst/>
              <a:gdLst/>
              <a:ahLst/>
              <a:cxnLst/>
              <a:rect l="l" t="t" r="r" b="b"/>
              <a:pathLst>
                <a:path w="3930" h="4431" extrusionOk="0">
                  <a:moveTo>
                    <a:pt x="2834" y="0"/>
                  </a:moveTo>
                  <a:lnTo>
                    <a:pt x="24" y="2834"/>
                  </a:lnTo>
                  <a:cubicBezTo>
                    <a:pt x="0" y="2858"/>
                    <a:pt x="0" y="2882"/>
                    <a:pt x="0" y="2929"/>
                  </a:cubicBezTo>
                  <a:lnTo>
                    <a:pt x="477" y="4358"/>
                  </a:lnTo>
                  <a:cubicBezTo>
                    <a:pt x="492" y="4404"/>
                    <a:pt x="537" y="4430"/>
                    <a:pt x="580" y="4430"/>
                  </a:cubicBezTo>
                  <a:cubicBezTo>
                    <a:pt x="604" y="4430"/>
                    <a:pt x="627" y="4423"/>
                    <a:pt x="643" y="4406"/>
                  </a:cubicBezTo>
                  <a:lnTo>
                    <a:pt x="3930" y="1095"/>
                  </a:lnTo>
                  <a:lnTo>
                    <a:pt x="3739" y="38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0"/>
            <p:cNvSpPr/>
            <p:nvPr/>
          </p:nvSpPr>
          <p:spPr>
            <a:xfrm>
              <a:off x="6193243" y="2280332"/>
              <a:ext cx="32011" cy="63351"/>
            </a:xfrm>
            <a:custGeom>
              <a:avLst/>
              <a:gdLst/>
              <a:ahLst/>
              <a:cxnLst/>
              <a:rect l="l" t="t" r="r" b="b"/>
              <a:pathLst>
                <a:path w="953" h="1886" extrusionOk="0">
                  <a:moveTo>
                    <a:pt x="366" y="1"/>
                  </a:moveTo>
                  <a:cubicBezTo>
                    <a:pt x="346" y="1"/>
                    <a:pt x="327" y="9"/>
                    <a:pt x="310" y="26"/>
                  </a:cubicBezTo>
                  <a:lnTo>
                    <a:pt x="48" y="288"/>
                  </a:lnTo>
                  <a:cubicBezTo>
                    <a:pt x="24" y="311"/>
                    <a:pt x="0" y="359"/>
                    <a:pt x="24" y="383"/>
                  </a:cubicBezTo>
                  <a:lnTo>
                    <a:pt x="500" y="1835"/>
                  </a:lnTo>
                  <a:cubicBezTo>
                    <a:pt x="515" y="1865"/>
                    <a:pt x="557" y="1885"/>
                    <a:pt x="598" y="1885"/>
                  </a:cubicBezTo>
                  <a:cubicBezTo>
                    <a:pt x="624" y="1885"/>
                    <a:pt x="649" y="1877"/>
                    <a:pt x="667" y="1859"/>
                  </a:cubicBezTo>
                  <a:lnTo>
                    <a:pt x="929" y="1597"/>
                  </a:lnTo>
                  <a:cubicBezTo>
                    <a:pt x="953" y="1573"/>
                    <a:pt x="953" y="1526"/>
                    <a:pt x="953" y="1502"/>
                  </a:cubicBezTo>
                  <a:lnTo>
                    <a:pt x="453" y="73"/>
                  </a:lnTo>
                  <a:cubicBezTo>
                    <a:pt x="437" y="27"/>
                    <a:pt x="40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0"/>
            <p:cNvSpPr/>
            <p:nvPr/>
          </p:nvSpPr>
          <p:spPr>
            <a:xfrm>
              <a:off x="6166035" y="2307708"/>
              <a:ext cx="32011" cy="63922"/>
            </a:xfrm>
            <a:custGeom>
              <a:avLst/>
              <a:gdLst/>
              <a:ahLst/>
              <a:cxnLst/>
              <a:rect l="l" t="t" r="r" b="b"/>
              <a:pathLst>
                <a:path w="953" h="1903" extrusionOk="0">
                  <a:moveTo>
                    <a:pt x="362" y="1"/>
                  </a:moveTo>
                  <a:cubicBezTo>
                    <a:pt x="334" y="1"/>
                    <a:pt x="306" y="14"/>
                    <a:pt x="286" y="44"/>
                  </a:cubicBezTo>
                  <a:lnTo>
                    <a:pt x="24" y="282"/>
                  </a:lnTo>
                  <a:cubicBezTo>
                    <a:pt x="0" y="306"/>
                    <a:pt x="0" y="354"/>
                    <a:pt x="0" y="401"/>
                  </a:cubicBezTo>
                  <a:lnTo>
                    <a:pt x="477" y="1830"/>
                  </a:lnTo>
                  <a:cubicBezTo>
                    <a:pt x="492" y="1876"/>
                    <a:pt x="537" y="1903"/>
                    <a:pt x="580" y="1903"/>
                  </a:cubicBezTo>
                  <a:cubicBezTo>
                    <a:pt x="604" y="1903"/>
                    <a:pt x="626" y="1895"/>
                    <a:pt x="643" y="1878"/>
                  </a:cubicBezTo>
                  <a:lnTo>
                    <a:pt x="905" y="1616"/>
                  </a:lnTo>
                  <a:cubicBezTo>
                    <a:pt x="929" y="1592"/>
                    <a:pt x="953" y="1544"/>
                    <a:pt x="929" y="1521"/>
                  </a:cubicBezTo>
                  <a:lnTo>
                    <a:pt x="453" y="68"/>
                  </a:lnTo>
                  <a:cubicBezTo>
                    <a:pt x="439" y="26"/>
                    <a:pt x="401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0"/>
            <p:cNvSpPr/>
            <p:nvPr/>
          </p:nvSpPr>
          <p:spPr>
            <a:xfrm>
              <a:off x="6321221" y="2107780"/>
              <a:ext cx="93615" cy="91835"/>
            </a:xfrm>
            <a:custGeom>
              <a:avLst/>
              <a:gdLst/>
              <a:ahLst/>
              <a:cxnLst/>
              <a:rect l="l" t="t" r="r" b="b"/>
              <a:pathLst>
                <a:path w="2787" h="2734" extrusionOk="0">
                  <a:moveTo>
                    <a:pt x="1236" y="1"/>
                  </a:moveTo>
                  <a:cubicBezTo>
                    <a:pt x="1161" y="1"/>
                    <a:pt x="1084" y="31"/>
                    <a:pt x="1024" y="90"/>
                  </a:cubicBezTo>
                  <a:lnTo>
                    <a:pt x="500" y="614"/>
                  </a:lnTo>
                  <a:cubicBezTo>
                    <a:pt x="310" y="805"/>
                    <a:pt x="167" y="1043"/>
                    <a:pt x="96" y="1305"/>
                  </a:cubicBezTo>
                  <a:lnTo>
                    <a:pt x="0" y="1638"/>
                  </a:lnTo>
                  <a:lnTo>
                    <a:pt x="1096" y="2733"/>
                  </a:lnTo>
                  <a:lnTo>
                    <a:pt x="1453" y="2638"/>
                  </a:lnTo>
                  <a:cubicBezTo>
                    <a:pt x="1715" y="2567"/>
                    <a:pt x="1953" y="2448"/>
                    <a:pt x="2144" y="2257"/>
                  </a:cubicBezTo>
                  <a:lnTo>
                    <a:pt x="2668" y="1733"/>
                  </a:lnTo>
                  <a:cubicBezTo>
                    <a:pt x="2787" y="1614"/>
                    <a:pt x="2787" y="1424"/>
                    <a:pt x="2668" y="1305"/>
                  </a:cubicBezTo>
                  <a:lnTo>
                    <a:pt x="1429" y="90"/>
                  </a:lnTo>
                  <a:cubicBezTo>
                    <a:pt x="1382" y="31"/>
                    <a:pt x="1310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0"/>
            <p:cNvSpPr/>
            <p:nvPr/>
          </p:nvSpPr>
          <p:spPr>
            <a:xfrm>
              <a:off x="6221223" y="2364374"/>
              <a:ext cx="19247" cy="19213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6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0"/>
            <p:cNvSpPr/>
            <p:nvPr/>
          </p:nvSpPr>
          <p:spPr>
            <a:xfrm>
              <a:off x="6190018" y="2388357"/>
              <a:ext cx="20053" cy="20053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310"/>
                  </a:cubicBezTo>
                  <a:cubicBezTo>
                    <a:pt x="596" y="144"/>
                    <a:pt x="453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0"/>
            <p:cNvSpPr/>
            <p:nvPr/>
          </p:nvSpPr>
          <p:spPr>
            <a:xfrm>
              <a:off x="6114844" y="2321177"/>
              <a:ext cx="20020" cy="19213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43" y="0"/>
                    <a:pt x="0" y="119"/>
                    <a:pt x="0" y="286"/>
                  </a:cubicBezTo>
                  <a:cubicBezTo>
                    <a:pt x="0" y="453"/>
                    <a:pt x="143" y="572"/>
                    <a:pt x="286" y="572"/>
                  </a:cubicBezTo>
                  <a:cubicBezTo>
                    <a:pt x="453" y="572"/>
                    <a:pt x="596" y="453"/>
                    <a:pt x="596" y="286"/>
                  </a:cubicBezTo>
                  <a:cubicBezTo>
                    <a:pt x="596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0"/>
            <p:cNvSpPr/>
            <p:nvPr/>
          </p:nvSpPr>
          <p:spPr>
            <a:xfrm>
              <a:off x="6127641" y="2284362"/>
              <a:ext cx="19213" cy="19247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19" y="1"/>
                    <a:pt x="0" y="120"/>
                    <a:pt x="0" y="287"/>
                  </a:cubicBezTo>
                  <a:cubicBezTo>
                    <a:pt x="0" y="453"/>
                    <a:pt x="119" y="572"/>
                    <a:pt x="286" y="572"/>
                  </a:cubicBezTo>
                  <a:cubicBezTo>
                    <a:pt x="453" y="572"/>
                    <a:pt x="572" y="453"/>
                    <a:pt x="572" y="287"/>
                  </a:cubicBezTo>
                  <a:cubicBezTo>
                    <a:pt x="572" y="120"/>
                    <a:pt x="453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0"/>
            <p:cNvSpPr/>
            <p:nvPr/>
          </p:nvSpPr>
          <p:spPr>
            <a:xfrm>
              <a:off x="6160425" y="2263570"/>
              <a:ext cx="20053" cy="2002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286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286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0"/>
            <p:cNvSpPr/>
            <p:nvPr/>
          </p:nvSpPr>
          <p:spPr>
            <a:xfrm>
              <a:off x="6110846" y="2363366"/>
              <a:ext cx="48034" cy="47429"/>
            </a:xfrm>
            <a:custGeom>
              <a:avLst/>
              <a:gdLst/>
              <a:ahLst/>
              <a:cxnLst/>
              <a:rect l="l" t="t" r="r" b="b"/>
              <a:pathLst>
                <a:path w="1430" h="1412" extrusionOk="0">
                  <a:moveTo>
                    <a:pt x="417" y="0"/>
                  </a:moveTo>
                  <a:cubicBezTo>
                    <a:pt x="369" y="0"/>
                    <a:pt x="322" y="18"/>
                    <a:pt x="286" y="54"/>
                  </a:cubicBezTo>
                  <a:lnTo>
                    <a:pt x="0" y="340"/>
                  </a:lnTo>
                  <a:lnTo>
                    <a:pt x="1096" y="1411"/>
                  </a:lnTo>
                  <a:lnTo>
                    <a:pt x="1358" y="1150"/>
                  </a:lnTo>
                  <a:cubicBezTo>
                    <a:pt x="1429" y="1078"/>
                    <a:pt x="1429" y="935"/>
                    <a:pt x="1358" y="864"/>
                  </a:cubicBezTo>
                  <a:lnTo>
                    <a:pt x="548" y="54"/>
                  </a:lnTo>
                  <a:cubicBezTo>
                    <a:pt x="512" y="18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5" name="Google Shape;3565;p40"/>
            <p:cNvGrpSpPr/>
            <p:nvPr/>
          </p:nvGrpSpPr>
          <p:grpSpPr>
            <a:xfrm>
              <a:off x="6084445" y="2102775"/>
              <a:ext cx="334388" cy="333616"/>
              <a:chOff x="6084445" y="2102775"/>
              <a:chExt cx="334388" cy="333616"/>
            </a:xfrm>
          </p:grpSpPr>
          <p:sp>
            <p:nvSpPr>
              <p:cNvPr id="3566" name="Google Shape;3566;p40"/>
              <p:cNvSpPr/>
              <p:nvPr/>
            </p:nvSpPr>
            <p:spPr>
              <a:xfrm>
                <a:off x="6084445" y="2102775"/>
                <a:ext cx="334388" cy="333616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9932" extrusionOk="0">
                    <a:moveTo>
                      <a:pt x="8097" y="1692"/>
                    </a:moveTo>
                    <a:lnTo>
                      <a:pt x="8264" y="1858"/>
                    </a:lnTo>
                    <a:lnTo>
                      <a:pt x="7788" y="2335"/>
                    </a:lnTo>
                    <a:lnTo>
                      <a:pt x="7621" y="2168"/>
                    </a:lnTo>
                    <a:lnTo>
                      <a:pt x="8097" y="1692"/>
                    </a:lnTo>
                    <a:close/>
                    <a:moveTo>
                      <a:pt x="8264" y="287"/>
                    </a:moveTo>
                    <a:cubicBezTo>
                      <a:pt x="8312" y="287"/>
                      <a:pt x="8335" y="311"/>
                      <a:pt x="8383" y="334"/>
                    </a:cubicBezTo>
                    <a:lnTo>
                      <a:pt x="9598" y="1573"/>
                    </a:lnTo>
                    <a:cubicBezTo>
                      <a:pt x="9621" y="1597"/>
                      <a:pt x="9645" y="1620"/>
                      <a:pt x="9645" y="1668"/>
                    </a:cubicBezTo>
                    <a:cubicBezTo>
                      <a:pt x="9645" y="1692"/>
                      <a:pt x="9645" y="1739"/>
                      <a:pt x="9621" y="1787"/>
                    </a:cubicBezTo>
                    <a:lnTo>
                      <a:pt x="9097" y="2287"/>
                    </a:lnTo>
                    <a:cubicBezTo>
                      <a:pt x="8907" y="2478"/>
                      <a:pt x="8693" y="2597"/>
                      <a:pt x="8454" y="2668"/>
                    </a:cubicBezTo>
                    <a:lnTo>
                      <a:pt x="8192" y="2716"/>
                    </a:lnTo>
                    <a:lnTo>
                      <a:pt x="8002" y="2525"/>
                    </a:lnTo>
                    <a:lnTo>
                      <a:pt x="8454" y="2049"/>
                    </a:lnTo>
                    <a:lnTo>
                      <a:pt x="8526" y="2120"/>
                    </a:lnTo>
                    <a:cubicBezTo>
                      <a:pt x="8550" y="2144"/>
                      <a:pt x="8574" y="2144"/>
                      <a:pt x="8621" y="2144"/>
                    </a:cubicBezTo>
                    <a:cubicBezTo>
                      <a:pt x="8645" y="2144"/>
                      <a:pt x="8693" y="2144"/>
                      <a:pt x="8716" y="2120"/>
                    </a:cubicBezTo>
                    <a:cubicBezTo>
                      <a:pt x="8788" y="2049"/>
                      <a:pt x="8788" y="1954"/>
                      <a:pt x="8716" y="1906"/>
                    </a:cubicBezTo>
                    <a:lnTo>
                      <a:pt x="8026" y="1215"/>
                    </a:lnTo>
                    <a:cubicBezTo>
                      <a:pt x="8002" y="1192"/>
                      <a:pt x="7966" y="1180"/>
                      <a:pt x="7931" y="1180"/>
                    </a:cubicBezTo>
                    <a:cubicBezTo>
                      <a:pt x="7895" y="1180"/>
                      <a:pt x="7859" y="1192"/>
                      <a:pt x="7835" y="1215"/>
                    </a:cubicBezTo>
                    <a:cubicBezTo>
                      <a:pt x="7764" y="1287"/>
                      <a:pt x="7764" y="1382"/>
                      <a:pt x="7835" y="1430"/>
                    </a:cubicBezTo>
                    <a:lnTo>
                      <a:pt x="7883" y="1477"/>
                    </a:lnTo>
                    <a:lnTo>
                      <a:pt x="7430" y="1954"/>
                    </a:lnTo>
                    <a:lnTo>
                      <a:pt x="7216" y="1739"/>
                    </a:lnTo>
                    <a:lnTo>
                      <a:pt x="7288" y="1477"/>
                    </a:lnTo>
                    <a:cubicBezTo>
                      <a:pt x="7359" y="1239"/>
                      <a:pt x="7478" y="1025"/>
                      <a:pt x="7645" y="858"/>
                    </a:cubicBezTo>
                    <a:lnTo>
                      <a:pt x="8169" y="334"/>
                    </a:lnTo>
                    <a:cubicBezTo>
                      <a:pt x="8192" y="311"/>
                      <a:pt x="8240" y="287"/>
                      <a:pt x="8264" y="287"/>
                    </a:cubicBezTo>
                    <a:close/>
                    <a:moveTo>
                      <a:pt x="7049" y="2001"/>
                    </a:moveTo>
                    <a:lnTo>
                      <a:pt x="7216" y="2168"/>
                    </a:lnTo>
                    <a:lnTo>
                      <a:pt x="5597" y="3764"/>
                    </a:lnTo>
                    <a:cubicBezTo>
                      <a:pt x="5549" y="3835"/>
                      <a:pt x="5549" y="3930"/>
                      <a:pt x="5597" y="3978"/>
                    </a:cubicBezTo>
                    <a:cubicBezTo>
                      <a:pt x="5621" y="4002"/>
                      <a:pt x="5668" y="4026"/>
                      <a:pt x="5692" y="4026"/>
                    </a:cubicBezTo>
                    <a:cubicBezTo>
                      <a:pt x="5740" y="4026"/>
                      <a:pt x="5763" y="4002"/>
                      <a:pt x="5811" y="3978"/>
                    </a:cubicBezTo>
                    <a:lnTo>
                      <a:pt x="7430" y="2359"/>
                    </a:lnTo>
                    <a:lnTo>
                      <a:pt x="7573" y="2525"/>
                    </a:lnTo>
                    <a:lnTo>
                      <a:pt x="4620" y="5478"/>
                    </a:lnTo>
                    <a:lnTo>
                      <a:pt x="4549" y="5240"/>
                    </a:lnTo>
                    <a:lnTo>
                      <a:pt x="5335" y="4454"/>
                    </a:lnTo>
                    <a:cubicBezTo>
                      <a:pt x="5382" y="4407"/>
                      <a:pt x="5382" y="4311"/>
                      <a:pt x="5335" y="4264"/>
                    </a:cubicBezTo>
                    <a:cubicBezTo>
                      <a:pt x="5299" y="4228"/>
                      <a:pt x="5257" y="4210"/>
                      <a:pt x="5219" y="4210"/>
                    </a:cubicBezTo>
                    <a:cubicBezTo>
                      <a:pt x="5180" y="4210"/>
                      <a:pt x="5144" y="4228"/>
                      <a:pt x="5120" y="4264"/>
                    </a:cubicBezTo>
                    <a:lnTo>
                      <a:pt x="4430" y="4931"/>
                    </a:lnTo>
                    <a:lnTo>
                      <a:pt x="4358" y="4692"/>
                    </a:lnTo>
                    <a:lnTo>
                      <a:pt x="7049" y="2001"/>
                    </a:lnTo>
                    <a:close/>
                    <a:moveTo>
                      <a:pt x="3596" y="5478"/>
                    </a:moveTo>
                    <a:lnTo>
                      <a:pt x="3668" y="5716"/>
                    </a:lnTo>
                    <a:lnTo>
                      <a:pt x="3477" y="5883"/>
                    </a:lnTo>
                    <a:lnTo>
                      <a:pt x="3406" y="5645"/>
                    </a:lnTo>
                    <a:lnTo>
                      <a:pt x="3596" y="5478"/>
                    </a:lnTo>
                    <a:close/>
                    <a:moveTo>
                      <a:pt x="4311" y="5478"/>
                    </a:moveTo>
                    <a:lnTo>
                      <a:pt x="4406" y="5716"/>
                    </a:lnTo>
                    <a:lnTo>
                      <a:pt x="4073" y="6026"/>
                    </a:lnTo>
                    <a:lnTo>
                      <a:pt x="4001" y="5788"/>
                    </a:lnTo>
                    <a:lnTo>
                      <a:pt x="4311" y="5478"/>
                    </a:lnTo>
                    <a:close/>
                    <a:moveTo>
                      <a:pt x="3763" y="6026"/>
                    </a:moveTo>
                    <a:lnTo>
                      <a:pt x="3858" y="6264"/>
                    </a:lnTo>
                    <a:lnTo>
                      <a:pt x="3668" y="6455"/>
                    </a:lnTo>
                    <a:lnTo>
                      <a:pt x="3596" y="6193"/>
                    </a:lnTo>
                    <a:lnTo>
                      <a:pt x="3763" y="6026"/>
                    </a:lnTo>
                    <a:close/>
                    <a:moveTo>
                      <a:pt x="2763" y="6288"/>
                    </a:moveTo>
                    <a:lnTo>
                      <a:pt x="2834" y="6526"/>
                    </a:lnTo>
                    <a:lnTo>
                      <a:pt x="2668" y="6717"/>
                    </a:lnTo>
                    <a:lnTo>
                      <a:pt x="2596" y="6478"/>
                    </a:lnTo>
                    <a:lnTo>
                      <a:pt x="2763" y="6288"/>
                    </a:lnTo>
                    <a:close/>
                    <a:moveTo>
                      <a:pt x="3358" y="6431"/>
                    </a:moveTo>
                    <a:lnTo>
                      <a:pt x="3430" y="6669"/>
                    </a:lnTo>
                    <a:lnTo>
                      <a:pt x="3263" y="6859"/>
                    </a:lnTo>
                    <a:lnTo>
                      <a:pt x="3168" y="6598"/>
                    </a:lnTo>
                    <a:lnTo>
                      <a:pt x="3358" y="6431"/>
                    </a:lnTo>
                    <a:close/>
                    <a:moveTo>
                      <a:pt x="3954" y="6574"/>
                    </a:moveTo>
                    <a:lnTo>
                      <a:pt x="4025" y="6812"/>
                    </a:lnTo>
                    <a:lnTo>
                      <a:pt x="3858" y="6979"/>
                    </a:lnTo>
                    <a:lnTo>
                      <a:pt x="3763" y="6740"/>
                    </a:lnTo>
                    <a:lnTo>
                      <a:pt x="3954" y="6574"/>
                    </a:lnTo>
                    <a:close/>
                    <a:moveTo>
                      <a:pt x="2953" y="6836"/>
                    </a:moveTo>
                    <a:lnTo>
                      <a:pt x="3025" y="7074"/>
                    </a:lnTo>
                    <a:lnTo>
                      <a:pt x="2858" y="7264"/>
                    </a:lnTo>
                    <a:lnTo>
                      <a:pt x="2763" y="7026"/>
                    </a:lnTo>
                    <a:lnTo>
                      <a:pt x="2953" y="6836"/>
                    </a:lnTo>
                    <a:close/>
                    <a:moveTo>
                      <a:pt x="3144" y="7383"/>
                    </a:moveTo>
                    <a:lnTo>
                      <a:pt x="3215" y="7622"/>
                    </a:lnTo>
                    <a:lnTo>
                      <a:pt x="3025" y="7812"/>
                    </a:lnTo>
                    <a:lnTo>
                      <a:pt x="2953" y="7574"/>
                    </a:lnTo>
                    <a:lnTo>
                      <a:pt x="3144" y="7383"/>
                    </a:lnTo>
                    <a:close/>
                    <a:moveTo>
                      <a:pt x="2548" y="7241"/>
                    </a:moveTo>
                    <a:lnTo>
                      <a:pt x="2620" y="7502"/>
                    </a:lnTo>
                    <a:lnTo>
                      <a:pt x="1929" y="8193"/>
                    </a:lnTo>
                    <a:lnTo>
                      <a:pt x="1763" y="8026"/>
                    </a:lnTo>
                    <a:lnTo>
                      <a:pt x="2548" y="7241"/>
                    </a:lnTo>
                    <a:close/>
                    <a:moveTo>
                      <a:pt x="1203" y="7913"/>
                    </a:moveTo>
                    <a:cubicBezTo>
                      <a:pt x="1215" y="7913"/>
                      <a:pt x="1227" y="7919"/>
                      <a:pt x="1239" y="7931"/>
                    </a:cubicBezTo>
                    <a:lnTo>
                      <a:pt x="2048" y="8741"/>
                    </a:lnTo>
                    <a:cubicBezTo>
                      <a:pt x="2072" y="8741"/>
                      <a:pt x="2072" y="8788"/>
                      <a:pt x="2048" y="8788"/>
                    </a:cubicBezTo>
                    <a:lnTo>
                      <a:pt x="1858" y="8979"/>
                    </a:lnTo>
                    <a:lnTo>
                      <a:pt x="1001" y="8098"/>
                    </a:lnTo>
                    <a:lnTo>
                      <a:pt x="1167" y="7931"/>
                    </a:lnTo>
                    <a:cubicBezTo>
                      <a:pt x="1179" y="7919"/>
                      <a:pt x="1191" y="7913"/>
                      <a:pt x="1203" y="7913"/>
                    </a:cubicBezTo>
                    <a:close/>
                    <a:moveTo>
                      <a:pt x="8288" y="1"/>
                    </a:moveTo>
                    <a:cubicBezTo>
                      <a:pt x="8169" y="1"/>
                      <a:pt x="8050" y="49"/>
                      <a:pt x="7978" y="144"/>
                    </a:cubicBezTo>
                    <a:lnTo>
                      <a:pt x="7454" y="644"/>
                    </a:lnTo>
                    <a:cubicBezTo>
                      <a:pt x="7240" y="858"/>
                      <a:pt x="7097" y="1120"/>
                      <a:pt x="7002" y="1406"/>
                    </a:cubicBezTo>
                    <a:lnTo>
                      <a:pt x="6930" y="1716"/>
                    </a:lnTo>
                    <a:lnTo>
                      <a:pt x="4644" y="4026"/>
                    </a:lnTo>
                    <a:cubicBezTo>
                      <a:pt x="4612" y="4041"/>
                      <a:pt x="4573" y="4049"/>
                      <a:pt x="4530" y="4049"/>
                    </a:cubicBezTo>
                    <a:cubicBezTo>
                      <a:pt x="4446" y="4049"/>
                      <a:pt x="4350" y="4018"/>
                      <a:pt x="4287" y="3954"/>
                    </a:cubicBezTo>
                    <a:cubicBezTo>
                      <a:pt x="4192" y="3859"/>
                      <a:pt x="4192" y="3740"/>
                      <a:pt x="4239" y="3621"/>
                    </a:cubicBezTo>
                    <a:lnTo>
                      <a:pt x="4311" y="3502"/>
                    </a:lnTo>
                    <a:cubicBezTo>
                      <a:pt x="4430" y="3264"/>
                      <a:pt x="4406" y="2978"/>
                      <a:pt x="4215" y="2811"/>
                    </a:cubicBezTo>
                    <a:cubicBezTo>
                      <a:pt x="4116" y="2691"/>
                      <a:pt x="3983" y="2638"/>
                      <a:pt x="3830" y="2638"/>
                    </a:cubicBezTo>
                    <a:cubicBezTo>
                      <a:pt x="3800" y="2638"/>
                      <a:pt x="3770" y="2640"/>
                      <a:pt x="3739" y="2644"/>
                    </a:cubicBezTo>
                    <a:cubicBezTo>
                      <a:pt x="3572" y="2644"/>
                      <a:pt x="3406" y="2763"/>
                      <a:pt x="3311" y="2906"/>
                    </a:cubicBezTo>
                    <a:cubicBezTo>
                      <a:pt x="2906" y="3549"/>
                      <a:pt x="2334" y="4073"/>
                      <a:pt x="1667" y="4430"/>
                    </a:cubicBezTo>
                    <a:lnTo>
                      <a:pt x="1239" y="4645"/>
                    </a:lnTo>
                    <a:cubicBezTo>
                      <a:pt x="715" y="4907"/>
                      <a:pt x="334" y="5359"/>
                      <a:pt x="143" y="5931"/>
                    </a:cubicBezTo>
                    <a:cubicBezTo>
                      <a:pt x="48" y="6240"/>
                      <a:pt x="0" y="6574"/>
                      <a:pt x="48" y="6907"/>
                    </a:cubicBezTo>
                    <a:cubicBezTo>
                      <a:pt x="72" y="6979"/>
                      <a:pt x="119" y="7050"/>
                      <a:pt x="191" y="7050"/>
                    </a:cubicBezTo>
                    <a:lnTo>
                      <a:pt x="215" y="7050"/>
                    </a:lnTo>
                    <a:cubicBezTo>
                      <a:pt x="286" y="7026"/>
                      <a:pt x="358" y="6955"/>
                      <a:pt x="334" y="6883"/>
                    </a:cubicBezTo>
                    <a:cubicBezTo>
                      <a:pt x="310" y="6598"/>
                      <a:pt x="334" y="6288"/>
                      <a:pt x="429" y="6026"/>
                    </a:cubicBezTo>
                    <a:cubicBezTo>
                      <a:pt x="572" y="5526"/>
                      <a:pt x="929" y="5121"/>
                      <a:pt x="1382" y="4883"/>
                    </a:cubicBezTo>
                    <a:lnTo>
                      <a:pt x="1786" y="4669"/>
                    </a:lnTo>
                    <a:cubicBezTo>
                      <a:pt x="2525" y="4311"/>
                      <a:pt x="3120" y="3764"/>
                      <a:pt x="3549" y="3073"/>
                    </a:cubicBezTo>
                    <a:cubicBezTo>
                      <a:pt x="3596" y="3002"/>
                      <a:pt x="3668" y="2930"/>
                      <a:pt x="3763" y="2930"/>
                    </a:cubicBezTo>
                    <a:cubicBezTo>
                      <a:pt x="3780" y="2926"/>
                      <a:pt x="3798" y="2924"/>
                      <a:pt x="3815" y="2924"/>
                    </a:cubicBezTo>
                    <a:cubicBezTo>
                      <a:pt x="3892" y="2924"/>
                      <a:pt x="3962" y="2963"/>
                      <a:pt x="4001" y="3002"/>
                    </a:cubicBezTo>
                    <a:cubicBezTo>
                      <a:pt x="4096" y="3097"/>
                      <a:pt x="4120" y="3240"/>
                      <a:pt x="4049" y="3359"/>
                    </a:cubicBezTo>
                    <a:lnTo>
                      <a:pt x="3977" y="3478"/>
                    </a:lnTo>
                    <a:cubicBezTo>
                      <a:pt x="3858" y="3692"/>
                      <a:pt x="3906" y="3978"/>
                      <a:pt x="4073" y="4168"/>
                    </a:cubicBezTo>
                    <a:cubicBezTo>
                      <a:pt x="4120" y="4216"/>
                      <a:pt x="4215" y="4288"/>
                      <a:pt x="4335" y="4311"/>
                    </a:cubicBezTo>
                    <a:lnTo>
                      <a:pt x="4144" y="4502"/>
                    </a:lnTo>
                    <a:cubicBezTo>
                      <a:pt x="4073" y="4573"/>
                      <a:pt x="4049" y="4669"/>
                      <a:pt x="4073" y="4764"/>
                    </a:cubicBezTo>
                    <a:lnTo>
                      <a:pt x="4215" y="5169"/>
                    </a:lnTo>
                    <a:lnTo>
                      <a:pt x="3882" y="5478"/>
                    </a:lnTo>
                    <a:lnTo>
                      <a:pt x="3834" y="5312"/>
                    </a:lnTo>
                    <a:cubicBezTo>
                      <a:pt x="3811" y="5240"/>
                      <a:pt x="3739" y="5169"/>
                      <a:pt x="3668" y="5145"/>
                    </a:cubicBezTo>
                    <a:cubicBezTo>
                      <a:pt x="3650" y="5140"/>
                      <a:pt x="3634" y="5139"/>
                      <a:pt x="3618" y="5139"/>
                    </a:cubicBezTo>
                    <a:cubicBezTo>
                      <a:pt x="3546" y="5139"/>
                      <a:pt x="3488" y="5177"/>
                      <a:pt x="3430" y="5216"/>
                    </a:cubicBezTo>
                    <a:lnTo>
                      <a:pt x="3168" y="5478"/>
                    </a:lnTo>
                    <a:cubicBezTo>
                      <a:pt x="3120" y="5550"/>
                      <a:pt x="3096" y="5645"/>
                      <a:pt x="3120" y="5716"/>
                    </a:cubicBezTo>
                    <a:lnTo>
                      <a:pt x="3239" y="6121"/>
                    </a:lnTo>
                    <a:lnTo>
                      <a:pt x="3072" y="6312"/>
                    </a:lnTo>
                    <a:lnTo>
                      <a:pt x="3001" y="6145"/>
                    </a:lnTo>
                    <a:cubicBezTo>
                      <a:pt x="2977" y="6050"/>
                      <a:pt x="2929" y="6002"/>
                      <a:pt x="2834" y="5978"/>
                    </a:cubicBezTo>
                    <a:cubicBezTo>
                      <a:pt x="2816" y="5972"/>
                      <a:pt x="2797" y="5969"/>
                      <a:pt x="2777" y="5969"/>
                    </a:cubicBezTo>
                    <a:cubicBezTo>
                      <a:pt x="2718" y="5969"/>
                      <a:pt x="2656" y="5996"/>
                      <a:pt x="2620" y="6050"/>
                    </a:cubicBezTo>
                    <a:lnTo>
                      <a:pt x="2358" y="6312"/>
                    </a:lnTo>
                    <a:cubicBezTo>
                      <a:pt x="2286" y="6359"/>
                      <a:pt x="2263" y="6455"/>
                      <a:pt x="2286" y="6550"/>
                    </a:cubicBezTo>
                    <a:lnTo>
                      <a:pt x="2429" y="6955"/>
                    </a:lnTo>
                    <a:lnTo>
                      <a:pt x="1548" y="7836"/>
                    </a:lnTo>
                    <a:lnTo>
                      <a:pt x="1429" y="7717"/>
                    </a:lnTo>
                    <a:cubicBezTo>
                      <a:pt x="1358" y="7669"/>
                      <a:pt x="1286" y="7622"/>
                      <a:pt x="1191" y="7622"/>
                    </a:cubicBezTo>
                    <a:cubicBezTo>
                      <a:pt x="1096" y="7622"/>
                      <a:pt x="1024" y="7669"/>
                      <a:pt x="953" y="7717"/>
                    </a:cubicBezTo>
                    <a:lnTo>
                      <a:pt x="786" y="7883"/>
                    </a:lnTo>
                    <a:cubicBezTo>
                      <a:pt x="691" y="7764"/>
                      <a:pt x="596" y="7622"/>
                      <a:pt x="524" y="7479"/>
                    </a:cubicBezTo>
                    <a:cubicBezTo>
                      <a:pt x="488" y="7425"/>
                      <a:pt x="439" y="7398"/>
                      <a:pt x="387" y="7398"/>
                    </a:cubicBezTo>
                    <a:cubicBezTo>
                      <a:pt x="369" y="7398"/>
                      <a:pt x="352" y="7401"/>
                      <a:pt x="334" y="7407"/>
                    </a:cubicBezTo>
                    <a:cubicBezTo>
                      <a:pt x="262" y="7455"/>
                      <a:pt x="215" y="7526"/>
                      <a:pt x="262" y="7598"/>
                    </a:cubicBezTo>
                    <a:cubicBezTo>
                      <a:pt x="358" y="7836"/>
                      <a:pt x="524" y="8026"/>
                      <a:pt x="691" y="8193"/>
                    </a:cubicBezTo>
                    <a:lnTo>
                      <a:pt x="1763" y="9289"/>
                    </a:lnTo>
                    <a:cubicBezTo>
                      <a:pt x="2191" y="9693"/>
                      <a:pt x="2739" y="9932"/>
                      <a:pt x="3334" y="9932"/>
                    </a:cubicBezTo>
                    <a:cubicBezTo>
                      <a:pt x="3549" y="9932"/>
                      <a:pt x="3787" y="9884"/>
                      <a:pt x="4025" y="9812"/>
                    </a:cubicBezTo>
                    <a:cubicBezTo>
                      <a:pt x="4573" y="9622"/>
                      <a:pt x="5049" y="9241"/>
                      <a:pt x="5311" y="8717"/>
                    </a:cubicBezTo>
                    <a:lnTo>
                      <a:pt x="5454" y="8455"/>
                    </a:lnTo>
                    <a:cubicBezTo>
                      <a:pt x="5478" y="8384"/>
                      <a:pt x="5454" y="8288"/>
                      <a:pt x="5382" y="8241"/>
                    </a:cubicBezTo>
                    <a:cubicBezTo>
                      <a:pt x="5365" y="8235"/>
                      <a:pt x="5347" y="8232"/>
                      <a:pt x="5329" y="8232"/>
                    </a:cubicBezTo>
                    <a:cubicBezTo>
                      <a:pt x="5277" y="8232"/>
                      <a:pt x="5228" y="8259"/>
                      <a:pt x="5192" y="8312"/>
                    </a:cubicBezTo>
                    <a:lnTo>
                      <a:pt x="5049" y="8574"/>
                    </a:lnTo>
                    <a:cubicBezTo>
                      <a:pt x="4811" y="9027"/>
                      <a:pt x="4430" y="9384"/>
                      <a:pt x="3930" y="9527"/>
                    </a:cubicBezTo>
                    <a:cubicBezTo>
                      <a:pt x="3731" y="9593"/>
                      <a:pt x="3527" y="9625"/>
                      <a:pt x="3325" y="9625"/>
                    </a:cubicBezTo>
                    <a:cubicBezTo>
                      <a:pt x="2875" y="9625"/>
                      <a:pt x="2434" y="9465"/>
                      <a:pt x="2072" y="9169"/>
                    </a:cubicBezTo>
                    <a:lnTo>
                      <a:pt x="2239" y="9003"/>
                    </a:lnTo>
                    <a:cubicBezTo>
                      <a:pt x="2382" y="8884"/>
                      <a:pt x="2382" y="8669"/>
                      <a:pt x="2239" y="8526"/>
                    </a:cubicBezTo>
                    <a:lnTo>
                      <a:pt x="2120" y="8407"/>
                    </a:lnTo>
                    <a:lnTo>
                      <a:pt x="2715" y="7812"/>
                    </a:lnTo>
                    <a:lnTo>
                      <a:pt x="2787" y="7979"/>
                    </a:lnTo>
                    <a:cubicBezTo>
                      <a:pt x="2810" y="8074"/>
                      <a:pt x="2858" y="8122"/>
                      <a:pt x="2953" y="8145"/>
                    </a:cubicBezTo>
                    <a:lnTo>
                      <a:pt x="3001" y="8145"/>
                    </a:lnTo>
                    <a:cubicBezTo>
                      <a:pt x="3072" y="8145"/>
                      <a:pt x="3120" y="8122"/>
                      <a:pt x="3168" y="8074"/>
                    </a:cubicBezTo>
                    <a:lnTo>
                      <a:pt x="3430" y="7812"/>
                    </a:lnTo>
                    <a:cubicBezTo>
                      <a:pt x="3501" y="7741"/>
                      <a:pt x="3525" y="7645"/>
                      <a:pt x="3501" y="7574"/>
                    </a:cubicBezTo>
                    <a:lnTo>
                      <a:pt x="3358" y="7169"/>
                    </a:lnTo>
                    <a:lnTo>
                      <a:pt x="3549" y="6979"/>
                    </a:lnTo>
                    <a:lnTo>
                      <a:pt x="3596" y="7145"/>
                    </a:lnTo>
                    <a:cubicBezTo>
                      <a:pt x="3620" y="7241"/>
                      <a:pt x="3692" y="7288"/>
                      <a:pt x="3763" y="7312"/>
                    </a:cubicBezTo>
                    <a:lnTo>
                      <a:pt x="3834" y="7312"/>
                    </a:lnTo>
                    <a:cubicBezTo>
                      <a:pt x="3882" y="7312"/>
                      <a:pt x="3954" y="7288"/>
                      <a:pt x="4001" y="7241"/>
                    </a:cubicBezTo>
                    <a:lnTo>
                      <a:pt x="4263" y="6979"/>
                    </a:lnTo>
                    <a:cubicBezTo>
                      <a:pt x="4335" y="6931"/>
                      <a:pt x="4335" y="6836"/>
                      <a:pt x="4311" y="6740"/>
                    </a:cubicBezTo>
                    <a:lnTo>
                      <a:pt x="4192" y="6336"/>
                    </a:lnTo>
                    <a:lnTo>
                      <a:pt x="4501" y="6026"/>
                    </a:lnTo>
                    <a:lnTo>
                      <a:pt x="4549" y="6193"/>
                    </a:lnTo>
                    <a:cubicBezTo>
                      <a:pt x="4596" y="6264"/>
                      <a:pt x="4644" y="6336"/>
                      <a:pt x="4739" y="6359"/>
                    </a:cubicBezTo>
                    <a:lnTo>
                      <a:pt x="4787" y="6359"/>
                    </a:lnTo>
                    <a:cubicBezTo>
                      <a:pt x="4858" y="6359"/>
                      <a:pt x="4906" y="6336"/>
                      <a:pt x="4954" y="6288"/>
                    </a:cubicBezTo>
                    <a:lnTo>
                      <a:pt x="5216" y="6026"/>
                    </a:lnTo>
                    <a:cubicBezTo>
                      <a:pt x="5239" y="6121"/>
                      <a:pt x="5287" y="6193"/>
                      <a:pt x="5382" y="6288"/>
                    </a:cubicBezTo>
                    <a:cubicBezTo>
                      <a:pt x="5486" y="6392"/>
                      <a:pt x="5645" y="6449"/>
                      <a:pt x="5802" y="6449"/>
                    </a:cubicBezTo>
                    <a:cubicBezTo>
                      <a:pt x="5898" y="6449"/>
                      <a:pt x="5992" y="6428"/>
                      <a:pt x="6073" y="6383"/>
                    </a:cubicBezTo>
                    <a:cubicBezTo>
                      <a:pt x="6105" y="6362"/>
                      <a:pt x="6147" y="6350"/>
                      <a:pt x="6192" y="6350"/>
                    </a:cubicBezTo>
                    <a:cubicBezTo>
                      <a:pt x="6247" y="6350"/>
                      <a:pt x="6306" y="6368"/>
                      <a:pt x="6359" y="6407"/>
                    </a:cubicBezTo>
                    <a:cubicBezTo>
                      <a:pt x="6383" y="6455"/>
                      <a:pt x="6430" y="6502"/>
                      <a:pt x="6430" y="6574"/>
                    </a:cubicBezTo>
                    <a:cubicBezTo>
                      <a:pt x="6406" y="6621"/>
                      <a:pt x="6383" y="6693"/>
                      <a:pt x="6311" y="6740"/>
                    </a:cubicBezTo>
                    <a:cubicBezTo>
                      <a:pt x="6002" y="6931"/>
                      <a:pt x="5740" y="7217"/>
                      <a:pt x="5573" y="7550"/>
                    </a:cubicBezTo>
                    <a:lnTo>
                      <a:pt x="5501" y="7693"/>
                    </a:lnTo>
                    <a:cubicBezTo>
                      <a:pt x="5454" y="7764"/>
                      <a:pt x="5501" y="7860"/>
                      <a:pt x="5573" y="7907"/>
                    </a:cubicBezTo>
                    <a:lnTo>
                      <a:pt x="5621" y="7907"/>
                    </a:lnTo>
                    <a:cubicBezTo>
                      <a:pt x="5692" y="7907"/>
                      <a:pt x="5740" y="7883"/>
                      <a:pt x="5763" y="7836"/>
                    </a:cubicBezTo>
                    <a:lnTo>
                      <a:pt x="5835" y="7693"/>
                    </a:lnTo>
                    <a:cubicBezTo>
                      <a:pt x="5978" y="7407"/>
                      <a:pt x="6192" y="7145"/>
                      <a:pt x="6478" y="6979"/>
                    </a:cubicBezTo>
                    <a:cubicBezTo>
                      <a:pt x="6597" y="6907"/>
                      <a:pt x="6692" y="6764"/>
                      <a:pt x="6716" y="6621"/>
                    </a:cubicBezTo>
                    <a:cubicBezTo>
                      <a:pt x="6716" y="6478"/>
                      <a:pt x="6668" y="6312"/>
                      <a:pt x="6549" y="6193"/>
                    </a:cubicBezTo>
                    <a:cubicBezTo>
                      <a:pt x="6462" y="6105"/>
                      <a:pt x="6322" y="6054"/>
                      <a:pt x="6182" y="6054"/>
                    </a:cubicBezTo>
                    <a:cubicBezTo>
                      <a:pt x="6093" y="6054"/>
                      <a:pt x="6004" y="6075"/>
                      <a:pt x="5930" y="6121"/>
                    </a:cubicBezTo>
                    <a:cubicBezTo>
                      <a:pt x="5893" y="6149"/>
                      <a:pt x="5844" y="6163"/>
                      <a:pt x="5793" y="6163"/>
                    </a:cubicBezTo>
                    <a:cubicBezTo>
                      <a:pt x="5714" y="6163"/>
                      <a:pt x="5631" y="6131"/>
                      <a:pt x="5573" y="6074"/>
                    </a:cubicBezTo>
                    <a:cubicBezTo>
                      <a:pt x="5478" y="5955"/>
                      <a:pt x="5454" y="5788"/>
                      <a:pt x="5573" y="5669"/>
                    </a:cubicBezTo>
                    <a:lnTo>
                      <a:pt x="7002" y="4240"/>
                    </a:lnTo>
                    <a:cubicBezTo>
                      <a:pt x="7049" y="4192"/>
                      <a:pt x="7049" y="4097"/>
                      <a:pt x="7002" y="4026"/>
                    </a:cubicBezTo>
                    <a:cubicBezTo>
                      <a:pt x="6978" y="4002"/>
                      <a:pt x="6942" y="3990"/>
                      <a:pt x="6904" y="3990"/>
                    </a:cubicBezTo>
                    <a:cubicBezTo>
                      <a:pt x="6865" y="3990"/>
                      <a:pt x="6823" y="4002"/>
                      <a:pt x="6787" y="4026"/>
                    </a:cubicBezTo>
                    <a:lnTo>
                      <a:pt x="4811" y="6026"/>
                    </a:lnTo>
                    <a:lnTo>
                      <a:pt x="4739" y="5788"/>
                    </a:lnTo>
                    <a:lnTo>
                      <a:pt x="7788" y="2716"/>
                    </a:lnTo>
                    <a:lnTo>
                      <a:pt x="7954" y="2882"/>
                    </a:lnTo>
                    <a:lnTo>
                      <a:pt x="7288" y="3549"/>
                    </a:lnTo>
                    <a:cubicBezTo>
                      <a:pt x="7216" y="3621"/>
                      <a:pt x="7216" y="3692"/>
                      <a:pt x="7288" y="3764"/>
                    </a:cubicBezTo>
                    <a:cubicBezTo>
                      <a:pt x="7311" y="3787"/>
                      <a:pt x="7347" y="3799"/>
                      <a:pt x="7383" y="3799"/>
                    </a:cubicBezTo>
                    <a:cubicBezTo>
                      <a:pt x="7419" y="3799"/>
                      <a:pt x="7454" y="3787"/>
                      <a:pt x="7478" y="3764"/>
                    </a:cubicBezTo>
                    <a:lnTo>
                      <a:pt x="8216" y="3025"/>
                    </a:lnTo>
                    <a:lnTo>
                      <a:pt x="8526" y="2930"/>
                    </a:lnTo>
                    <a:cubicBezTo>
                      <a:pt x="8812" y="2859"/>
                      <a:pt x="9074" y="2716"/>
                      <a:pt x="9288" y="2501"/>
                    </a:cubicBezTo>
                    <a:lnTo>
                      <a:pt x="9812" y="1978"/>
                    </a:lnTo>
                    <a:cubicBezTo>
                      <a:pt x="9907" y="1882"/>
                      <a:pt x="9955" y="1787"/>
                      <a:pt x="9955" y="1668"/>
                    </a:cubicBezTo>
                    <a:cubicBezTo>
                      <a:pt x="9955" y="1549"/>
                      <a:pt x="9907" y="1454"/>
                      <a:pt x="9812" y="1358"/>
                    </a:cubicBezTo>
                    <a:lnTo>
                      <a:pt x="8597" y="144"/>
                    </a:lnTo>
                    <a:cubicBezTo>
                      <a:pt x="8502" y="49"/>
                      <a:pt x="8407" y="1"/>
                      <a:pt x="8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0"/>
              <p:cNvSpPr/>
              <p:nvPr/>
            </p:nvSpPr>
            <p:spPr>
              <a:xfrm>
                <a:off x="6359614" y="2128774"/>
                <a:ext cx="33624" cy="3244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66" extrusionOk="0">
                    <a:moveTo>
                      <a:pt x="155" y="1"/>
                    </a:moveTo>
                    <a:cubicBezTo>
                      <a:pt x="120" y="1"/>
                      <a:pt x="84" y="13"/>
                      <a:pt x="48" y="37"/>
                    </a:cubicBezTo>
                    <a:cubicBezTo>
                      <a:pt x="0" y="108"/>
                      <a:pt x="0" y="203"/>
                      <a:pt x="48" y="251"/>
                    </a:cubicBezTo>
                    <a:lnTo>
                      <a:pt x="739" y="942"/>
                    </a:lnTo>
                    <a:cubicBezTo>
                      <a:pt x="763" y="965"/>
                      <a:pt x="810" y="965"/>
                      <a:pt x="834" y="965"/>
                    </a:cubicBezTo>
                    <a:cubicBezTo>
                      <a:pt x="882" y="965"/>
                      <a:pt x="905" y="965"/>
                      <a:pt x="929" y="942"/>
                    </a:cubicBezTo>
                    <a:cubicBezTo>
                      <a:pt x="1001" y="870"/>
                      <a:pt x="1001" y="775"/>
                      <a:pt x="929" y="727"/>
                    </a:cubicBezTo>
                    <a:lnTo>
                      <a:pt x="262" y="37"/>
                    </a:lnTo>
                    <a:cubicBezTo>
                      <a:pt x="227" y="13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0"/>
              <p:cNvSpPr/>
              <p:nvPr/>
            </p:nvSpPr>
            <p:spPr>
              <a:xfrm>
                <a:off x="6156428" y="2258767"/>
                <a:ext cx="2882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82" extrusionOk="0">
                    <a:moveTo>
                      <a:pt x="429" y="287"/>
                    </a:moveTo>
                    <a:cubicBezTo>
                      <a:pt x="501" y="287"/>
                      <a:pt x="572" y="358"/>
                      <a:pt x="572" y="429"/>
                    </a:cubicBezTo>
                    <a:cubicBezTo>
                      <a:pt x="572" y="525"/>
                      <a:pt x="501" y="572"/>
                      <a:pt x="429" y="572"/>
                    </a:cubicBezTo>
                    <a:cubicBezTo>
                      <a:pt x="358" y="572"/>
                      <a:pt x="286" y="525"/>
                      <a:pt x="286" y="429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1" y="191"/>
                      <a:pt x="1" y="429"/>
                    </a:cubicBezTo>
                    <a:cubicBezTo>
                      <a:pt x="1" y="668"/>
                      <a:pt x="191" y="882"/>
                      <a:pt x="429" y="882"/>
                    </a:cubicBezTo>
                    <a:cubicBezTo>
                      <a:pt x="667" y="882"/>
                      <a:pt x="858" y="668"/>
                      <a:pt x="858" y="429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0"/>
              <p:cNvSpPr/>
              <p:nvPr/>
            </p:nvSpPr>
            <p:spPr>
              <a:xfrm>
                <a:off x="6122838" y="2279559"/>
                <a:ext cx="28820" cy="2885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9" extrusionOk="0">
                    <a:moveTo>
                      <a:pt x="429" y="287"/>
                    </a:moveTo>
                    <a:cubicBezTo>
                      <a:pt x="524" y="287"/>
                      <a:pt x="572" y="358"/>
                      <a:pt x="572" y="430"/>
                    </a:cubicBezTo>
                    <a:cubicBezTo>
                      <a:pt x="572" y="501"/>
                      <a:pt x="524" y="572"/>
                      <a:pt x="429" y="572"/>
                    </a:cubicBezTo>
                    <a:cubicBezTo>
                      <a:pt x="358" y="572"/>
                      <a:pt x="286" y="501"/>
                      <a:pt x="286" y="430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0" y="191"/>
                      <a:pt x="0" y="430"/>
                    </a:cubicBezTo>
                    <a:cubicBezTo>
                      <a:pt x="0" y="668"/>
                      <a:pt x="191" y="858"/>
                      <a:pt x="429" y="858"/>
                    </a:cubicBezTo>
                    <a:cubicBezTo>
                      <a:pt x="667" y="858"/>
                      <a:pt x="858" y="668"/>
                      <a:pt x="858" y="430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0"/>
              <p:cNvSpPr/>
              <p:nvPr/>
            </p:nvSpPr>
            <p:spPr>
              <a:xfrm>
                <a:off x="6110040" y="2316374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4" y="286"/>
                      <a:pt x="596" y="358"/>
                      <a:pt x="596" y="429"/>
                    </a:cubicBezTo>
                    <a:cubicBezTo>
                      <a:pt x="596" y="524"/>
                      <a:pt x="524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67"/>
                      <a:pt x="191" y="858"/>
                      <a:pt x="429" y="858"/>
                    </a:cubicBezTo>
                    <a:cubicBezTo>
                      <a:pt x="667" y="858"/>
                      <a:pt x="881" y="667"/>
                      <a:pt x="881" y="429"/>
                    </a:cubicBezTo>
                    <a:cubicBezTo>
                      <a:pt x="881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0"/>
              <p:cNvSpPr/>
              <p:nvPr/>
            </p:nvSpPr>
            <p:spPr>
              <a:xfrm>
                <a:off x="6185215" y="2383554"/>
                <a:ext cx="2966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2" extrusionOk="0">
                    <a:moveTo>
                      <a:pt x="453" y="310"/>
                    </a:moveTo>
                    <a:cubicBezTo>
                      <a:pt x="525" y="310"/>
                      <a:pt x="596" y="358"/>
                      <a:pt x="596" y="453"/>
                    </a:cubicBezTo>
                    <a:cubicBezTo>
                      <a:pt x="596" y="525"/>
                      <a:pt x="525" y="596"/>
                      <a:pt x="453" y="596"/>
                    </a:cubicBezTo>
                    <a:cubicBezTo>
                      <a:pt x="358" y="596"/>
                      <a:pt x="311" y="525"/>
                      <a:pt x="311" y="453"/>
                    </a:cubicBezTo>
                    <a:cubicBezTo>
                      <a:pt x="311" y="358"/>
                      <a:pt x="358" y="310"/>
                      <a:pt x="453" y="310"/>
                    </a:cubicBezTo>
                    <a:close/>
                    <a:moveTo>
                      <a:pt x="453" y="1"/>
                    </a:moveTo>
                    <a:cubicBezTo>
                      <a:pt x="215" y="1"/>
                      <a:pt x="1" y="215"/>
                      <a:pt x="1" y="453"/>
                    </a:cubicBezTo>
                    <a:cubicBezTo>
                      <a:pt x="1" y="691"/>
                      <a:pt x="215" y="882"/>
                      <a:pt x="453" y="882"/>
                    </a:cubicBezTo>
                    <a:cubicBezTo>
                      <a:pt x="692" y="882"/>
                      <a:pt x="882" y="691"/>
                      <a:pt x="882" y="453"/>
                    </a:cubicBezTo>
                    <a:cubicBezTo>
                      <a:pt x="882" y="215"/>
                      <a:pt x="69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0"/>
              <p:cNvSpPr/>
              <p:nvPr/>
            </p:nvSpPr>
            <p:spPr>
              <a:xfrm>
                <a:off x="6216420" y="2359570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5" y="286"/>
                      <a:pt x="572" y="358"/>
                      <a:pt x="572" y="429"/>
                    </a:cubicBezTo>
                    <a:cubicBezTo>
                      <a:pt x="572" y="524"/>
                      <a:pt x="525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1" y="191"/>
                      <a:pt x="1" y="429"/>
                    </a:cubicBezTo>
                    <a:cubicBezTo>
                      <a:pt x="1" y="667"/>
                      <a:pt x="191" y="858"/>
                      <a:pt x="429" y="858"/>
                    </a:cubicBezTo>
                    <a:cubicBezTo>
                      <a:pt x="667" y="858"/>
                      <a:pt x="882" y="667"/>
                      <a:pt x="882" y="429"/>
                    </a:cubicBezTo>
                    <a:cubicBezTo>
                      <a:pt x="882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8" name="Google Shape;3608;p40"/>
          <p:cNvGrpSpPr/>
          <p:nvPr/>
        </p:nvGrpSpPr>
        <p:grpSpPr>
          <a:xfrm>
            <a:off x="1584282" y="3772523"/>
            <a:ext cx="448401" cy="442404"/>
            <a:chOff x="720122" y="2102775"/>
            <a:chExt cx="333582" cy="332810"/>
          </a:xfrm>
        </p:grpSpPr>
        <p:sp>
          <p:nvSpPr>
            <p:cNvPr id="3609" name="Google Shape;3609;p40"/>
            <p:cNvSpPr/>
            <p:nvPr/>
          </p:nvSpPr>
          <p:spPr>
            <a:xfrm>
              <a:off x="745717" y="2107578"/>
              <a:ext cx="286422" cy="277621"/>
            </a:xfrm>
            <a:custGeom>
              <a:avLst/>
              <a:gdLst/>
              <a:ahLst/>
              <a:cxnLst/>
              <a:rect l="l" t="t" r="r" b="b"/>
              <a:pathLst>
                <a:path w="8527" h="8265" extrusionOk="0">
                  <a:moveTo>
                    <a:pt x="6930" y="1"/>
                  </a:moveTo>
                  <a:cubicBezTo>
                    <a:pt x="6002" y="1"/>
                    <a:pt x="5359" y="739"/>
                    <a:pt x="5359" y="1644"/>
                  </a:cubicBezTo>
                  <a:lnTo>
                    <a:pt x="5311" y="6621"/>
                  </a:lnTo>
                  <a:cubicBezTo>
                    <a:pt x="5311" y="7074"/>
                    <a:pt x="5001" y="7479"/>
                    <a:pt x="4620" y="7621"/>
                  </a:cubicBezTo>
                  <a:cubicBezTo>
                    <a:pt x="4549" y="7669"/>
                    <a:pt x="4382" y="7669"/>
                    <a:pt x="4382" y="7669"/>
                  </a:cubicBezTo>
                  <a:cubicBezTo>
                    <a:pt x="4311" y="7693"/>
                    <a:pt x="4239" y="7693"/>
                    <a:pt x="4192" y="7693"/>
                  </a:cubicBezTo>
                  <a:cubicBezTo>
                    <a:pt x="3620" y="7693"/>
                    <a:pt x="3144" y="7193"/>
                    <a:pt x="3144" y="6621"/>
                  </a:cubicBezTo>
                  <a:lnTo>
                    <a:pt x="3144" y="1644"/>
                  </a:lnTo>
                  <a:cubicBezTo>
                    <a:pt x="3144" y="787"/>
                    <a:pt x="2501" y="96"/>
                    <a:pt x="1667" y="25"/>
                  </a:cubicBezTo>
                  <a:cubicBezTo>
                    <a:pt x="1659" y="17"/>
                    <a:pt x="1649" y="14"/>
                    <a:pt x="1637" y="14"/>
                  </a:cubicBezTo>
                  <a:cubicBezTo>
                    <a:pt x="1612" y="14"/>
                    <a:pt x="1580" y="25"/>
                    <a:pt x="1548" y="25"/>
                  </a:cubicBezTo>
                  <a:cubicBezTo>
                    <a:pt x="1534" y="24"/>
                    <a:pt x="1519" y="24"/>
                    <a:pt x="1505" y="24"/>
                  </a:cubicBezTo>
                  <a:cubicBezTo>
                    <a:pt x="600" y="24"/>
                    <a:pt x="0" y="754"/>
                    <a:pt x="0" y="1668"/>
                  </a:cubicBezTo>
                  <a:lnTo>
                    <a:pt x="0" y="3525"/>
                  </a:lnTo>
                  <a:lnTo>
                    <a:pt x="453" y="3525"/>
                  </a:lnTo>
                  <a:lnTo>
                    <a:pt x="453" y="1644"/>
                  </a:lnTo>
                  <a:cubicBezTo>
                    <a:pt x="453" y="1072"/>
                    <a:pt x="905" y="620"/>
                    <a:pt x="1453" y="596"/>
                  </a:cubicBezTo>
                  <a:lnTo>
                    <a:pt x="1691" y="596"/>
                  </a:lnTo>
                  <a:cubicBezTo>
                    <a:pt x="1810" y="620"/>
                    <a:pt x="1953" y="620"/>
                    <a:pt x="2048" y="668"/>
                  </a:cubicBezTo>
                  <a:cubicBezTo>
                    <a:pt x="2382" y="858"/>
                    <a:pt x="2644" y="1239"/>
                    <a:pt x="2644" y="1644"/>
                  </a:cubicBezTo>
                  <a:lnTo>
                    <a:pt x="2668" y="6597"/>
                  </a:lnTo>
                  <a:cubicBezTo>
                    <a:pt x="2668" y="7502"/>
                    <a:pt x="3287" y="8241"/>
                    <a:pt x="4192" y="8264"/>
                  </a:cubicBezTo>
                  <a:lnTo>
                    <a:pt x="4358" y="8264"/>
                  </a:lnTo>
                  <a:cubicBezTo>
                    <a:pt x="5192" y="8193"/>
                    <a:pt x="5835" y="7479"/>
                    <a:pt x="5835" y="6645"/>
                  </a:cubicBezTo>
                  <a:lnTo>
                    <a:pt x="5835" y="1644"/>
                  </a:lnTo>
                  <a:cubicBezTo>
                    <a:pt x="5835" y="1072"/>
                    <a:pt x="6287" y="620"/>
                    <a:pt x="6835" y="596"/>
                  </a:cubicBezTo>
                  <a:cubicBezTo>
                    <a:pt x="6859" y="588"/>
                    <a:pt x="6883" y="586"/>
                    <a:pt x="6907" y="586"/>
                  </a:cubicBezTo>
                  <a:cubicBezTo>
                    <a:pt x="6954" y="586"/>
                    <a:pt x="7002" y="596"/>
                    <a:pt x="7050" y="596"/>
                  </a:cubicBezTo>
                  <a:cubicBezTo>
                    <a:pt x="7050" y="596"/>
                    <a:pt x="7335" y="620"/>
                    <a:pt x="7454" y="691"/>
                  </a:cubicBezTo>
                  <a:cubicBezTo>
                    <a:pt x="7764" y="882"/>
                    <a:pt x="8026" y="1263"/>
                    <a:pt x="8026" y="1644"/>
                  </a:cubicBezTo>
                  <a:lnTo>
                    <a:pt x="8074" y="6169"/>
                  </a:lnTo>
                  <a:lnTo>
                    <a:pt x="8526" y="6169"/>
                  </a:lnTo>
                  <a:lnTo>
                    <a:pt x="8526" y="1644"/>
                  </a:lnTo>
                  <a:cubicBezTo>
                    <a:pt x="8526" y="787"/>
                    <a:pt x="7883" y="96"/>
                    <a:pt x="7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0"/>
            <p:cNvSpPr/>
            <p:nvPr/>
          </p:nvSpPr>
          <p:spPr>
            <a:xfrm>
              <a:off x="737723" y="2269986"/>
              <a:ext cx="31239" cy="54416"/>
            </a:xfrm>
            <a:custGeom>
              <a:avLst/>
              <a:gdLst/>
              <a:ahLst/>
              <a:cxnLst/>
              <a:rect l="l" t="t" r="r" b="b"/>
              <a:pathLst>
                <a:path w="930" h="1620" extrusionOk="0">
                  <a:moveTo>
                    <a:pt x="453" y="0"/>
                  </a:moveTo>
                  <a:lnTo>
                    <a:pt x="0" y="95"/>
                  </a:lnTo>
                  <a:lnTo>
                    <a:pt x="0" y="1524"/>
                  </a:lnTo>
                  <a:lnTo>
                    <a:pt x="453" y="1620"/>
                  </a:lnTo>
                  <a:lnTo>
                    <a:pt x="929" y="1500"/>
                  </a:lnTo>
                  <a:lnTo>
                    <a:pt x="929" y="14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0"/>
            <p:cNvSpPr/>
            <p:nvPr/>
          </p:nvSpPr>
          <p:spPr>
            <a:xfrm>
              <a:off x="736111" y="2252385"/>
              <a:ext cx="32851" cy="22438"/>
            </a:xfrm>
            <a:custGeom>
              <a:avLst/>
              <a:gdLst/>
              <a:ahLst/>
              <a:cxnLst/>
              <a:rect l="l" t="t" r="r" b="b"/>
              <a:pathLst>
                <a:path w="97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977" y="667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0"/>
            <p:cNvSpPr/>
            <p:nvPr/>
          </p:nvSpPr>
          <p:spPr>
            <a:xfrm>
              <a:off x="733726" y="2320371"/>
              <a:ext cx="35236" cy="26435"/>
            </a:xfrm>
            <a:custGeom>
              <a:avLst/>
              <a:gdLst/>
              <a:ahLst/>
              <a:cxnLst/>
              <a:rect l="l" t="t" r="r" b="b"/>
              <a:pathLst>
                <a:path w="1049" h="787" extrusionOk="0">
                  <a:moveTo>
                    <a:pt x="0" y="0"/>
                  </a:moveTo>
                  <a:lnTo>
                    <a:pt x="48" y="429"/>
                  </a:lnTo>
                  <a:cubicBezTo>
                    <a:pt x="48" y="596"/>
                    <a:pt x="191" y="715"/>
                    <a:pt x="334" y="715"/>
                  </a:cubicBezTo>
                  <a:lnTo>
                    <a:pt x="572" y="786"/>
                  </a:lnTo>
                  <a:lnTo>
                    <a:pt x="762" y="786"/>
                  </a:lnTo>
                  <a:cubicBezTo>
                    <a:pt x="929" y="786"/>
                    <a:pt x="1048" y="643"/>
                    <a:pt x="1048" y="477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0"/>
            <p:cNvSpPr/>
            <p:nvPr/>
          </p:nvSpPr>
          <p:spPr>
            <a:xfrm>
              <a:off x="736111" y="2216376"/>
              <a:ext cx="32045" cy="22438"/>
            </a:xfrm>
            <a:custGeom>
              <a:avLst/>
              <a:gdLst/>
              <a:ahLst/>
              <a:cxnLst/>
              <a:rect l="l" t="t" r="r" b="b"/>
              <a:pathLst>
                <a:path w="954" h="668" extrusionOk="0">
                  <a:moveTo>
                    <a:pt x="501" y="1"/>
                  </a:moveTo>
                  <a:lnTo>
                    <a:pt x="144" y="24"/>
                  </a:lnTo>
                  <a:cubicBezTo>
                    <a:pt x="72" y="24"/>
                    <a:pt x="1" y="72"/>
                    <a:pt x="1" y="167"/>
                  </a:cubicBezTo>
                  <a:lnTo>
                    <a:pt x="1" y="572"/>
                  </a:lnTo>
                  <a:lnTo>
                    <a:pt x="477" y="667"/>
                  </a:lnTo>
                  <a:lnTo>
                    <a:pt x="929" y="572"/>
                  </a:lnTo>
                  <a:lnTo>
                    <a:pt x="953" y="572"/>
                  </a:lnTo>
                  <a:lnTo>
                    <a:pt x="953" y="120"/>
                  </a:lnTo>
                  <a:cubicBezTo>
                    <a:pt x="953" y="48"/>
                    <a:pt x="882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0"/>
            <p:cNvSpPr/>
            <p:nvPr/>
          </p:nvSpPr>
          <p:spPr>
            <a:xfrm>
              <a:off x="726504" y="2235590"/>
              <a:ext cx="51225" cy="19213"/>
            </a:xfrm>
            <a:custGeom>
              <a:avLst/>
              <a:gdLst/>
              <a:ahLst/>
              <a:cxnLst/>
              <a:rect l="l" t="t" r="r" b="b"/>
              <a:pathLst>
                <a:path w="1525" h="572" extrusionOk="0">
                  <a:moveTo>
                    <a:pt x="787" y="0"/>
                  </a:moveTo>
                  <a:lnTo>
                    <a:pt x="191" y="48"/>
                  </a:lnTo>
                  <a:cubicBezTo>
                    <a:pt x="96" y="48"/>
                    <a:pt x="1" y="119"/>
                    <a:pt x="1" y="238"/>
                  </a:cubicBezTo>
                  <a:lnTo>
                    <a:pt x="1" y="357"/>
                  </a:lnTo>
                  <a:cubicBezTo>
                    <a:pt x="1" y="453"/>
                    <a:pt x="96" y="548"/>
                    <a:pt x="191" y="548"/>
                  </a:cubicBezTo>
                  <a:lnTo>
                    <a:pt x="787" y="572"/>
                  </a:lnTo>
                  <a:lnTo>
                    <a:pt x="1334" y="572"/>
                  </a:lnTo>
                  <a:cubicBezTo>
                    <a:pt x="1430" y="572"/>
                    <a:pt x="1525" y="500"/>
                    <a:pt x="1525" y="381"/>
                  </a:cubicBezTo>
                  <a:lnTo>
                    <a:pt x="1525" y="191"/>
                  </a:lnTo>
                  <a:cubicBezTo>
                    <a:pt x="1525" y="95"/>
                    <a:pt x="1430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0"/>
            <p:cNvSpPr/>
            <p:nvPr/>
          </p:nvSpPr>
          <p:spPr>
            <a:xfrm>
              <a:off x="1008895" y="2354767"/>
              <a:ext cx="32011" cy="54416"/>
            </a:xfrm>
            <a:custGeom>
              <a:avLst/>
              <a:gdLst/>
              <a:ahLst/>
              <a:cxnLst/>
              <a:rect l="l" t="t" r="r" b="b"/>
              <a:pathLst>
                <a:path w="953" h="1620" extrusionOk="0">
                  <a:moveTo>
                    <a:pt x="453" y="0"/>
                  </a:moveTo>
                  <a:lnTo>
                    <a:pt x="0" y="96"/>
                  </a:lnTo>
                  <a:lnTo>
                    <a:pt x="0" y="1525"/>
                  </a:lnTo>
                  <a:lnTo>
                    <a:pt x="453" y="1620"/>
                  </a:lnTo>
                  <a:lnTo>
                    <a:pt x="953" y="1477"/>
                  </a:lnTo>
                  <a:lnTo>
                    <a:pt x="953" y="12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0"/>
            <p:cNvSpPr/>
            <p:nvPr/>
          </p:nvSpPr>
          <p:spPr>
            <a:xfrm>
              <a:off x="1007283" y="2337166"/>
              <a:ext cx="32851" cy="21632"/>
            </a:xfrm>
            <a:custGeom>
              <a:avLst/>
              <a:gdLst/>
              <a:ahLst/>
              <a:cxnLst/>
              <a:rect l="l" t="t" r="r" b="b"/>
              <a:pathLst>
                <a:path w="97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977" y="64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0"/>
            <p:cNvSpPr/>
            <p:nvPr/>
          </p:nvSpPr>
          <p:spPr>
            <a:xfrm>
              <a:off x="1004898" y="2404346"/>
              <a:ext cx="35236" cy="26435"/>
            </a:xfrm>
            <a:custGeom>
              <a:avLst/>
              <a:gdLst/>
              <a:ahLst/>
              <a:cxnLst/>
              <a:rect l="l" t="t" r="r" b="b"/>
              <a:pathLst>
                <a:path w="1049" h="787" extrusionOk="0">
                  <a:moveTo>
                    <a:pt x="0" y="1"/>
                  </a:moveTo>
                  <a:lnTo>
                    <a:pt x="48" y="453"/>
                  </a:lnTo>
                  <a:cubicBezTo>
                    <a:pt x="48" y="596"/>
                    <a:pt x="191" y="739"/>
                    <a:pt x="334" y="739"/>
                  </a:cubicBezTo>
                  <a:lnTo>
                    <a:pt x="572" y="787"/>
                  </a:lnTo>
                  <a:lnTo>
                    <a:pt x="762" y="787"/>
                  </a:lnTo>
                  <a:cubicBezTo>
                    <a:pt x="929" y="787"/>
                    <a:pt x="1048" y="668"/>
                    <a:pt x="1048" y="50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0"/>
            <p:cNvSpPr/>
            <p:nvPr/>
          </p:nvSpPr>
          <p:spPr>
            <a:xfrm>
              <a:off x="1007283" y="2300385"/>
              <a:ext cx="32045" cy="23211"/>
            </a:xfrm>
            <a:custGeom>
              <a:avLst/>
              <a:gdLst/>
              <a:ahLst/>
              <a:cxnLst/>
              <a:rect l="l" t="t" r="r" b="b"/>
              <a:pathLst>
                <a:path w="954" h="691" extrusionOk="0">
                  <a:moveTo>
                    <a:pt x="501" y="0"/>
                  </a:moveTo>
                  <a:lnTo>
                    <a:pt x="144" y="24"/>
                  </a:lnTo>
                  <a:cubicBezTo>
                    <a:pt x="72" y="24"/>
                    <a:pt x="1" y="95"/>
                    <a:pt x="1" y="167"/>
                  </a:cubicBezTo>
                  <a:lnTo>
                    <a:pt x="1" y="595"/>
                  </a:lnTo>
                  <a:lnTo>
                    <a:pt x="477" y="691"/>
                  </a:lnTo>
                  <a:lnTo>
                    <a:pt x="930" y="595"/>
                  </a:lnTo>
                  <a:lnTo>
                    <a:pt x="953" y="595"/>
                  </a:lnTo>
                  <a:lnTo>
                    <a:pt x="953" y="143"/>
                  </a:lnTo>
                  <a:cubicBezTo>
                    <a:pt x="953" y="72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0"/>
            <p:cNvSpPr/>
            <p:nvPr/>
          </p:nvSpPr>
          <p:spPr>
            <a:xfrm>
              <a:off x="997676" y="2320371"/>
              <a:ext cx="51258" cy="19213"/>
            </a:xfrm>
            <a:custGeom>
              <a:avLst/>
              <a:gdLst/>
              <a:ahLst/>
              <a:cxnLst/>
              <a:rect l="l" t="t" r="r" b="b"/>
              <a:pathLst>
                <a:path w="1526" h="572" extrusionOk="0">
                  <a:moveTo>
                    <a:pt x="787" y="0"/>
                  </a:moveTo>
                  <a:lnTo>
                    <a:pt x="192" y="24"/>
                  </a:lnTo>
                  <a:cubicBezTo>
                    <a:pt x="96" y="24"/>
                    <a:pt x="1" y="120"/>
                    <a:pt x="1" y="239"/>
                  </a:cubicBezTo>
                  <a:lnTo>
                    <a:pt x="1" y="334"/>
                  </a:lnTo>
                  <a:cubicBezTo>
                    <a:pt x="1" y="453"/>
                    <a:pt x="96" y="548"/>
                    <a:pt x="192" y="548"/>
                  </a:cubicBezTo>
                  <a:lnTo>
                    <a:pt x="787" y="572"/>
                  </a:lnTo>
                  <a:lnTo>
                    <a:pt x="1335" y="572"/>
                  </a:lnTo>
                  <a:cubicBezTo>
                    <a:pt x="1430" y="572"/>
                    <a:pt x="1525" y="477"/>
                    <a:pt x="1525" y="381"/>
                  </a:cubicBezTo>
                  <a:lnTo>
                    <a:pt x="1525" y="191"/>
                  </a:lnTo>
                  <a:cubicBezTo>
                    <a:pt x="1525" y="72"/>
                    <a:pt x="1430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0" name="Google Shape;3620;p40"/>
            <p:cNvGrpSpPr/>
            <p:nvPr/>
          </p:nvGrpSpPr>
          <p:grpSpPr>
            <a:xfrm>
              <a:off x="720122" y="2102775"/>
              <a:ext cx="333582" cy="332810"/>
              <a:chOff x="720122" y="2102775"/>
              <a:chExt cx="333582" cy="332810"/>
            </a:xfrm>
          </p:grpSpPr>
          <p:sp>
            <p:nvSpPr>
              <p:cNvPr id="3621" name="Google Shape;3621;p40"/>
              <p:cNvSpPr/>
              <p:nvPr/>
            </p:nvSpPr>
            <p:spPr>
              <a:xfrm>
                <a:off x="827307" y="2122694"/>
                <a:ext cx="226397" cy="312891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9315" extrusionOk="0">
                    <a:moveTo>
                      <a:pt x="6145" y="5433"/>
                    </a:moveTo>
                    <a:lnTo>
                      <a:pt x="6145" y="5743"/>
                    </a:lnTo>
                    <a:lnTo>
                      <a:pt x="5478" y="5743"/>
                    </a:lnTo>
                    <a:lnTo>
                      <a:pt x="5478" y="5433"/>
                    </a:lnTo>
                    <a:close/>
                    <a:moveTo>
                      <a:pt x="6383" y="6028"/>
                    </a:moveTo>
                    <a:cubicBezTo>
                      <a:pt x="6430" y="6028"/>
                      <a:pt x="6430" y="6052"/>
                      <a:pt x="6430" y="6076"/>
                    </a:cubicBezTo>
                    <a:lnTo>
                      <a:pt x="6430" y="6266"/>
                    </a:lnTo>
                    <a:cubicBezTo>
                      <a:pt x="6430" y="6290"/>
                      <a:pt x="6430" y="6314"/>
                      <a:pt x="6383" y="6314"/>
                    </a:cubicBezTo>
                    <a:lnTo>
                      <a:pt x="5240" y="6314"/>
                    </a:lnTo>
                    <a:cubicBezTo>
                      <a:pt x="5216" y="6314"/>
                      <a:pt x="5192" y="6290"/>
                      <a:pt x="5192" y="6266"/>
                    </a:cubicBezTo>
                    <a:lnTo>
                      <a:pt x="5192" y="6076"/>
                    </a:lnTo>
                    <a:cubicBezTo>
                      <a:pt x="5192" y="6052"/>
                      <a:pt x="5216" y="6028"/>
                      <a:pt x="5240" y="6028"/>
                    </a:cubicBezTo>
                    <a:close/>
                    <a:moveTo>
                      <a:pt x="6192" y="6600"/>
                    </a:moveTo>
                    <a:lnTo>
                      <a:pt x="6192" y="6886"/>
                    </a:lnTo>
                    <a:lnTo>
                      <a:pt x="5430" y="6886"/>
                    </a:lnTo>
                    <a:lnTo>
                      <a:pt x="5430" y="6600"/>
                    </a:lnTo>
                    <a:close/>
                    <a:moveTo>
                      <a:pt x="6192" y="7195"/>
                    </a:moveTo>
                    <a:lnTo>
                      <a:pt x="6192" y="8243"/>
                    </a:lnTo>
                    <a:lnTo>
                      <a:pt x="5430" y="8243"/>
                    </a:lnTo>
                    <a:lnTo>
                      <a:pt x="5430" y="7195"/>
                    </a:lnTo>
                    <a:close/>
                    <a:moveTo>
                      <a:pt x="6192" y="8529"/>
                    </a:moveTo>
                    <a:lnTo>
                      <a:pt x="6192" y="8886"/>
                    </a:lnTo>
                    <a:cubicBezTo>
                      <a:pt x="6192" y="8958"/>
                      <a:pt x="6145" y="9029"/>
                      <a:pt x="6049" y="9029"/>
                    </a:cubicBezTo>
                    <a:lnTo>
                      <a:pt x="5573" y="9029"/>
                    </a:lnTo>
                    <a:cubicBezTo>
                      <a:pt x="5502" y="9029"/>
                      <a:pt x="5430" y="8958"/>
                      <a:pt x="5430" y="8886"/>
                    </a:cubicBezTo>
                    <a:lnTo>
                      <a:pt x="5430" y="8529"/>
                    </a:lnTo>
                    <a:close/>
                    <a:moveTo>
                      <a:pt x="4490" y="0"/>
                    </a:moveTo>
                    <a:cubicBezTo>
                      <a:pt x="4462" y="0"/>
                      <a:pt x="4434" y="1"/>
                      <a:pt x="4406" y="3"/>
                    </a:cubicBezTo>
                    <a:cubicBezTo>
                      <a:pt x="3763" y="27"/>
                      <a:pt x="3263" y="551"/>
                      <a:pt x="3263" y="1194"/>
                    </a:cubicBezTo>
                    <a:lnTo>
                      <a:pt x="3263" y="6195"/>
                    </a:lnTo>
                    <a:cubicBezTo>
                      <a:pt x="3263" y="6576"/>
                      <a:pt x="3120" y="6957"/>
                      <a:pt x="2834" y="7243"/>
                    </a:cubicBezTo>
                    <a:cubicBezTo>
                      <a:pt x="2567" y="7511"/>
                      <a:pt x="2215" y="7674"/>
                      <a:pt x="1839" y="7674"/>
                    </a:cubicBezTo>
                    <a:cubicBezTo>
                      <a:pt x="1814" y="7674"/>
                      <a:pt x="1788" y="7673"/>
                      <a:pt x="1763" y="7672"/>
                    </a:cubicBezTo>
                    <a:cubicBezTo>
                      <a:pt x="953" y="7672"/>
                      <a:pt x="286" y="7005"/>
                      <a:pt x="286" y="6171"/>
                    </a:cubicBezTo>
                    <a:lnTo>
                      <a:pt x="286" y="2432"/>
                    </a:lnTo>
                    <a:cubicBezTo>
                      <a:pt x="286" y="2361"/>
                      <a:pt x="215" y="2289"/>
                      <a:pt x="143" y="2289"/>
                    </a:cubicBezTo>
                    <a:cubicBezTo>
                      <a:pt x="48" y="2289"/>
                      <a:pt x="1" y="2361"/>
                      <a:pt x="1" y="2432"/>
                    </a:cubicBezTo>
                    <a:lnTo>
                      <a:pt x="1" y="6171"/>
                    </a:lnTo>
                    <a:cubicBezTo>
                      <a:pt x="1" y="7148"/>
                      <a:pt x="786" y="7957"/>
                      <a:pt x="1763" y="7957"/>
                    </a:cubicBezTo>
                    <a:cubicBezTo>
                      <a:pt x="1788" y="7959"/>
                      <a:pt x="1814" y="7959"/>
                      <a:pt x="1839" y="7959"/>
                    </a:cubicBezTo>
                    <a:cubicBezTo>
                      <a:pt x="2268" y="7959"/>
                      <a:pt x="2710" y="7772"/>
                      <a:pt x="3025" y="7457"/>
                    </a:cubicBezTo>
                    <a:cubicBezTo>
                      <a:pt x="3358" y="7124"/>
                      <a:pt x="3549" y="6671"/>
                      <a:pt x="3549" y="6195"/>
                    </a:cubicBezTo>
                    <a:lnTo>
                      <a:pt x="3549" y="1194"/>
                    </a:lnTo>
                    <a:cubicBezTo>
                      <a:pt x="3549" y="718"/>
                      <a:pt x="3930" y="313"/>
                      <a:pt x="4406" y="289"/>
                    </a:cubicBezTo>
                    <a:cubicBezTo>
                      <a:pt x="4433" y="287"/>
                      <a:pt x="4459" y="285"/>
                      <a:pt x="4486" y="285"/>
                    </a:cubicBezTo>
                    <a:cubicBezTo>
                      <a:pt x="4716" y="285"/>
                      <a:pt x="4923" y="378"/>
                      <a:pt x="5073" y="527"/>
                    </a:cubicBezTo>
                    <a:cubicBezTo>
                      <a:pt x="5264" y="718"/>
                      <a:pt x="5383" y="956"/>
                      <a:pt x="5383" y="1218"/>
                    </a:cubicBezTo>
                    <a:lnTo>
                      <a:pt x="5383" y="5171"/>
                    </a:lnTo>
                    <a:cubicBezTo>
                      <a:pt x="5264" y="5195"/>
                      <a:pt x="5168" y="5314"/>
                      <a:pt x="5168" y="5433"/>
                    </a:cubicBezTo>
                    <a:lnTo>
                      <a:pt x="5168" y="5743"/>
                    </a:lnTo>
                    <a:cubicBezTo>
                      <a:pt x="5025" y="5766"/>
                      <a:pt x="4882" y="5909"/>
                      <a:pt x="4882" y="6076"/>
                    </a:cubicBezTo>
                    <a:lnTo>
                      <a:pt x="4882" y="6266"/>
                    </a:lnTo>
                    <a:cubicBezTo>
                      <a:pt x="4882" y="6409"/>
                      <a:pt x="4978" y="6552"/>
                      <a:pt x="5121" y="6600"/>
                    </a:cubicBezTo>
                    <a:lnTo>
                      <a:pt x="5121" y="8886"/>
                    </a:lnTo>
                    <a:cubicBezTo>
                      <a:pt x="5121" y="9124"/>
                      <a:pt x="5335" y="9315"/>
                      <a:pt x="5573" y="9315"/>
                    </a:cubicBezTo>
                    <a:lnTo>
                      <a:pt x="6049" y="9315"/>
                    </a:lnTo>
                    <a:cubicBezTo>
                      <a:pt x="6288" y="9315"/>
                      <a:pt x="6478" y="9124"/>
                      <a:pt x="6478" y="8886"/>
                    </a:cubicBezTo>
                    <a:lnTo>
                      <a:pt x="6478" y="6600"/>
                    </a:lnTo>
                    <a:cubicBezTo>
                      <a:pt x="6621" y="6552"/>
                      <a:pt x="6716" y="6409"/>
                      <a:pt x="6716" y="6266"/>
                    </a:cubicBezTo>
                    <a:lnTo>
                      <a:pt x="6716" y="6076"/>
                    </a:lnTo>
                    <a:cubicBezTo>
                      <a:pt x="6740" y="5909"/>
                      <a:pt x="6597" y="5766"/>
                      <a:pt x="6454" y="5743"/>
                    </a:cubicBezTo>
                    <a:lnTo>
                      <a:pt x="6454" y="5433"/>
                    </a:lnTo>
                    <a:cubicBezTo>
                      <a:pt x="6454" y="5314"/>
                      <a:pt x="6359" y="5195"/>
                      <a:pt x="6240" y="5171"/>
                    </a:cubicBezTo>
                    <a:lnTo>
                      <a:pt x="6240" y="2099"/>
                    </a:lnTo>
                    <a:cubicBezTo>
                      <a:pt x="6240" y="2028"/>
                      <a:pt x="6192" y="1956"/>
                      <a:pt x="6097" y="1956"/>
                    </a:cubicBezTo>
                    <a:cubicBezTo>
                      <a:pt x="6026" y="1956"/>
                      <a:pt x="5954" y="2028"/>
                      <a:pt x="5954" y="2099"/>
                    </a:cubicBezTo>
                    <a:lnTo>
                      <a:pt x="5954" y="5147"/>
                    </a:lnTo>
                    <a:lnTo>
                      <a:pt x="5668" y="5147"/>
                    </a:lnTo>
                    <a:lnTo>
                      <a:pt x="5668" y="1218"/>
                    </a:lnTo>
                    <a:cubicBezTo>
                      <a:pt x="5668" y="884"/>
                      <a:pt x="5525" y="551"/>
                      <a:pt x="5287" y="313"/>
                    </a:cubicBezTo>
                    <a:cubicBezTo>
                      <a:pt x="5069" y="117"/>
                      <a:pt x="4791" y="0"/>
                      <a:pt x="4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0"/>
              <p:cNvSpPr/>
              <p:nvPr/>
            </p:nvSpPr>
            <p:spPr>
              <a:xfrm>
                <a:off x="720122" y="2122694"/>
                <a:ext cx="116826" cy="228916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6815" extrusionOk="0">
                    <a:moveTo>
                      <a:pt x="1263" y="2932"/>
                    </a:moveTo>
                    <a:lnTo>
                      <a:pt x="1263" y="3218"/>
                    </a:lnTo>
                    <a:lnTo>
                      <a:pt x="596" y="3218"/>
                    </a:lnTo>
                    <a:lnTo>
                      <a:pt x="596" y="2932"/>
                    </a:lnTo>
                    <a:close/>
                    <a:moveTo>
                      <a:pt x="1501" y="3504"/>
                    </a:moveTo>
                    <a:cubicBezTo>
                      <a:pt x="1548" y="3504"/>
                      <a:pt x="1548" y="3528"/>
                      <a:pt x="1548" y="3552"/>
                    </a:cubicBezTo>
                    <a:lnTo>
                      <a:pt x="1548" y="3742"/>
                    </a:lnTo>
                    <a:cubicBezTo>
                      <a:pt x="1548" y="3766"/>
                      <a:pt x="1548" y="3790"/>
                      <a:pt x="1501" y="3790"/>
                    </a:cubicBezTo>
                    <a:lnTo>
                      <a:pt x="358" y="3790"/>
                    </a:lnTo>
                    <a:cubicBezTo>
                      <a:pt x="310" y="3790"/>
                      <a:pt x="310" y="3766"/>
                      <a:pt x="310" y="3742"/>
                    </a:cubicBezTo>
                    <a:lnTo>
                      <a:pt x="310" y="3552"/>
                    </a:lnTo>
                    <a:cubicBezTo>
                      <a:pt x="310" y="3528"/>
                      <a:pt x="310" y="3504"/>
                      <a:pt x="358" y="3504"/>
                    </a:cubicBezTo>
                    <a:close/>
                    <a:moveTo>
                      <a:pt x="1310" y="4076"/>
                    </a:moveTo>
                    <a:lnTo>
                      <a:pt x="1310" y="4385"/>
                    </a:lnTo>
                    <a:lnTo>
                      <a:pt x="548" y="4385"/>
                    </a:lnTo>
                    <a:lnTo>
                      <a:pt x="548" y="4076"/>
                    </a:lnTo>
                    <a:close/>
                    <a:moveTo>
                      <a:pt x="1310" y="4671"/>
                    </a:moveTo>
                    <a:lnTo>
                      <a:pt x="1310" y="5719"/>
                    </a:lnTo>
                    <a:lnTo>
                      <a:pt x="548" y="5719"/>
                    </a:lnTo>
                    <a:lnTo>
                      <a:pt x="548" y="4671"/>
                    </a:lnTo>
                    <a:close/>
                    <a:moveTo>
                      <a:pt x="1310" y="6028"/>
                    </a:moveTo>
                    <a:lnTo>
                      <a:pt x="1310" y="6362"/>
                    </a:lnTo>
                    <a:cubicBezTo>
                      <a:pt x="1310" y="6457"/>
                      <a:pt x="1263" y="6528"/>
                      <a:pt x="1167" y="6528"/>
                    </a:cubicBezTo>
                    <a:lnTo>
                      <a:pt x="691" y="6528"/>
                    </a:lnTo>
                    <a:cubicBezTo>
                      <a:pt x="620" y="6528"/>
                      <a:pt x="548" y="6457"/>
                      <a:pt x="548" y="6362"/>
                    </a:cubicBezTo>
                    <a:lnTo>
                      <a:pt x="548" y="6028"/>
                    </a:lnTo>
                    <a:close/>
                    <a:moveTo>
                      <a:pt x="2299" y="0"/>
                    </a:moveTo>
                    <a:cubicBezTo>
                      <a:pt x="2271" y="0"/>
                      <a:pt x="2243" y="1"/>
                      <a:pt x="2215" y="3"/>
                    </a:cubicBezTo>
                    <a:cubicBezTo>
                      <a:pt x="1572" y="27"/>
                      <a:pt x="1072" y="551"/>
                      <a:pt x="1072" y="1194"/>
                    </a:cubicBezTo>
                    <a:lnTo>
                      <a:pt x="1072" y="2647"/>
                    </a:lnTo>
                    <a:lnTo>
                      <a:pt x="786" y="2647"/>
                    </a:lnTo>
                    <a:lnTo>
                      <a:pt x="786" y="1218"/>
                    </a:lnTo>
                    <a:cubicBezTo>
                      <a:pt x="786" y="1027"/>
                      <a:pt x="810" y="861"/>
                      <a:pt x="881" y="694"/>
                    </a:cubicBezTo>
                    <a:cubicBezTo>
                      <a:pt x="905" y="622"/>
                      <a:pt x="858" y="527"/>
                      <a:pt x="786" y="503"/>
                    </a:cubicBezTo>
                    <a:cubicBezTo>
                      <a:pt x="774" y="499"/>
                      <a:pt x="761" y="497"/>
                      <a:pt x="748" y="497"/>
                    </a:cubicBezTo>
                    <a:cubicBezTo>
                      <a:pt x="690" y="497"/>
                      <a:pt x="635" y="540"/>
                      <a:pt x="596" y="599"/>
                    </a:cubicBezTo>
                    <a:cubicBezTo>
                      <a:pt x="524" y="789"/>
                      <a:pt x="500" y="1004"/>
                      <a:pt x="500" y="1218"/>
                    </a:cubicBezTo>
                    <a:lnTo>
                      <a:pt x="500" y="2647"/>
                    </a:lnTo>
                    <a:cubicBezTo>
                      <a:pt x="381" y="2694"/>
                      <a:pt x="310" y="2790"/>
                      <a:pt x="310" y="2909"/>
                    </a:cubicBezTo>
                    <a:lnTo>
                      <a:pt x="310" y="3218"/>
                    </a:lnTo>
                    <a:cubicBezTo>
                      <a:pt x="143" y="3242"/>
                      <a:pt x="0" y="3385"/>
                      <a:pt x="0" y="3552"/>
                    </a:cubicBezTo>
                    <a:lnTo>
                      <a:pt x="0" y="3742"/>
                    </a:lnTo>
                    <a:cubicBezTo>
                      <a:pt x="0" y="3909"/>
                      <a:pt x="119" y="4028"/>
                      <a:pt x="262" y="4076"/>
                    </a:cubicBezTo>
                    <a:lnTo>
                      <a:pt x="262" y="6362"/>
                    </a:lnTo>
                    <a:cubicBezTo>
                      <a:pt x="262" y="6624"/>
                      <a:pt x="453" y="6814"/>
                      <a:pt x="691" y="6814"/>
                    </a:cubicBezTo>
                    <a:lnTo>
                      <a:pt x="1167" y="6814"/>
                    </a:lnTo>
                    <a:cubicBezTo>
                      <a:pt x="1405" y="6814"/>
                      <a:pt x="1596" y="6600"/>
                      <a:pt x="1596" y="6362"/>
                    </a:cubicBezTo>
                    <a:lnTo>
                      <a:pt x="1596" y="4076"/>
                    </a:lnTo>
                    <a:cubicBezTo>
                      <a:pt x="1739" y="4028"/>
                      <a:pt x="1834" y="3909"/>
                      <a:pt x="1834" y="3742"/>
                    </a:cubicBezTo>
                    <a:lnTo>
                      <a:pt x="1834" y="3552"/>
                    </a:lnTo>
                    <a:cubicBezTo>
                      <a:pt x="1834" y="3385"/>
                      <a:pt x="1715" y="3242"/>
                      <a:pt x="1548" y="3218"/>
                    </a:cubicBezTo>
                    <a:lnTo>
                      <a:pt x="1548" y="2909"/>
                    </a:lnTo>
                    <a:cubicBezTo>
                      <a:pt x="1548" y="2790"/>
                      <a:pt x="1477" y="2694"/>
                      <a:pt x="1358" y="2647"/>
                    </a:cubicBezTo>
                    <a:lnTo>
                      <a:pt x="1358" y="1194"/>
                    </a:lnTo>
                    <a:cubicBezTo>
                      <a:pt x="1358" y="718"/>
                      <a:pt x="1739" y="313"/>
                      <a:pt x="2215" y="289"/>
                    </a:cubicBezTo>
                    <a:cubicBezTo>
                      <a:pt x="2242" y="287"/>
                      <a:pt x="2268" y="285"/>
                      <a:pt x="2295" y="285"/>
                    </a:cubicBezTo>
                    <a:cubicBezTo>
                      <a:pt x="2525" y="285"/>
                      <a:pt x="2732" y="378"/>
                      <a:pt x="2882" y="527"/>
                    </a:cubicBezTo>
                    <a:cubicBezTo>
                      <a:pt x="3072" y="718"/>
                      <a:pt x="3168" y="956"/>
                      <a:pt x="3168" y="1218"/>
                    </a:cubicBezTo>
                    <a:lnTo>
                      <a:pt x="3168" y="1766"/>
                    </a:lnTo>
                    <a:lnTo>
                      <a:pt x="3192" y="1766"/>
                    </a:lnTo>
                    <a:cubicBezTo>
                      <a:pt x="3192" y="1837"/>
                      <a:pt x="3263" y="1908"/>
                      <a:pt x="3334" y="1908"/>
                    </a:cubicBezTo>
                    <a:cubicBezTo>
                      <a:pt x="3406" y="1908"/>
                      <a:pt x="3477" y="1837"/>
                      <a:pt x="3477" y="1766"/>
                    </a:cubicBezTo>
                    <a:lnTo>
                      <a:pt x="3477" y="1218"/>
                    </a:lnTo>
                    <a:cubicBezTo>
                      <a:pt x="3477" y="884"/>
                      <a:pt x="3334" y="551"/>
                      <a:pt x="3096" y="313"/>
                    </a:cubicBezTo>
                    <a:cubicBezTo>
                      <a:pt x="2878" y="117"/>
                      <a:pt x="2600" y="0"/>
                      <a:pt x="2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0"/>
              <p:cNvSpPr/>
              <p:nvPr/>
            </p:nvSpPr>
            <p:spPr>
              <a:xfrm>
                <a:off x="917698" y="2102775"/>
                <a:ext cx="119211" cy="156832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4669" extrusionOk="0">
                    <a:moveTo>
                      <a:pt x="1810" y="1"/>
                    </a:moveTo>
                    <a:cubicBezTo>
                      <a:pt x="1334" y="1"/>
                      <a:pt x="882" y="168"/>
                      <a:pt x="548" y="525"/>
                    </a:cubicBezTo>
                    <a:cubicBezTo>
                      <a:pt x="191" y="858"/>
                      <a:pt x="1" y="1311"/>
                      <a:pt x="1" y="1811"/>
                    </a:cubicBezTo>
                    <a:lnTo>
                      <a:pt x="1" y="4526"/>
                    </a:lnTo>
                    <a:cubicBezTo>
                      <a:pt x="1" y="4621"/>
                      <a:pt x="72" y="4669"/>
                      <a:pt x="143" y="4669"/>
                    </a:cubicBezTo>
                    <a:cubicBezTo>
                      <a:pt x="215" y="4669"/>
                      <a:pt x="286" y="4621"/>
                      <a:pt x="286" y="4526"/>
                    </a:cubicBezTo>
                    <a:lnTo>
                      <a:pt x="286" y="1811"/>
                    </a:lnTo>
                    <a:cubicBezTo>
                      <a:pt x="286" y="1406"/>
                      <a:pt x="453" y="1001"/>
                      <a:pt x="739" y="715"/>
                    </a:cubicBezTo>
                    <a:cubicBezTo>
                      <a:pt x="1025" y="430"/>
                      <a:pt x="1406" y="287"/>
                      <a:pt x="1810" y="287"/>
                    </a:cubicBezTo>
                    <a:cubicBezTo>
                      <a:pt x="2620" y="311"/>
                      <a:pt x="3263" y="977"/>
                      <a:pt x="3263" y="1787"/>
                    </a:cubicBezTo>
                    <a:lnTo>
                      <a:pt x="3263" y="2025"/>
                    </a:lnTo>
                    <a:cubicBezTo>
                      <a:pt x="3263" y="2097"/>
                      <a:pt x="3335" y="2168"/>
                      <a:pt x="3406" y="2168"/>
                    </a:cubicBezTo>
                    <a:cubicBezTo>
                      <a:pt x="3501" y="2168"/>
                      <a:pt x="3549" y="2097"/>
                      <a:pt x="3549" y="2025"/>
                    </a:cubicBezTo>
                    <a:lnTo>
                      <a:pt x="3549" y="1787"/>
                    </a:lnTo>
                    <a:cubicBezTo>
                      <a:pt x="3549" y="1311"/>
                      <a:pt x="3382" y="882"/>
                      <a:pt x="3049" y="549"/>
                    </a:cubicBezTo>
                    <a:cubicBezTo>
                      <a:pt x="2715" y="191"/>
                      <a:pt x="2287" y="25"/>
                      <a:pt x="1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0"/>
              <p:cNvSpPr/>
              <p:nvPr/>
            </p:nvSpPr>
            <p:spPr>
              <a:xfrm>
                <a:off x="752099" y="2102775"/>
                <a:ext cx="175239" cy="26801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7979" extrusionOk="0">
                    <a:moveTo>
                      <a:pt x="1358" y="1"/>
                    </a:moveTo>
                    <a:cubicBezTo>
                      <a:pt x="858" y="1"/>
                      <a:pt x="382" y="191"/>
                      <a:pt x="49" y="549"/>
                    </a:cubicBezTo>
                    <a:cubicBezTo>
                      <a:pt x="1" y="620"/>
                      <a:pt x="1" y="715"/>
                      <a:pt x="49" y="763"/>
                    </a:cubicBezTo>
                    <a:cubicBezTo>
                      <a:pt x="84" y="787"/>
                      <a:pt x="120" y="799"/>
                      <a:pt x="156" y="799"/>
                    </a:cubicBezTo>
                    <a:cubicBezTo>
                      <a:pt x="191" y="799"/>
                      <a:pt x="227" y="787"/>
                      <a:pt x="263" y="763"/>
                    </a:cubicBezTo>
                    <a:cubicBezTo>
                      <a:pt x="549" y="453"/>
                      <a:pt x="930" y="287"/>
                      <a:pt x="1358" y="287"/>
                    </a:cubicBezTo>
                    <a:cubicBezTo>
                      <a:pt x="2168" y="311"/>
                      <a:pt x="2811" y="977"/>
                      <a:pt x="2811" y="1787"/>
                    </a:cubicBezTo>
                    <a:lnTo>
                      <a:pt x="2811" y="6764"/>
                    </a:lnTo>
                    <a:cubicBezTo>
                      <a:pt x="2811" y="7431"/>
                      <a:pt x="3359" y="7979"/>
                      <a:pt x="4002" y="7979"/>
                    </a:cubicBezTo>
                    <a:cubicBezTo>
                      <a:pt x="4311" y="7979"/>
                      <a:pt x="4645" y="7860"/>
                      <a:pt x="4859" y="7622"/>
                    </a:cubicBezTo>
                    <a:cubicBezTo>
                      <a:pt x="5097" y="7407"/>
                      <a:pt x="5216" y="7098"/>
                      <a:pt x="5216" y="6788"/>
                    </a:cubicBezTo>
                    <a:lnTo>
                      <a:pt x="5216" y="5216"/>
                    </a:lnTo>
                    <a:cubicBezTo>
                      <a:pt x="5216" y="5121"/>
                      <a:pt x="5145" y="5050"/>
                      <a:pt x="5073" y="5050"/>
                    </a:cubicBezTo>
                    <a:cubicBezTo>
                      <a:pt x="5002" y="5050"/>
                      <a:pt x="4931" y="5121"/>
                      <a:pt x="4931" y="5216"/>
                    </a:cubicBezTo>
                    <a:lnTo>
                      <a:pt x="4931" y="6788"/>
                    </a:lnTo>
                    <a:cubicBezTo>
                      <a:pt x="4931" y="7026"/>
                      <a:pt x="4835" y="7264"/>
                      <a:pt x="4645" y="7431"/>
                    </a:cubicBezTo>
                    <a:cubicBezTo>
                      <a:pt x="4478" y="7598"/>
                      <a:pt x="4240" y="7693"/>
                      <a:pt x="4002" y="7693"/>
                    </a:cubicBezTo>
                    <a:cubicBezTo>
                      <a:pt x="3502" y="7669"/>
                      <a:pt x="3097" y="7264"/>
                      <a:pt x="3097" y="6764"/>
                    </a:cubicBezTo>
                    <a:lnTo>
                      <a:pt x="3097" y="1787"/>
                    </a:lnTo>
                    <a:cubicBezTo>
                      <a:pt x="3097" y="1311"/>
                      <a:pt x="2930" y="882"/>
                      <a:pt x="2597" y="549"/>
                    </a:cubicBezTo>
                    <a:cubicBezTo>
                      <a:pt x="2263" y="191"/>
                      <a:pt x="1835" y="25"/>
                      <a:pt x="1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5" name="Google Shape;3625;p40"/>
          <p:cNvGrpSpPr/>
          <p:nvPr/>
        </p:nvGrpSpPr>
        <p:grpSpPr>
          <a:xfrm>
            <a:off x="1557171" y="2466679"/>
            <a:ext cx="502576" cy="401998"/>
            <a:chOff x="7395530" y="1514043"/>
            <a:chExt cx="332810" cy="290419"/>
          </a:xfrm>
        </p:grpSpPr>
        <p:sp>
          <p:nvSpPr>
            <p:cNvPr id="3626" name="Google Shape;3626;p40"/>
            <p:cNvSpPr/>
            <p:nvPr/>
          </p:nvSpPr>
          <p:spPr>
            <a:xfrm>
              <a:off x="7601100" y="1526841"/>
              <a:ext cx="65635" cy="68826"/>
            </a:xfrm>
            <a:custGeom>
              <a:avLst/>
              <a:gdLst/>
              <a:ahLst/>
              <a:cxnLst/>
              <a:rect l="l" t="t" r="r" b="b"/>
              <a:pathLst>
                <a:path w="1954" h="2049" extrusionOk="0">
                  <a:moveTo>
                    <a:pt x="191" y="1"/>
                  </a:moveTo>
                  <a:lnTo>
                    <a:pt x="1" y="453"/>
                  </a:lnTo>
                  <a:lnTo>
                    <a:pt x="1334" y="1048"/>
                  </a:lnTo>
                  <a:cubicBezTo>
                    <a:pt x="1406" y="1072"/>
                    <a:pt x="1453" y="1144"/>
                    <a:pt x="1453" y="1215"/>
                  </a:cubicBezTo>
                  <a:lnTo>
                    <a:pt x="1453" y="2049"/>
                  </a:lnTo>
                  <a:lnTo>
                    <a:pt x="1953" y="2049"/>
                  </a:lnTo>
                  <a:lnTo>
                    <a:pt x="1953" y="1263"/>
                  </a:lnTo>
                  <a:cubicBezTo>
                    <a:pt x="1953" y="953"/>
                    <a:pt x="1763" y="667"/>
                    <a:pt x="1477" y="54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0"/>
            <p:cNvSpPr/>
            <p:nvPr/>
          </p:nvSpPr>
          <p:spPr>
            <a:xfrm>
              <a:off x="7599488" y="1536448"/>
              <a:ext cx="57640" cy="59219"/>
            </a:xfrm>
            <a:custGeom>
              <a:avLst/>
              <a:gdLst/>
              <a:ahLst/>
              <a:cxnLst/>
              <a:rect l="l" t="t" r="r" b="b"/>
              <a:pathLst>
                <a:path w="1716" h="1763" extrusionOk="0">
                  <a:moveTo>
                    <a:pt x="120" y="0"/>
                  </a:moveTo>
                  <a:lnTo>
                    <a:pt x="1" y="262"/>
                  </a:lnTo>
                  <a:lnTo>
                    <a:pt x="1311" y="810"/>
                  </a:lnTo>
                  <a:cubicBezTo>
                    <a:pt x="1382" y="834"/>
                    <a:pt x="1430" y="905"/>
                    <a:pt x="1430" y="977"/>
                  </a:cubicBezTo>
                  <a:lnTo>
                    <a:pt x="1430" y="1763"/>
                  </a:lnTo>
                  <a:lnTo>
                    <a:pt x="1716" y="1763"/>
                  </a:lnTo>
                  <a:lnTo>
                    <a:pt x="1716" y="977"/>
                  </a:lnTo>
                  <a:cubicBezTo>
                    <a:pt x="1716" y="786"/>
                    <a:pt x="1573" y="596"/>
                    <a:pt x="1430" y="548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0"/>
            <p:cNvSpPr/>
            <p:nvPr/>
          </p:nvSpPr>
          <p:spPr>
            <a:xfrm>
              <a:off x="7642685" y="1587639"/>
              <a:ext cx="30433" cy="25629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430" y="0"/>
                  </a:moveTo>
                  <a:lnTo>
                    <a:pt x="120" y="48"/>
                  </a:lnTo>
                  <a:cubicBezTo>
                    <a:pt x="49" y="48"/>
                    <a:pt x="1" y="120"/>
                    <a:pt x="1" y="191"/>
                  </a:cubicBezTo>
                  <a:lnTo>
                    <a:pt x="1" y="596"/>
                  </a:lnTo>
                  <a:lnTo>
                    <a:pt x="453" y="763"/>
                  </a:lnTo>
                  <a:lnTo>
                    <a:pt x="906" y="596"/>
                  </a:lnTo>
                  <a:lnTo>
                    <a:pt x="906" y="143"/>
                  </a:lnTo>
                  <a:cubicBezTo>
                    <a:pt x="906" y="72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0"/>
            <p:cNvSpPr/>
            <p:nvPr/>
          </p:nvSpPr>
          <p:spPr>
            <a:xfrm>
              <a:off x="7641106" y="1587639"/>
              <a:ext cx="16022" cy="25629"/>
            </a:xfrm>
            <a:custGeom>
              <a:avLst/>
              <a:gdLst/>
              <a:ahLst/>
              <a:cxnLst/>
              <a:rect l="l" t="t" r="r" b="b"/>
              <a:pathLst>
                <a:path w="477" h="763" extrusionOk="0">
                  <a:moveTo>
                    <a:pt x="119" y="0"/>
                  </a:moveTo>
                  <a:cubicBezTo>
                    <a:pt x="48" y="0"/>
                    <a:pt x="0" y="72"/>
                    <a:pt x="0" y="143"/>
                  </a:cubicBezTo>
                  <a:lnTo>
                    <a:pt x="0" y="596"/>
                  </a:lnTo>
                  <a:lnTo>
                    <a:pt x="238" y="763"/>
                  </a:lnTo>
                  <a:lnTo>
                    <a:pt x="477" y="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0"/>
            <p:cNvSpPr/>
            <p:nvPr/>
          </p:nvSpPr>
          <p:spPr>
            <a:xfrm>
              <a:off x="7587496" y="1518846"/>
              <a:ext cx="31239" cy="3123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453" y="0"/>
                  </a:moveTo>
                  <a:cubicBezTo>
                    <a:pt x="429" y="0"/>
                    <a:pt x="382" y="0"/>
                    <a:pt x="358" y="24"/>
                  </a:cubicBezTo>
                  <a:cubicBezTo>
                    <a:pt x="358" y="24"/>
                    <a:pt x="286" y="48"/>
                    <a:pt x="263" y="72"/>
                  </a:cubicBezTo>
                  <a:cubicBezTo>
                    <a:pt x="96" y="143"/>
                    <a:pt x="1" y="310"/>
                    <a:pt x="1" y="501"/>
                  </a:cubicBezTo>
                  <a:cubicBezTo>
                    <a:pt x="1" y="763"/>
                    <a:pt x="191" y="929"/>
                    <a:pt x="453" y="929"/>
                  </a:cubicBezTo>
                  <a:cubicBezTo>
                    <a:pt x="572" y="929"/>
                    <a:pt x="691" y="905"/>
                    <a:pt x="763" y="810"/>
                  </a:cubicBezTo>
                  <a:cubicBezTo>
                    <a:pt x="810" y="763"/>
                    <a:pt x="906" y="691"/>
                    <a:pt x="906" y="691"/>
                  </a:cubicBezTo>
                  <a:cubicBezTo>
                    <a:pt x="929" y="620"/>
                    <a:pt x="929" y="548"/>
                    <a:pt x="929" y="501"/>
                  </a:cubicBezTo>
                  <a:cubicBezTo>
                    <a:pt x="929" y="21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0"/>
            <p:cNvSpPr/>
            <p:nvPr/>
          </p:nvSpPr>
          <p:spPr>
            <a:xfrm>
              <a:off x="7586690" y="1518846"/>
              <a:ext cx="31239" cy="32817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82" y="0"/>
                  </a:moveTo>
                  <a:lnTo>
                    <a:pt x="382" y="0"/>
                  </a:lnTo>
                  <a:cubicBezTo>
                    <a:pt x="168" y="48"/>
                    <a:pt x="1" y="262"/>
                    <a:pt x="1" y="477"/>
                  </a:cubicBezTo>
                  <a:cubicBezTo>
                    <a:pt x="1" y="763"/>
                    <a:pt x="215" y="977"/>
                    <a:pt x="477" y="977"/>
                  </a:cubicBezTo>
                  <a:cubicBezTo>
                    <a:pt x="668" y="977"/>
                    <a:pt x="858" y="858"/>
                    <a:pt x="930" y="691"/>
                  </a:cubicBezTo>
                  <a:lnTo>
                    <a:pt x="834" y="691"/>
                  </a:lnTo>
                  <a:cubicBezTo>
                    <a:pt x="549" y="691"/>
                    <a:pt x="334" y="477"/>
                    <a:pt x="334" y="215"/>
                  </a:cubicBezTo>
                  <a:cubicBezTo>
                    <a:pt x="334" y="143"/>
                    <a:pt x="358" y="72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0"/>
            <p:cNvSpPr/>
            <p:nvPr/>
          </p:nvSpPr>
          <p:spPr>
            <a:xfrm>
              <a:off x="7410712" y="1710041"/>
              <a:ext cx="80045" cy="79205"/>
            </a:xfrm>
            <a:custGeom>
              <a:avLst/>
              <a:gdLst/>
              <a:ahLst/>
              <a:cxnLst/>
              <a:rect l="l" t="t" r="r" b="b"/>
              <a:pathLst>
                <a:path w="2383" h="2358" extrusionOk="0">
                  <a:moveTo>
                    <a:pt x="1191" y="0"/>
                  </a:moveTo>
                  <a:cubicBezTo>
                    <a:pt x="548" y="0"/>
                    <a:pt x="1" y="524"/>
                    <a:pt x="1" y="1167"/>
                  </a:cubicBezTo>
                  <a:cubicBezTo>
                    <a:pt x="1" y="1834"/>
                    <a:pt x="548" y="2358"/>
                    <a:pt x="1191" y="2358"/>
                  </a:cubicBezTo>
                  <a:cubicBezTo>
                    <a:pt x="1858" y="2358"/>
                    <a:pt x="2382" y="1834"/>
                    <a:pt x="2382" y="1167"/>
                  </a:cubicBezTo>
                  <a:cubicBezTo>
                    <a:pt x="2382" y="524"/>
                    <a:pt x="1858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0"/>
            <p:cNvSpPr/>
            <p:nvPr/>
          </p:nvSpPr>
          <p:spPr>
            <a:xfrm>
              <a:off x="7602713" y="1678836"/>
              <a:ext cx="108798" cy="108832"/>
            </a:xfrm>
            <a:custGeom>
              <a:avLst/>
              <a:gdLst/>
              <a:ahLst/>
              <a:cxnLst/>
              <a:rect l="l" t="t" r="r" b="b"/>
              <a:pathLst>
                <a:path w="3239" h="3240" extrusionOk="0">
                  <a:moveTo>
                    <a:pt x="1620" y="0"/>
                  </a:moveTo>
                  <a:cubicBezTo>
                    <a:pt x="715" y="0"/>
                    <a:pt x="0" y="715"/>
                    <a:pt x="0" y="1620"/>
                  </a:cubicBezTo>
                  <a:cubicBezTo>
                    <a:pt x="0" y="2525"/>
                    <a:pt x="715" y="3239"/>
                    <a:pt x="1620" y="3239"/>
                  </a:cubicBezTo>
                  <a:cubicBezTo>
                    <a:pt x="2525" y="3239"/>
                    <a:pt x="3239" y="2525"/>
                    <a:pt x="3239" y="1620"/>
                  </a:cubicBezTo>
                  <a:cubicBezTo>
                    <a:pt x="3239" y="715"/>
                    <a:pt x="252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0"/>
            <p:cNvSpPr/>
            <p:nvPr/>
          </p:nvSpPr>
          <p:spPr>
            <a:xfrm>
              <a:off x="7497106" y="1666844"/>
              <a:ext cx="37621" cy="29626"/>
            </a:xfrm>
            <a:custGeom>
              <a:avLst/>
              <a:gdLst/>
              <a:ahLst/>
              <a:cxnLst/>
              <a:rect l="l" t="t" r="r" b="b"/>
              <a:pathLst>
                <a:path w="1120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120" y="88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0"/>
            <p:cNvSpPr/>
            <p:nvPr/>
          </p:nvSpPr>
          <p:spPr>
            <a:xfrm>
              <a:off x="7442724" y="1618844"/>
              <a:ext cx="216017" cy="140003"/>
            </a:xfrm>
            <a:custGeom>
              <a:avLst/>
              <a:gdLst/>
              <a:ahLst/>
              <a:cxnLst/>
              <a:rect l="l" t="t" r="r" b="b"/>
              <a:pathLst>
                <a:path w="6431" h="4168" extrusionOk="0">
                  <a:moveTo>
                    <a:pt x="4906" y="0"/>
                  </a:moveTo>
                  <a:cubicBezTo>
                    <a:pt x="4763" y="0"/>
                    <a:pt x="4644" y="72"/>
                    <a:pt x="4573" y="191"/>
                  </a:cubicBezTo>
                  <a:lnTo>
                    <a:pt x="3453" y="2120"/>
                  </a:lnTo>
                  <a:cubicBezTo>
                    <a:pt x="3453" y="2144"/>
                    <a:pt x="3430" y="2167"/>
                    <a:pt x="3406" y="2167"/>
                  </a:cubicBezTo>
                  <a:lnTo>
                    <a:pt x="1596" y="2167"/>
                  </a:lnTo>
                  <a:lnTo>
                    <a:pt x="0" y="3763"/>
                  </a:lnTo>
                  <a:lnTo>
                    <a:pt x="429" y="4168"/>
                  </a:lnTo>
                  <a:lnTo>
                    <a:pt x="1834" y="2763"/>
                  </a:lnTo>
                  <a:cubicBezTo>
                    <a:pt x="1834" y="2739"/>
                    <a:pt x="1858" y="2739"/>
                    <a:pt x="1882" y="2739"/>
                  </a:cubicBezTo>
                  <a:lnTo>
                    <a:pt x="3549" y="2739"/>
                  </a:lnTo>
                  <a:cubicBezTo>
                    <a:pt x="3692" y="2739"/>
                    <a:pt x="3811" y="2667"/>
                    <a:pt x="3882" y="2548"/>
                  </a:cubicBezTo>
                  <a:lnTo>
                    <a:pt x="5001" y="596"/>
                  </a:lnTo>
                  <a:cubicBezTo>
                    <a:pt x="5001" y="572"/>
                    <a:pt x="5049" y="572"/>
                    <a:pt x="5073" y="572"/>
                  </a:cubicBezTo>
                  <a:lnTo>
                    <a:pt x="6430" y="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0"/>
            <p:cNvSpPr/>
            <p:nvPr/>
          </p:nvSpPr>
          <p:spPr>
            <a:xfrm>
              <a:off x="7442724" y="1715617"/>
              <a:ext cx="43230" cy="43230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881" y="1"/>
                  </a:moveTo>
                  <a:lnTo>
                    <a:pt x="0" y="882"/>
                  </a:lnTo>
                  <a:lnTo>
                    <a:pt x="429" y="1287"/>
                  </a:lnTo>
                  <a:lnTo>
                    <a:pt x="1286" y="429"/>
                  </a:lnTo>
                  <a:cubicBezTo>
                    <a:pt x="1191" y="263"/>
                    <a:pt x="1048" y="120"/>
                    <a:pt x="881" y="1"/>
                  </a:cubicBezTo>
                  <a:close/>
                </a:path>
              </a:pathLst>
            </a:custGeom>
            <a:solidFill>
              <a:srgbClr val="CB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0"/>
            <p:cNvSpPr/>
            <p:nvPr/>
          </p:nvSpPr>
          <p:spPr>
            <a:xfrm>
              <a:off x="7593106" y="1666844"/>
              <a:ext cx="130430" cy="130396"/>
            </a:xfrm>
            <a:custGeom>
              <a:avLst/>
              <a:gdLst/>
              <a:ahLst/>
              <a:cxnLst/>
              <a:rect l="l" t="t" r="r" b="b"/>
              <a:pathLst>
                <a:path w="3883" h="3882" extrusionOk="0">
                  <a:moveTo>
                    <a:pt x="1906" y="595"/>
                  </a:moveTo>
                  <a:cubicBezTo>
                    <a:pt x="2668" y="595"/>
                    <a:pt x="3287" y="1215"/>
                    <a:pt x="3287" y="1977"/>
                  </a:cubicBezTo>
                  <a:cubicBezTo>
                    <a:pt x="3287" y="2739"/>
                    <a:pt x="2668" y="3358"/>
                    <a:pt x="1906" y="3358"/>
                  </a:cubicBezTo>
                  <a:cubicBezTo>
                    <a:pt x="1144" y="3358"/>
                    <a:pt x="524" y="2739"/>
                    <a:pt x="524" y="1977"/>
                  </a:cubicBezTo>
                  <a:cubicBezTo>
                    <a:pt x="524" y="1215"/>
                    <a:pt x="1144" y="595"/>
                    <a:pt x="1906" y="595"/>
                  </a:cubicBezTo>
                  <a:close/>
                  <a:moveTo>
                    <a:pt x="1906" y="0"/>
                  </a:moveTo>
                  <a:cubicBezTo>
                    <a:pt x="1453" y="0"/>
                    <a:pt x="1024" y="143"/>
                    <a:pt x="691" y="405"/>
                  </a:cubicBezTo>
                  <a:cubicBezTo>
                    <a:pt x="691" y="405"/>
                    <a:pt x="596" y="500"/>
                    <a:pt x="548" y="548"/>
                  </a:cubicBezTo>
                  <a:cubicBezTo>
                    <a:pt x="167" y="905"/>
                    <a:pt x="0" y="1405"/>
                    <a:pt x="0" y="1977"/>
                  </a:cubicBezTo>
                  <a:cubicBezTo>
                    <a:pt x="0" y="3072"/>
                    <a:pt x="810" y="3882"/>
                    <a:pt x="1906" y="3882"/>
                  </a:cubicBezTo>
                  <a:cubicBezTo>
                    <a:pt x="2310" y="3882"/>
                    <a:pt x="2668" y="3810"/>
                    <a:pt x="3001" y="3596"/>
                  </a:cubicBezTo>
                  <a:cubicBezTo>
                    <a:pt x="3144" y="3501"/>
                    <a:pt x="3382" y="3287"/>
                    <a:pt x="3382" y="3287"/>
                  </a:cubicBezTo>
                  <a:cubicBezTo>
                    <a:pt x="3692" y="2953"/>
                    <a:pt x="3882" y="2477"/>
                    <a:pt x="3882" y="1977"/>
                  </a:cubicBezTo>
                  <a:cubicBezTo>
                    <a:pt x="3882" y="881"/>
                    <a:pt x="3001" y="0"/>
                    <a:pt x="1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0"/>
            <p:cNvSpPr/>
            <p:nvPr/>
          </p:nvSpPr>
          <p:spPr>
            <a:xfrm>
              <a:off x="7590688" y="1680414"/>
              <a:ext cx="116053" cy="119244"/>
            </a:xfrm>
            <a:custGeom>
              <a:avLst/>
              <a:gdLst/>
              <a:ahLst/>
              <a:cxnLst/>
              <a:rect l="l" t="t" r="r" b="b"/>
              <a:pathLst>
                <a:path w="3455" h="355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287" y="358"/>
                    <a:pt x="1" y="930"/>
                    <a:pt x="1" y="1573"/>
                  </a:cubicBezTo>
                  <a:cubicBezTo>
                    <a:pt x="1" y="2668"/>
                    <a:pt x="882" y="3549"/>
                    <a:pt x="1978" y="3549"/>
                  </a:cubicBezTo>
                  <a:cubicBezTo>
                    <a:pt x="2573" y="3549"/>
                    <a:pt x="3097" y="3311"/>
                    <a:pt x="3454" y="2906"/>
                  </a:cubicBezTo>
                  <a:lnTo>
                    <a:pt x="3454" y="2906"/>
                  </a:lnTo>
                  <a:cubicBezTo>
                    <a:pt x="3121" y="3144"/>
                    <a:pt x="2692" y="3311"/>
                    <a:pt x="2240" y="3311"/>
                  </a:cubicBezTo>
                  <a:cubicBezTo>
                    <a:pt x="1144" y="3311"/>
                    <a:pt x="263" y="2406"/>
                    <a:pt x="263" y="1311"/>
                  </a:cubicBezTo>
                  <a:cubicBezTo>
                    <a:pt x="263" y="811"/>
                    <a:pt x="453" y="358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0"/>
            <p:cNvSpPr/>
            <p:nvPr/>
          </p:nvSpPr>
          <p:spPr>
            <a:xfrm>
              <a:off x="7436308" y="1734830"/>
              <a:ext cx="28854" cy="29626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429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191" y="881"/>
                    <a:pt x="429" y="881"/>
                  </a:cubicBezTo>
                  <a:cubicBezTo>
                    <a:pt x="668" y="881"/>
                    <a:pt x="858" y="667"/>
                    <a:pt x="858" y="429"/>
                  </a:cubicBezTo>
                  <a:cubicBezTo>
                    <a:pt x="858" y="191"/>
                    <a:pt x="668" y="0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0"/>
            <p:cNvSpPr/>
            <p:nvPr/>
          </p:nvSpPr>
          <p:spPr>
            <a:xfrm>
              <a:off x="7629114" y="1705237"/>
              <a:ext cx="56028" cy="5602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cubicBezTo>
                    <a:pt x="0" y="1286"/>
                    <a:pt x="381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0"/>
            <p:cNvSpPr/>
            <p:nvPr/>
          </p:nvSpPr>
          <p:spPr>
            <a:xfrm>
              <a:off x="7605904" y="1720521"/>
              <a:ext cx="61638" cy="55121"/>
            </a:xfrm>
            <a:custGeom>
              <a:avLst/>
              <a:gdLst/>
              <a:ahLst/>
              <a:cxnLst/>
              <a:rect l="l" t="t" r="r" b="b"/>
              <a:pathLst>
                <a:path w="1835" h="1641" extrusionOk="0">
                  <a:moveTo>
                    <a:pt x="1525" y="0"/>
                  </a:moveTo>
                  <a:cubicBezTo>
                    <a:pt x="1449" y="0"/>
                    <a:pt x="1373" y="30"/>
                    <a:pt x="1310" y="93"/>
                  </a:cubicBezTo>
                  <a:lnTo>
                    <a:pt x="0" y="1474"/>
                  </a:lnTo>
                  <a:lnTo>
                    <a:pt x="191" y="1641"/>
                  </a:lnTo>
                  <a:lnTo>
                    <a:pt x="620" y="1641"/>
                  </a:lnTo>
                  <a:lnTo>
                    <a:pt x="1763" y="474"/>
                  </a:lnTo>
                  <a:cubicBezTo>
                    <a:pt x="1763" y="474"/>
                    <a:pt x="1834" y="188"/>
                    <a:pt x="1715" y="69"/>
                  </a:cubicBezTo>
                  <a:cubicBezTo>
                    <a:pt x="1659" y="24"/>
                    <a:pt x="1592" y="0"/>
                    <a:pt x="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0"/>
            <p:cNvSpPr/>
            <p:nvPr/>
          </p:nvSpPr>
          <p:spPr>
            <a:xfrm>
              <a:off x="7647488" y="1611622"/>
              <a:ext cx="19247" cy="128851"/>
            </a:xfrm>
            <a:custGeom>
              <a:avLst/>
              <a:gdLst/>
              <a:ahLst/>
              <a:cxnLst/>
              <a:rect l="l" t="t" r="r" b="b"/>
              <a:pathLst>
                <a:path w="573" h="3836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3525"/>
                  </a:lnTo>
                  <a:cubicBezTo>
                    <a:pt x="1" y="3692"/>
                    <a:pt x="120" y="3835"/>
                    <a:pt x="287" y="3835"/>
                  </a:cubicBezTo>
                  <a:cubicBezTo>
                    <a:pt x="453" y="3835"/>
                    <a:pt x="572" y="3692"/>
                    <a:pt x="572" y="3525"/>
                  </a:cubicBezTo>
                  <a:lnTo>
                    <a:pt x="572" y="287"/>
                  </a:lnTo>
                  <a:cubicBezTo>
                    <a:pt x="572" y="120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0"/>
            <p:cNvSpPr/>
            <p:nvPr/>
          </p:nvSpPr>
          <p:spPr>
            <a:xfrm>
              <a:off x="7581114" y="1761232"/>
              <a:ext cx="52031" cy="20826"/>
            </a:xfrm>
            <a:custGeom>
              <a:avLst/>
              <a:gdLst/>
              <a:ahLst/>
              <a:cxnLst/>
              <a:rect l="l" t="t" r="r" b="b"/>
              <a:pathLst>
                <a:path w="1549" h="620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7"/>
                    <a:pt x="143" y="619"/>
                    <a:pt x="334" y="619"/>
                  </a:cubicBezTo>
                  <a:lnTo>
                    <a:pt x="1239" y="619"/>
                  </a:lnTo>
                  <a:cubicBezTo>
                    <a:pt x="1405" y="619"/>
                    <a:pt x="1548" y="477"/>
                    <a:pt x="1548" y="310"/>
                  </a:cubicBezTo>
                  <a:cubicBezTo>
                    <a:pt x="1548" y="143"/>
                    <a:pt x="1405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0"/>
            <p:cNvSpPr/>
            <p:nvPr/>
          </p:nvSpPr>
          <p:spPr>
            <a:xfrm>
              <a:off x="7462710" y="1592442"/>
              <a:ext cx="90424" cy="76820"/>
            </a:xfrm>
            <a:custGeom>
              <a:avLst/>
              <a:gdLst/>
              <a:ahLst/>
              <a:cxnLst/>
              <a:rect l="l" t="t" r="r" b="b"/>
              <a:pathLst>
                <a:path w="2692" h="2287" extrusionOk="0">
                  <a:moveTo>
                    <a:pt x="263" y="0"/>
                  </a:moveTo>
                  <a:lnTo>
                    <a:pt x="120" y="48"/>
                  </a:lnTo>
                  <a:cubicBezTo>
                    <a:pt x="48" y="48"/>
                    <a:pt x="1" y="96"/>
                    <a:pt x="24" y="167"/>
                  </a:cubicBezTo>
                  <a:lnTo>
                    <a:pt x="453" y="2072"/>
                  </a:lnTo>
                  <a:cubicBezTo>
                    <a:pt x="477" y="2167"/>
                    <a:pt x="548" y="2239"/>
                    <a:pt x="644" y="2239"/>
                  </a:cubicBezTo>
                  <a:lnTo>
                    <a:pt x="2454" y="2287"/>
                  </a:lnTo>
                  <a:cubicBezTo>
                    <a:pt x="2573" y="2287"/>
                    <a:pt x="2668" y="2120"/>
                    <a:pt x="2668" y="2120"/>
                  </a:cubicBezTo>
                  <a:cubicBezTo>
                    <a:pt x="2668" y="2096"/>
                    <a:pt x="2692" y="2025"/>
                    <a:pt x="2692" y="2025"/>
                  </a:cubicBezTo>
                  <a:cubicBezTo>
                    <a:pt x="2668" y="1763"/>
                    <a:pt x="2430" y="1548"/>
                    <a:pt x="2120" y="1548"/>
                  </a:cubicBezTo>
                  <a:lnTo>
                    <a:pt x="1430" y="1548"/>
                  </a:lnTo>
                  <a:cubicBezTo>
                    <a:pt x="1144" y="1548"/>
                    <a:pt x="906" y="1358"/>
                    <a:pt x="858" y="1096"/>
                  </a:cubicBezTo>
                  <a:lnTo>
                    <a:pt x="691" y="310"/>
                  </a:lnTo>
                  <a:cubicBezTo>
                    <a:pt x="644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0"/>
            <p:cNvSpPr/>
            <p:nvPr/>
          </p:nvSpPr>
          <p:spPr>
            <a:xfrm>
              <a:off x="7461131" y="1592442"/>
              <a:ext cx="92809" cy="79205"/>
            </a:xfrm>
            <a:custGeom>
              <a:avLst/>
              <a:gdLst/>
              <a:ahLst/>
              <a:cxnLst/>
              <a:rect l="l" t="t" r="r" b="b"/>
              <a:pathLst>
                <a:path w="2763" h="2358" extrusionOk="0">
                  <a:moveTo>
                    <a:pt x="95" y="0"/>
                  </a:moveTo>
                  <a:cubicBezTo>
                    <a:pt x="48" y="0"/>
                    <a:pt x="0" y="48"/>
                    <a:pt x="0" y="119"/>
                  </a:cubicBezTo>
                  <a:lnTo>
                    <a:pt x="405" y="2215"/>
                  </a:lnTo>
                  <a:cubicBezTo>
                    <a:pt x="429" y="2287"/>
                    <a:pt x="500" y="2358"/>
                    <a:pt x="595" y="2358"/>
                  </a:cubicBezTo>
                  <a:lnTo>
                    <a:pt x="2524" y="2358"/>
                  </a:lnTo>
                  <a:cubicBezTo>
                    <a:pt x="2643" y="2358"/>
                    <a:pt x="2763" y="2263"/>
                    <a:pt x="2763" y="2120"/>
                  </a:cubicBezTo>
                  <a:cubicBezTo>
                    <a:pt x="2763" y="2096"/>
                    <a:pt x="2763" y="2072"/>
                    <a:pt x="2739" y="2025"/>
                  </a:cubicBezTo>
                  <a:lnTo>
                    <a:pt x="786" y="2025"/>
                  </a:lnTo>
                  <a:cubicBezTo>
                    <a:pt x="738" y="2025"/>
                    <a:pt x="714" y="2001"/>
                    <a:pt x="691" y="19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0"/>
            <p:cNvSpPr/>
            <p:nvPr/>
          </p:nvSpPr>
          <p:spPr>
            <a:xfrm>
              <a:off x="7636303" y="1607625"/>
              <a:ext cx="44036" cy="38427"/>
            </a:xfrm>
            <a:custGeom>
              <a:avLst/>
              <a:gdLst/>
              <a:ahLst/>
              <a:cxnLst/>
              <a:rect l="l" t="t" r="r" b="b"/>
              <a:pathLst>
                <a:path w="1311" h="1144" extrusionOk="0">
                  <a:moveTo>
                    <a:pt x="334" y="1"/>
                  </a:moveTo>
                  <a:lnTo>
                    <a:pt x="96" y="48"/>
                  </a:lnTo>
                  <a:cubicBezTo>
                    <a:pt x="48" y="48"/>
                    <a:pt x="0" y="96"/>
                    <a:pt x="0" y="144"/>
                  </a:cubicBezTo>
                  <a:lnTo>
                    <a:pt x="0" y="1049"/>
                  </a:lnTo>
                  <a:cubicBezTo>
                    <a:pt x="0" y="1096"/>
                    <a:pt x="48" y="1144"/>
                    <a:pt x="119" y="1144"/>
                  </a:cubicBezTo>
                  <a:lnTo>
                    <a:pt x="1143" y="1144"/>
                  </a:lnTo>
                  <a:cubicBezTo>
                    <a:pt x="1191" y="1144"/>
                    <a:pt x="1239" y="1096"/>
                    <a:pt x="1239" y="1049"/>
                  </a:cubicBezTo>
                  <a:lnTo>
                    <a:pt x="1310" y="834"/>
                  </a:lnTo>
                  <a:lnTo>
                    <a:pt x="1310" y="96"/>
                  </a:lnTo>
                  <a:cubicBezTo>
                    <a:pt x="1310" y="25"/>
                    <a:pt x="1263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0"/>
            <p:cNvSpPr/>
            <p:nvPr/>
          </p:nvSpPr>
          <p:spPr>
            <a:xfrm>
              <a:off x="7633884" y="1607625"/>
              <a:ext cx="45649" cy="40845"/>
            </a:xfrm>
            <a:custGeom>
              <a:avLst/>
              <a:gdLst/>
              <a:ahLst/>
              <a:cxnLst/>
              <a:rect l="l" t="t" r="r" b="b"/>
              <a:pathLst>
                <a:path w="1359" h="1216" extrusionOk="0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1" y="1120"/>
                  </a:lnTo>
                  <a:cubicBezTo>
                    <a:pt x="1" y="1168"/>
                    <a:pt x="49" y="1215"/>
                    <a:pt x="120" y="1215"/>
                  </a:cubicBezTo>
                  <a:lnTo>
                    <a:pt x="1263" y="1215"/>
                  </a:lnTo>
                  <a:cubicBezTo>
                    <a:pt x="1335" y="1215"/>
                    <a:pt x="1358" y="1168"/>
                    <a:pt x="1358" y="1120"/>
                  </a:cubicBezTo>
                  <a:lnTo>
                    <a:pt x="1358" y="834"/>
                  </a:lnTo>
                  <a:lnTo>
                    <a:pt x="477" y="834"/>
                  </a:lnTo>
                  <a:cubicBezTo>
                    <a:pt x="430" y="834"/>
                    <a:pt x="406" y="787"/>
                    <a:pt x="406" y="739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0"/>
            <p:cNvSpPr/>
            <p:nvPr/>
          </p:nvSpPr>
          <p:spPr>
            <a:xfrm>
              <a:off x="7403524" y="1698822"/>
              <a:ext cx="97613" cy="98419"/>
            </a:xfrm>
            <a:custGeom>
              <a:avLst/>
              <a:gdLst/>
              <a:ahLst/>
              <a:cxnLst/>
              <a:rect l="l" t="t" r="r" b="b"/>
              <a:pathLst>
                <a:path w="2906" h="2930" extrusionOk="0">
                  <a:moveTo>
                    <a:pt x="1405" y="548"/>
                  </a:moveTo>
                  <a:cubicBezTo>
                    <a:pt x="1929" y="548"/>
                    <a:pt x="2358" y="977"/>
                    <a:pt x="2358" y="1501"/>
                  </a:cubicBezTo>
                  <a:cubicBezTo>
                    <a:pt x="2358" y="2025"/>
                    <a:pt x="1929" y="2454"/>
                    <a:pt x="1405" y="2454"/>
                  </a:cubicBezTo>
                  <a:cubicBezTo>
                    <a:pt x="882" y="2454"/>
                    <a:pt x="453" y="2025"/>
                    <a:pt x="453" y="1501"/>
                  </a:cubicBezTo>
                  <a:cubicBezTo>
                    <a:pt x="453" y="977"/>
                    <a:pt x="882" y="548"/>
                    <a:pt x="1405" y="548"/>
                  </a:cubicBezTo>
                  <a:close/>
                  <a:moveTo>
                    <a:pt x="1405" y="1"/>
                  </a:moveTo>
                  <a:cubicBezTo>
                    <a:pt x="1048" y="1"/>
                    <a:pt x="739" y="120"/>
                    <a:pt x="477" y="334"/>
                  </a:cubicBezTo>
                  <a:cubicBezTo>
                    <a:pt x="477" y="334"/>
                    <a:pt x="429" y="382"/>
                    <a:pt x="405" y="406"/>
                  </a:cubicBezTo>
                  <a:cubicBezTo>
                    <a:pt x="96" y="667"/>
                    <a:pt x="0" y="1072"/>
                    <a:pt x="0" y="1501"/>
                  </a:cubicBezTo>
                  <a:cubicBezTo>
                    <a:pt x="0" y="2335"/>
                    <a:pt x="596" y="2930"/>
                    <a:pt x="1429" y="2930"/>
                  </a:cubicBezTo>
                  <a:cubicBezTo>
                    <a:pt x="1834" y="2930"/>
                    <a:pt x="2215" y="2811"/>
                    <a:pt x="2477" y="2549"/>
                  </a:cubicBezTo>
                  <a:cubicBezTo>
                    <a:pt x="2525" y="2501"/>
                    <a:pt x="2596" y="2430"/>
                    <a:pt x="2596" y="2430"/>
                  </a:cubicBezTo>
                  <a:cubicBezTo>
                    <a:pt x="2787" y="2192"/>
                    <a:pt x="2906" y="1858"/>
                    <a:pt x="2906" y="1501"/>
                  </a:cubicBezTo>
                  <a:cubicBezTo>
                    <a:pt x="2906" y="691"/>
                    <a:pt x="2239" y="1"/>
                    <a:pt x="1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0"/>
            <p:cNvSpPr/>
            <p:nvPr/>
          </p:nvSpPr>
          <p:spPr>
            <a:xfrm>
              <a:off x="7400333" y="1710041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572" y="0"/>
                  </a:moveTo>
                  <a:cubicBezTo>
                    <a:pt x="238" y="262"/>
                    <a:pt x="0" y="691"/>
                    <a:pt x="0" y="1167"/>
                  </a:cubicBezTo>
                  <a:cubicBezTo>
                    <a:pt x="0" y="2001"/>
                    <a:pt x="691" y="2667"/>
                    <a:pt x="1500" y="2667"/>
                  </a:cubicBezTo>
                  <a:cubicBezTo>
                    <a:pt x="1977" y="2667"/>
                    <a:pt x="2405" y="2453"/>
                    <a:pt x="2691" y="2096"/>
                  </a:cubicBezTo>
                  <a:lnTo>
                    <a:pt x="2691" y="2096"/>
                  </a:lnTo>
                  <a:cubicBezTo>
                    <a:pt x="2429" y="2310"/>
                    <a:pt x="2120" y="2429"/>
                    <a:pt x="1762" y="2429"/>
                  </a:cubicBezTo>
                  <a:cubicBezTo>
                    <a:pt x="929" y="2429"/>
                    <a:pt x="262" y="1739"/>
                    <a:pt x="262" y="929"/>
                  </a:cubicBezTo>
                  <a:cubicBezTo>
                    <a:pt x="262" y="572"/>
                    <a:pt x="381" y="262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0" name="Google Shape;3650;p40"/>
            <p:cNvGrpSpPr/>
            <p:nvPr/>
          </p:nvGrpSpPr>
          <p:grpSpPr>
            <a:xfrm>
              <a:off x="7395530" y="1514043"/>
              <a:ext cx="332810" cy="290419"/>
              <a:chOff x="7395530" y="1514043"/>
              <a:chExt cx="332810" cy="290419"/>
            </a:xfrm>
          </p:grpSpPr>
          <p:sp>
            <p:nvSpPr>
              <p:cNvPr id="3651" name="Google Shape;3651;p40"/>
              <p:cNvSpPr/>
              <p:nvPr/>
            </p:nvSpPr>
            <p:spPr>
              <a:xfrm>
                <a:off x="7395530" y="1514043"/>
                <a:ext cx="332810" cy="290419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8646" extrusionOk="0">
                    <a:moveTo>
                      <a:pt x="6168" y="286"/>
                    </a:moveTo>
                    <a:cubicBezTo>
                      <a:pt x="6359" y="286"/>
                      <a:pt x="6502" y="453"/>
                      <a:pt x="6502" y="644"/>
                    </a:cubicBezTo>
                    <a:cubicBezTo>
                      <a:pt x="6502" y="810"/>
                      <a:pt x="6359" y="977"/>
                      <a:pt x="6168" y="977"/>
                    </a:cubicBezTo>
                    <a:cubicBezTo>
                      <a:pt x="5978" y="977"/>
                      <a:pt x="5835" y="810"/>
                      <a:pt x="5835" y="644"/>
                    </a:cubicBezTo>
                    <a:cubicBezTo>
                      <a:pt x="5835" y="453"/>
                      <a:pt x="5978" y="286"/>
                      <a:pt x="6168" y="286"/>
                    </a:cubicBezTo>
                    <a:close/>
                    <a:moveTo>
                      <a:pt x="6787" y="739"/>
                    </a:moveTo>
                    <a:lnTo>
                      <a:pt x="7549" y="1072"/>
                    </a:lnTo>
                    <a:cubicBezTo>
                      <a:pt x="7788" y="1167"/>
                      <a:pt x="7930" y="1406"/>
                      <a:pt x="7930" y="1644"/>
                    </a:cubicBezTo>
                    <a:lnTo>
                      <a:pt x="7930" y="2049"/>
                    </a:lnTo>
                    <a:lnTo>
                      <a:pt x="7645" y="2049"/>
                    </a:lnTo>
                    <a:lnTo>
                      <a:pt x="7645" y="1644"/>
                    </a:lnTo>
                    <a:cubicBezTo>
                      <a:pt x="7645" y="1501"/>
                      <a:pt x="7549" y="1382"/>
                      <a:pt x="7430" y="1334"/>
                    </a:cubicBezTo>
                    <a:lnTo>
                      <a:pt x="6668" y="1001"/>
                    </a:lnTo>
                    <a:cubicBezTo>
                      <a:pt x="6740" y="929"/>
                      <a:pt x="6764" y="834"/>
                      <a:pt x="6787" y="739"/>
                    </a:cubicBezTo>
                    <a:close/>
                    <a:moveTo>
                      <a:pt x="8121" y="2334"/>
                    </a:moveTo>
                    <a:lnTo>
                      <a:pt x="8121" y="2644"/>
                    </a:lnTo>
                    <a:lnTo>
                      <a:pt x="7454" y="2644"/>
                    </a:lnTo>
                    <a:lnTo>
                      <a:pt x="7454" y="2334"/>
                    </a:lnTo>
                    <a:close/>
                    <a:moveTo>
                      <a:pt x="8311" y="2930"/>
                    </a:moveTo>
                    <a:lnTo>
                      <a:pt x="8311" y="3859"/>
                    </a:lnTo>
                    <a:lnTo>
                      <a:pt x="7264" y="3859"/>
                    </a:lnTo>
                    <a:lnTo>
                      <a:pt x="7264" y="2930"/>
                    </a:lnTo>
                    <a:close/>
                    <a:moveTo>
                      <a:pt x="4001" y="4835"/>
                    </a:moveTo>
                    <a:lnTo>
                      <a:pt x="4001" y="5144"/>
                    </a:lnTo>
                    <a:lnTo>
                      <a:pt x="3168" y="5144"/>
                    </a:lnTo>
                    <a:lnTo>
                      <a:pt x="3168" y="4835"/>
                    </a:lnTo>
                    <a:close/>
                    <a:moveTo>
                      <a:pt x="7359" y="6002"/>
                    </a:moveTo>
                    <a:lnTo>
                      <a:pt x="7359" y="6264"/>
                    </a:lnTo>
                    <a:lnTo>
                      <a:pt x="7097" y="6526"/>
                    </a:lnTo>
                    <a:cubicBezTo>
                      <a:pt x="7097" y="6311"/>
                      <a:pt x="7192" y="6121"/>
                      <a:pt x="7359" y="6002"/>
                    </a:cubicBezTo>
                    <a:close/>
                    <a:moveTo>
                      <a:pt x="7930" y="4144"/>
                    </a:moveTo>
                    <a:lnTo>
                      <a:pt x="7930" y="6430"/>
                    </a:lnTo>
                    <a:cubicBezTo>
                      <a:pt x="7930" y="6526"/>
                      <a:pt x="7859" y="6597"/>
                      <a:pt x="7788" y="6597"/>
                    </a:cubicBezTo>
                    <a:cubicBezTo>
                      <a:pt x="7716" y="6597"/>
                      <a:pt x="7645" y="6526"/>
                      <a:pt x="7645" y="6430"/>
                    </a:cubicBezTo>
                    <a:lnTo>
                      <a:pt x="7645" y="4144"/>
                    </a:lnTo>
                    <a:close/>
                    <a:moveTo>
                      <a:pt x="7359" y="5359"/>
                    </a:moveTo>
                    <a:lnTo>
                      <a:pt x="7359" y="5645"/>
                    </a:lnTo>
                    <a:cubicBezTo>
                      <a:pt x="7026" y="5811"/>
                      <a:pt x="6811" y="6145"/>
                      <a:pt x="6811" y="6526"/>
                    </a:cubicBezTo>
                    <a:cubicBezTo>
                      <a:pt x="6811" y="6621"/>
                      <a:pt x="6835" y="6716"/>
                      <a:pt x="6859" y="6788"/>
                    </a:cubicBezTo>
                    <a:lnTo>
                      <a:pt x="6644" y="7002"/>
                    </a:lnTo>
                    <a:cubicBezTo>
                      <a:pt x="6573" y="6859"/>
                      <a:pt x="6549" y="6692"/>
                      <a:pt x="6549" y="6526"/>
                    </a:cubicBezTo>
                    <a:cubicBezTo>
                      <a:pt x="6549" y="6002"/>
                      <a:pt x="6883" y="5549"/>
                      <a:pt x="7359" y="5359"/>
                    </a:cubicBezTo>
                    <a:close/>
                    <a:moveTo>
                      <a:pt x="7359" y="4740"/>
                    </a:moveTo>
                    <a:lnTo>
                      <a:pt x="7359" y="5049"/>
                    </a:lnTo>
                    <a:cubicBezTo>
                      <a:pt x="6716" y="5240"/>
                      <a:pt x="6263" y="5859"/>
                      <a:pt x="6263" y="6526"/>
                    </a:cubicBezTo>
                    <a:cubicBezTo>
                      <a:pt x="6263" y="6764"/>
                      <a:pt x="6311" y="7002"/>
                      <a:pt x="6406" y="7216"/>
                    </a:cubicBezTo>
                    <a:lnTo>
                      <a:pt x="6073" y="7216"/>
                    </a:lnTo>
                    <a:cubicBezTo>
                      <a:pt x="5978" y="7002"/>
                      <a:pt x="5954" y="6764"/>
                      <a:pt x="5954" y="6526"/>
                    </a:cubicBezTo>
                    <a:cubicBezTo>
                      <a:pt x="5954" y="5668"/>
                      <a:pt x="6549" y="4930"/>
                      <a:pt x="7359" y="4740"/>
                    </a:cubicBezTo>
                    <a:close/>
                    <a:moveTo>
                      <a:pt x="8216" y="6002"/>
                    </a:moveTo>
                    <a:cubicBezTo>
                      <a:pt x="8383" y="6121"/>
                      <a:pt x="8478" y="6311"/>
                      <a:pt x="8478" y="6526"/>
                    </a:cubicBezTo>
                    <a:cubicBezTo>
                      <a:pt x="8478" y="6907"/>
                      <a:pt x="8169" y="7216"/>
                      <a:pt x="7788" y="7216"/>
                    </a:cubicBezTo>
                    <a:cubicBezTo>
                      <a:pt x="7740" y="7216"/>
                      <a:pt x="7692" y="7216"/>
                      <a:pt x="7669" y="7193"/>
                    </a:cubicBezTo>
                    <a:lnTo>
                      <a:pt x="8097" y="6740"/>
                    </a:lnTo>
                    <a:cubicBezTo>
                      <a:pt x="8169" y="6669"/>
                      <a:pt x="8216" y="6550"/>
                      <a:pt x="8216" y="6430"/>
                    </a:cubicBezTo>
                    <a:lnTo>
                      <a:pt x="8216" y="6002"/>
                    </a:lnTo>
                    <a:close/>
                    <a:moveTo>
                      <a:pt x="7407" y="6645"/>
                    </a:moveTo>
                    <a:cubicBezTo>
                      <a:pt x="7454" y="6716"/>
                      <a:pt x="7526" y="6788"/>
                      <a:pt x="7621" y="6835"/>
                    </a:cubicBezTo>
                    <a:lnTo>
                      <a:pt x="7097" y="7359"/>
                    </a:lnTo>
                    <a:cubicBezTo>
                      <a:pt x="7049" y="7288"/>
                      <a:pt x="6954" y="7240"/>
                      <a:pt x="6835" y="7216"/>
                    </a:cubicBezTo>
                    <a:lnTo>
                      <a:pt x="7407" y="6645"/>
                    </a:lnTo>
                    <a:close/>
                    <a:moveTo>
                      <a:pt x="6764" y="7502"/>
                    </a:moveTo>
                    <a:cubicBezTo>
                      <a:pt x="6859" y="7502"/>
                      <a:pt x="6930" y="7574"/>
                      <a:pt x="6930" y="7669"/>
                    </a:cubicBezTo>
                    <a:cubicBezTo>
                      <a:pt x="6930" y="7764"/>
                      <a:pt x="6859" y="7836"/>
                      <a:pt x="6764" y="7836"/>
                    </a:cubicBezTo>
                    <a:lnTo>
                      <a:pt x="5859" y="7836"/>
                    </a:lnTo>
                    <a:cubicBezTo>
                      <a:pt x="5763" y="7836"/>
                      <a:pt x="5668" y="7764"/>
                      <a:pt x="5668" y="7669"/>
                    </a:cubicBezTo>
                    <a:cubicBezTo>
                      <a:pt x="5668" y="7574"/>
                      <a:pt x="5763" y="7502"/>
                      <a:pt x="5859" y="7502"/>
                    </a:cubicBezTo>
                    <a:close/>
                    <a:moveTo>
                      <a:pt x="8216" y="4740"/>
                    </a:moveTo>
                    <a:cubicBezTo>
                      <a:pt x="9026" y="4930"/>
                      <a:pt x="9621" y="5692"/>
                      <a:pt x="9621" y="6526"/>
                    </a:cubicBezTo>
                    <a:cubicBezTo>
                      <a:pt x="9621" y="7550"/>
                      <a:pt x="8812" y="8359"/>
                      <a:pt x="7788" y="8359"/>
                    </a:cubicBezTo>
                    <a:cubicBezTo>
                      <a:pt x="7454" y="8359"/>
                      <a:pt x="7145" y="8288"/>
                      <a:pt x="6859" y="8121"/>
                    </a:cubicBezTo>
                    <a:cubicBezTo>
                      <a:pt x="6978" y="8097"/>
                      <a:pt x="7097" y="8026"/>
                      <a:pt x="7145" y="7931"/>
                    </a:cubicBezTo>
                    <a:cubicBezTo>
                      <a:pt x="7359" y="8002"/>
                      <a:pt x="7573" y="8050"/>
                      <a:pt x="7788" y="8050"/>
                    </a:cubicBezTo>
                    <a:cubicBezTo>
                      <a:pt x="8169" y="8050"/>
                      <a:pt x="8526" y="7907"/>
                      <a:pt x="8812" y="7645"/>
                    </a:cubicBezTo>
                    <a:cubicBezTo>
                      <a:pt x="9097" y="7407"/>
                      <a:pt x="9264" y="7050"/>
                      <a:pt x="9312" y="6669"/>
                    </a:cubicBezTo>
                    <a:cubicBezTo>
                      <a:pt x="9312" y="6597"/>
                      <a:pt x="9264" y="6526"/>
                      <a:pt x="9169" y="6502"/>
                    </a:cubicBezTo>
                    <a:cubicBezTo>
                      <a:pt x="9097" y="6502"/>
                      <a:pt x="9026" y="6573"/>
                      <a:pt x="9026" y="6645"/>
                    </a:cubicBezTo>
                    <a:cubicBezTo>
                      <a:pt x="8954" y="7288"/>
                      <a:pt x="8431" y="7764"/>
                      <a:pt x="7788" y="7764"/>
                    </a:cubicBezTo>
                    <a:cubicBezTo>
                      <a:pt x="7597" y="7764"/>
                      <a:pt x="7407" y="7716"/>
                      <a:pt x="7240" y="7645"/>
                    </a:cubicBezTo>
                    <a:lnTo>
                      <a:pt x="7430" y="7431"/>
                    </a:lnTo>
                    <a:cubicBezTo>
                      <a:pt x="7549" y="7478"/>
                      <a:pt x="7669" y="7502"/>
                      <a:pt x="7788" y="7502"/>
                    </a:cubicBezTo>
                    <a:cubicBezTo>
                      <a:pt x="8311" y="7502"/>
                      <a:pt x="8764" y="7073"/>
                      <a:pt x="8764" y="6526"/>
                    </a:cubicBezTo>
                    <a:cubicBezTo>
                      <a:pt x="8764" y="6168"/>
                      <a:pt x="8550" y="5835"/>
                      <a:pt x="8216" y="5668"/>
                    </a:cubicBezTo>
                    <a:lnTo>
                      <a:pt x="8216" y="5359"/>
                    </a:lnTo>
                    <a:cubicBezTo>
                      <a:pt x="8526" y="5478"/>
                      <a:pt x="8788" y="5740"/>
                      <a:pt x="8931" y="6049"/>
                    </a:cubicBezTo>
                    <a:cubicBezTo>
                      <a:pt x="8954" y="6097"/>
                      <a:pt x="9002" y="6145"/>
                      <a:pt x="9050" y="6145"/>
                    </a:cubicBezTo>
                    <a:cubicBezTo>
                      <a:pt x="9074" y="6145"/>
                      <a:pt x="9097" y="6121"/>
                      <a:pt x="9121" y="6121"/>
                    </a:cubicBezTo>
                    <a:cubicBezTo>
                      <a:pt x="9193" y="6097"/>
                      <a:pt x="9216" y="6002"/>
                      <a:pt x="9193" y="5930"/>
                    </a:cubicBezTo>
                    <a:cubicBezTo>
                      <a:pt x="9002" y="5502"/>
                      <a:pt x="8645" y="5192"/>
                      <a:pt x="8216" y="5073"/>
                    </a:cubicBezTo>
                    <a:lnTo>
                      <a:pt x="8216" y="4740"/>
                    </a:lnTo>
                    <a:close/>
                    <a:moveTo>
                      <a:pt x="6168" y="1"/>
                    </a:moveTo>
                    <a:cubicBezTo>
                      <a:pt x="5811" y="1"/>
                      <a:pt x="5549" y="286"/>
                      <a:pt x="5549" y="620"/>
                    </a:cubicBezTo>
                    <a:cubicBezTo>
                      <a:pt x="5549" y="977"/>
                      <a:pt x="5811" y="1263"/>
                      <a:pt x="6168" y="1263"/>
                    </a:cubicBezTo>
                    <a:cubicBezTo>
                      <a:pt x="6240" y="1263"/>
                      <a:pt x="6335" y="1239"/>
                      <a:pt x="6406" y="1215"/>
                    </a:cubicBezTo>
                    <a:lnTo>
                      <a:pt x="7311" y="1596"/>
                    </a:lnTo>
                    <a:cubicBezTo>
                      <a:pt x="7335" y="1620"/>
                      <a:pt x="7359" y="1620"/>
                      <a:pt x="7359" y="1644"/>
                    </a:cubicBezTo>
                    <a:lnTo>
                      <a:pt x="7359" y="2072"/>
                    </a:lnTo>
                    <a:cubicBezTo>
                      <a:pt x="7240" y="2096"/>
                      <a:pt x="7145" y="2215"/>
                      <a:pt x="7145" y="2334"/>
                    </a:cubicBezTo>
                    <a:lnTo>
                      <a:pt x="7145" y="2644"/>
                    </a:lnTo>
                    <a:cubicBezTo>
                      <a:pt x="7049" y="2668"/>
                      <a:pt x="6954" y="2763"/>
                      <a:pt x="6954" y="2882"/>
                    </a:cubicBezTo>
                    <a:lnTo>
                      <a:pt x="6954" y="2954"/>
                    </a:lnTo>
                    <a:lnTo>
                      <a:pt x="6311" y="2954"/>
                    </a:lnTo>
                    <a:cubicBezTo>
                      <a:pt x="6121" y="2954"/>
                      <a:pt x="5954" y="3073"/>
                      <a:pt x="5859" y="3239"/>
                    </a:cubicBezTo>
                    <a:lnTo>
                      <a:pt x="5478" y="3906"/>
                    </a:lnTo>
                    <a:cubicBezTo>
                      <a:pt x="5430" y="3978"/>
                      <a:pt x="5454" y="4073"/>
                      <a:pt x="5525" y="4120"/>
                    </a:cubicBezTo>
                    <a:lnTo>
                      <a:pt x="5597" y="4120"/>
                    </a:lnTo>
                    <a:cubicBezTo>
                      <a:pt x="5644" y="4120"/>
                      <a:pt x="5692" y="4097"/>
                      <a:pt x="5716" y="4049"/>
                    </a:cubicBezTo>
                    <a:lnTo>
                      <a:pt x="6097" y="3382"/>
                    </a:lnTo>
                    <a:cubicBezTo>
                      <a:pt x="6144" y="3287"/>
                      <a:pt x="6240" y="3239"/>
                      <a:pt x="6311" y="3239"/>
                    </a:cubicBezTo>
                    <a:lnTo>
                      <a:pt x="6954" y="3239"/>
                    </a:lnTo>
                    <a:lnTo>
                      <a:pt x="6954" y="3549"/>
                    </a:lnTo>
                    <a:lnTo>
                      <a:pt x="6430" y="3549"/>
                    </a:lnTo>
                    <a:cubicBezTo>
                      <a:pt x="6383" y="3549"/>
                      <a:pt x="6335" y="3573"/>
                      <a:pt x="6311" y="3620"/>
                    </a:cubicBezTo>
                    <a:lnTo>
                      <a:pt x="5168" y="5597"/>
                    </a:lnTo>
                    <a:cubicBezTo>
                      <a:pt x="5120" y="5668"/>
                      <a:pt x="5049" y="5716"/>
                      <a:pt x="4954" y="5716"/>
                    </a:cubicBezTo>
                    <a:lnTo>
                      <a:pt x="3263" y="5716"/>
                    </a:lnTo>
                    <a:cubicBezTo>
                      <a:pt x="3215" y="5716"/>
                      <a:pt x="3191" y="5716"/>
                      <a:pt x="3144" y="5740"/>
                    </a:cubicBezTo>
                    <a:lnTo>
                      <a:pt x="2929" y="5978"/>
                    </a:lnTo>
                    <a:cubicBezTo>
                      <a:pt x="2858" y="5907"/>
                      <a:pt x="2810" y="5835"/>
                      <a:pt x="2739" y="5764"/>
                    </a:cubicBezTo>
                    <a:lnTo>
                      <a:pt x="3072" y="5430"/>
                    </a:lnTo>
                    <a:lnTo>
                      <a:pt x="4858" y="5430"/>
                    </a:lnTo>
                    <a:cubicBezTo>
                      <a:pt x="4906" y="5430"/>
                      <a:pt x="4954" y="5406"/>
                      <a:pt x="4977" y="5359"/>
                    </a:cubicBezTo>
                    <a:lnTo>
                      <a:pt x="5382" y="4644"/>
                    </a:lnTo>
                    <a:cubicBezTo>
                      <a:pt x="5430" y="4573"/>
                      <a:pt x="5406" y="4478"/>
                      <a:pt x="5335" y="4454"/>
                    </a:cubicBezTo>
                    <a:cubicBezTo>
                      <a:pt x="5309" y="4437"/>
                      <a:pt x="5281" y="4429"/>
                      <a:pt x="5253" y="4429"/>
                    </a:cubicBezTo>
                    <a:cubicBezTo>
                      <a:pt x="5202" y="4429"/>
                      <a:pt x="5151" y="4455"/>
                      <a:pt x="5120" y="4501"/>
                    </a:cubicBezTo>
                    <a:lnTo>
                      <a:pt x="4763" y="5121"/>
                    </a:lnTo>
                    <a:lnTo>
                      <a:pt x="4287" y="5121"/>
                    </a:lnTo>
                    <a:lnTo>
                      <a:pt x="4287" y="4835"/>
                    </a:lnTo>
                    <a:lnTo>
                      <a:pt x="4477" y="4835"/>
                    </a:lnTo>
                    <a:cubicBezTo>
                      <a:pt x="4692" y="4835"/>
                      <a:pt x="4858" y="4668"/>
                      <a:pt x="4858" y="4454"/>
                    </a:cubicBezTo>
                    <a:cubicBezTo>
                      <a:pt x="4858" y="4049"/>
                      <a:pt x="4525" y="3739"/>
                      <a:pt x="4120" y="3739"/>
                    </a:cubicBezTo>
                    <a:lnTo>
                      <a:pt x="3406" y="3739"/>
                    </a:lnTo>
                    <a:cubicBezTo>
                      <a:pt x="3215" y="3739"/>
                      <a:pt x="3025" y="3573"/>
                      <a:pt x="3001" y="3382"/>
                    </a:cubicBezTo>
                    <a:lnTo>
                      <a:pt x="2810" y="2596"/>
                    </a:lnTo>
                    <a:cubicBezTo>
                      <a:pt x="2763" y="2358"/>
                      <a:pt x="2548" y="2191"/>
                      <a:pt x="2310" y="2191"/>
                    </a:cubicBezTo>
                    <a:lnTo>
                      <a:pt x="2048" y="2191"/>
                    </a:lnTo>
                    <a:cubicBezTo>
                      <a:pt x="1977" y="2191"/>
                      <a:pt x="1905" y="2215"/>
                      <a:pt x="1858" y="2263"/>
                    </a:cubicBezTo>
                    <a:cubicBezTo>
                      <a:pt x="1810" y="2334"/>
                      <a:pt x="1786" y="2406"/>
                      <a:pt x="1810" y="2477"/>
                    </a:cubicBezTo>
                    <a:lnTo>
                      <a:pt x="1953" y="3239"/>
                    </a:lnTo>
                    <a:cubicBezTo>
                      <a:pt x="1977" y="3311"/>
                      <a:pt x="2048" y="3358"/>
                      <a:pt x="2120" y="3358"/>
                    </a:cubicBezTo>
                    <a:cubicBezTo>
                      <a:pt x="2191" y="3335"/>
                      <a:pt x="2263" y="3263"/>
                      <a:pt x="2239" y="3168"/>
                    </a:cubicBezTo>
                    <a:lnTo>
                      <a:pt x="2096" y="2477"/>
                    </a:lnTo>
                    <a:lnTo>
                      <a:pt x="2310" y="2477"/>
                    </a:lnTo>
                    <a:cubicBezTo>
                      <a:pt x="2406" y="2477"/>
                      <a:pt x="2501" y="2549"/>
                      <a:pt x="2525" y="2668"/>
                    </a:cubicBezTo>
                    <a:lnTo>
                      <a:pt x="2715" y="3454"/>
                    </a:lnTo>
                    <a:cubicBezTo>
                      <a:pt x="2787" y="3787"/>
                      <a:pt x="3072" y="4025"/>
                      <a:pt x="3406" y="4025"/>
                    </a:cubicBezTo>
                    <a:lnTo>
                      <a:pt x="4120" y="4025"/>
                    </a:lnTo>
                    <a:cubicBezTo>
                      <a:pt x="4358" y="4025"/>
                      <a:pt x="4549" y="4216"/>
                      <a:pt x="4549" y="4454"/>
                    </a:cubicBezTo>
                    <a:cubicBezTo>
                      <a:pt x="4549" y="4501"/>
                      <a:pt x="4525" y="4549"/>
                      <a:pt x="4454" y="4549"/>
                    </a:cubicBezTo>
                    <a:lnTo>
                      <a:pt x="2548" y="4549"/>
                    </a:lnTo>
                    <a:cubicBezTo>
                      <a:pt x="2525" y="4549"/>
                      <a:pt x="2501" y="4525"/>
                      <a:pt x="2501" y="4501"/>
                    </a:cubicBezTo>
                    <a:lnTo>
                      <a:pt x="2358" y="3835"/>
                    </a:lnTo>
                    <a:cubicBezTo>
                      <a:pt x="2358" y="3776"/>
                      <a:pt x="2293" y="3733"/>
                      <a:pt x="2231" y="3733"/>
                    </a:cubicBezTo>
                    <a:cubicBezTo>
                      <a:pt x="2217" y="3733"/>
                      <a:pt x="2204" y="3735"/>
                      <a:pt x="2191" y="3739"/>
                    </a:cubicBezTo>
                    <a:cubicBezTo>
                      <a:pt x="2120" y="3739"/>
                      <a:pt x="2072" y="3811"/>
                      <a:pt x="2072" y="3906"/>
                    </a:cubicBezTo>
                    <a:lnTo>
                      <a:pt x="2215" y="4573"/>
                    </a:lnTo>
                    <a:cubicBezTo>
                      <a:pt x="2239" y="4716"/>
                      <a:pt x="2382" y="4835"/>
                      <a:pt x="2548" y="4835"/>
                    </a:cubicBezTo>
                    <a:lnTo>
                      <a:pt x="2858" y="4835"/>
                    </a:lnTo>
                    <a:lnTo>
                      <a:pt x="2858" y="5216"/>
                    </a:lnTo>
                    <a:lnTo>
                      <a:pt x="2477" y="5597"/>
                    </a:lnTo>
                    <a:cubicBezTo>
                      <a:pt x="2239" y="5454"/>
                      <a:pt x="1953" y="5359"/>
                      <a:pt x="1643" y="5359"/>
                    </a:cubicBezTo>
                    <a:cubicBezTo>
                      <a:pt x="738" y="5359"/>
                      <a:pt x="0" y="6097"/>
                      <a:pt x="0" y="7002"/>
                    </a:cubicBezTo>
                    <a:cubicBezTo>
                      <a:pt x="0" y="7240"/>
                      <a:pt x="48" y="7454"/>
                      <a:pt x="119" y="7645"/>
                    </a:cubicBezTo>
                    <a:cubicBezTo>
                      <a:pt x="156" y="7718"/>
                      <a:pt x="206" y="7749"/>
                      <a:pt x="260" y="7749"/>
                    </a:cubicBezTo>
                    <a:cubicBezTo>
                      <a:pt x="276" y="7749"/>
                      <a:pt x="293" y="7746"/>
                      <a:pt x="310" y="7740"/>
                    </a:cubicBezTo>
                    <a:cubicBezTo>
                      <a:pt x="381" y="7693"/>
                      <a:pt x="429" y="7621"/>
                      <a:pt x="381" y="7550"/>
                    </a:cubicBezTo>
                    <a:cubicBezTo>
                      <a:pt x="310" y="7359"/>
                      <a:pt x="286" y="7193"/>
                      <a:pt x="286" y="7002"/>
                    </a:cubicBezTo>
                    <a:cubicBezTo>
                      <a:pt x="286" y="6264"/>
                      <a:pt x="881" y="5645"/>
                      <a:pt x="1643" y="5645"/>
                    </a:cubicBezTo>
                    <a:cubicBezTo>
                      <a:pt x="2382" y="5645"/>
                      <a:pt x="3001" y="6264"/>
                      <a:pt x="3001" y="7002"/>
                    </a:cubicBezTo>
                    <a:cubicBezTo>
                      <a:pt x="3001" y="7740"/>
                      <a:pt x="2382" y="8359"/>
                      <a:pt x="1643" y="8359"/>
                    </a:cubicBezTo>
                    <a:cubicBezTo>
                      <a:pt x="1310" y="8359"/>
                      <a:pt x="1000" y="8240"/>
                      <a:pt x="762" y="8026"/>
                    </a:cubicBezTo>
                    <a:cubicBezTo>
                      <a:pt x="730" y="8005"/>
                      <a:pt x="693" y="7993"/>
                      <a:pt x="658" y="7993"/>
                    </a:cubicBezTo>
                    <a:cubicBezTo>
                      <a:pt x="615" y="7993"/>
                      <a:pt x="574" y="8010"/>
                      <a:pt x="548" y="8050"/>
                    </a:cubicBezTo>
                    <a:cubicBezTo>
                      <a:pt x="500" y="8097"/>
                      <a:pt x="500" y="8193"/>
                      <a:pt x="572" y="8240"/>
                    </a:cubicBezTo>
                    <a:cubicBezTo>
                      <a:pt x="858" y="8502"/>
                      <a:pt x="1239" y="8645"/>
                      <a:pt x="1643" y="8645"/>
                    </a:cubicBezTo>
                    <a:cubicBezTo>
                      <a:pt x="2548" y="8645"/>
                      <a:pt x="3287" y="7907"/>
                      <a:pt x="3287" y="7002"/>
                    </a:cubicBezTo>
                    <a:cubicBezTo>
                      <a:pt x="3287" y="6716"/>
                      <a:pt x="3215" y="6454"/>
                      <a:pt x="3072" y="6216"/>
                    </a:cubicBezTo>
                    <a:lnTo>
                      <a:pt x="3310" y="6002"/>
                    </a:lnTo>
                    <a:lnTo>
                      <a:pt x="4954" y="6002"/>
                    </a:lnTo>
                    <a:cubicBezTo>
                      <a:pt x="5144" y="6002"/>
                      <a:pt x="5311" y="5883"/>
                      <a:pt x="5406" y="5740"/>
                    </a:cubicBezTo>
                    <a:lnTo>
                      <a:pt x="6502" y="3835"/>
                    </a:lnTo>
                    <a:lnTo>
                      <a:pt x="6954" y="3835"/>
                    </a:lnTo>
                    <a:lnTo>
                      <a:pt x="6954" y="3906"/>
                    </a:lnTo>
                    <a:cubicBezTo>
                      <a:pt x="6954" y="4025"/>
                      <a:pt x="7049" y="4144"/>
                      <a:pt x="7192" y="4144"/>
                    </a:cubicBezTo>
                    <a:lnTo>
                      <a:pt x="7335" y="4144"/>
                    </a:lnTo>
                    <a:lnTo>
                      <a:pt x="7335" y="4430"/>
                    </a:lnTo>
                    <a:cubicBezTo>
                      <a:pt x="6883" y="4525"/>
                      <a:pt x="6478" y="4763"/>
                      <a:pt x="6168" y="5121"/>
                    </a:cubicBezTo>
                    <a:cubicBezTo>
                      <a:pt x="5811" y="5502"/>
                      <a:pt x="5644" y="6002"/>
                      <a:pt x="5644" y="6526"/>
                    </a:cubicBezTo>
                    <a:cubicBezTo>
                      <a:pt x="5644" y="6764"/>
                      <a:pt x="5668" y="6978"/>
                      <a:pt x="5740" y="7193"/>
                    </a:cubicBezTo>
                    <a:cubicBezTo>
                      <a:pt x="5525" y="7240"/>
                      <a:pt x="5358" y="7431"/>
                      <a:pt x="5358" y="7669"/>
                    </a:cubicBezTo>
                    <a:cubicBezTo>
                      <a:pt x="5358" y="7907"/>
                      <a:pt x="5573" y="8121"/>
                      <a:pt x="5835" y="8121"/>
                    </a:cubicBezTo>
                    <a:lnTo>
                      <a:pt x="6359" y="8121"/>
                    </a:lnTo>
                    <a:cubicBezTo>
                      <a:pt x="6764" y="8455"/>
                      <a:pt x="7240" y="8645"/>
                      <a:pt x="7764" y="8645"/>
                    </a:cubicBezTo>
                    <a:cubicBezTo>
                      <a:pt x="8931" y="8645"/>
                      <a:pt x="9883" y="7693"/>
                      <a:pt x="9883" y="6526"/>
                    </a:cubicBezTo>
                    <a:cubicBezTo>
                      <a:pt x="9907" y="6002"/>
                      <a:pt x="9740" y="5526"/>
                      <a:pt x="9383" y="5121"/>
                    </a:cubicBezTo>
                    <a:cubicBezTo>
                      <a:pt x="9097" y="4787"/>
                      <a:pt x="8669" y="4549"/>
                      <a:pt x="8216" y="4454"/>
                    </a:cubicBezTo>
                    <a:lnTo>
                      <a:pt x="8216" y="4144"/>
                    </a:lnTo>
                    <a:lnTo>
                      <a:pt x="8359" y="4144"/>
                    </a:lnTo>
                    <a:cubicBezTo>
                      <a:pt x="8502" y="4144"/>
                      <a:pt x="8597" y="4049"/>
                      <a:pt x="8597" y="3906"/>
                    </a:cubicBezTo>
                    <a:lnTo>
                      <a:pt x="8597" y="2882"/>
                    </a:lnTo>
                    <a:cubicBezTo>
                      <a:pt x="8597" y="2763"/>
                      <a:pt x="8526" y="2668"/>
                      <a:pt x="8407" y="2644"/>
                    </a:cubicBezTo>
                    <a:lnTo>
                      <a:pt x="8407" y="2334"/>
                    </a:lnTo>
                    <a:cubicBezTo>
                      <a:pt x="8407" y="2215"/>
                      <a:pt x="8335" y="2096"/>
                      <a:pt x="8216" y="2072"/>
                    </a:cubicBezTo>
                    <a:lnTo>
                      <a:pt x="8216" y="1644"/>
                    </a:lnTo>
                    <a:cubicBezTo>
                      <a:pt x="8216" y="1287"/>
                      <a:pt x="8002" y="953"/>
                      <a:pt x="7669" y="810"/>
                    </a:cubicBezTo>
                    <a:lnTo>
                      <a:pt x="6764" y="405"/>
                    </a:lnTo>
                    <a:cubicBezTo>
                      <a:pt x="6668" y="167"/>
                      <a:pt x="6430" y="1"/>
                      <a:pt x="6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7413903" y="1712426"/>
                <a:ext cx="73629" cy="7443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216" extrusionOk="0">
                    <a:moveTo>
                      <a:pt x="1597" y="453"/>
                    </a:moveTo>
                    <a:cubicBezTo>
                      <a:pt x="1668" y="524"/>
                      <a:pt x="1739" y="596"/>
                      <a:pt x="1787" y="667"/>
                    </a:cubicBezTo>
                    <a:lnTo>
                      <a:pt x="1620" y="834"/>
                    </a:lnTo>
                    <a:cubicBezTo>
                      <a:pt x="1573" y="763"/>
                      <a:pt x="1501" y="667"/>
                      <a:pt x="1430" y="620"/>
                    </a:cubicBezTo>
                    <a:lnTo>
                      <a:pt x="1597" y="453"/>
                    </a:lnTo>
                    <a:close/>
                    <a:moveTo>
                      <a:pt x="1096" y="810"/>
                    </a:moveTo>
                    <a:cubicBezTo>
                      <a:pt x="1263" y="810"/>
                      <a:pt x="1382" y="953"/>
                      <a:pt x="1382" y="1096"/>
                    </a:cubicBezTo>
                    <a:cubicBezTo>
                      <a:pt x="1382" y="1263"/>
                      <a:pt x="1263" y="1406"/>
                      <a:pt x="1096" y="1406"/>
                    </a:cubicBezTo>
                    <a:cubicBezTo>
                      <a:pt x="954" y="1406"/>
                      <a:pt x="811" y="1263"/>
                      <a:pt x="811" y="1096"/>
                    </a:cubicBezTo>
                    <a:cubicBezTo>
                      <a:pt x="811" y="953"/>
                      <a:pt x="954" y="810"/>
                      <a:pt x="1096" y="810"/>
                    </a:cubicBezTo>
                    <a:close/>
                    <a:moveTo>
                      <a:pt x="1096" y="286"/>
                    </a:moveTo>
                    <a:cubicBezTo>
                      <a:pt x="1168" y="286"/>
                      <a:pt x="1239" y="310"/>
                      <a:pt x="1311" y="334"/>
                    </a:cubicBezTo>
                    <a:lnTo>
                      <a:pt x="1096" y="524"/>
                    </a:lnTo>
                    <a:cubicBezTo>
                      <a:pt x="787" y="524"/>
                      <a:pt x="525" y="786"/>
                      <a:pt x="525" y="1096"/>
                    </a:cubicBezTo>
                    <a:cubicBezTo>
                      <a:pt x="525" y="1429"/>
                      <a:pt x="787" y="1691"/>
                      <a:pt x="1096" y="1691"/>
                    </a:cubicBezTo>
                    <a:cubicBezTo>
                      <a:pt x="1382" y="1691"/>
                      <a:pt x="1620" y="1477"/>
                      <a:pt x="1668" y="1191"/>
                    </a:cubicBezTo>
                    <a:lnTo>
                      <a:pt x="1906" y="953"/>
                    </a:lnTo>
                    <a:cubicBezTo>
                      <a:pt x="1906" y="1001"/>
                      <a:pt x="1906" y="1048"/>
                      <a:pt x="1906" y="1096"/>
                    </a:cubicBezTo>
                    <a:cubicBezTo>
                      <a:pt x="1906" y="1548"/>
                      <a:pt x="1549" y="1906"/>
                      <a:pt x="1096" y="1906"/>
                    </a:cubicBezTo>
                    <a:cubicBezTo>
                      <a:pt x="644" y="1906"/>
                      <a:pt x="287" y="1548"/>
                      <a:pt x="287" y="1096"/>
                    </a:cubicBezTo>
                    <a:cubicBezTo>
                      <a:pt x="287" y="644"/>
                      <a:pt x="668" y="286"/>
                      <a:pt x="1096" y="286"/>
                    </a:cubicBezTo>
                    <a:close/>
                    <a:moveTo>
                      <a:pt x="1096" y="1"/>
                    </a:moveTo>
                    <a:cubicBezTo>
                      <a:pt x="501" y="1"/>
                      <a:pt x="1" y="501"/>
                      <a:pt x="1" y="1096"/>
                    </a:cubicBezTo>
                    <a:cubicBezTo>
                      <a:pt x="1" y="1715"/>
                      <a:pt x="501" y="2215"/>
                      <a:pt x="1096" y="2215"/>
                    </a:cubicBezTo>
                    <a:cubicBezTo>
                      <a:pt x="1716" y="2215"/>
                      <a:pt x="2192" y="1715"/>
                      <a:pt x="2192" y="1096"/>
                    </a:cubicBezTo>
                    <a:cubicBezTo>
                      <a:pt x="2192" y="501"/>
                      <a:pt x="1716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19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44"/>
          <p:cNvSpPr/>
          <p:nvPr/>
        </p:nvSpPr>
        <p:spPr>
          <a:xfrm>
            <a:off x="2823392" y="1201355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796" name="Google Shape;3796;p44"/>
          <p:cNvSpPr txBox="1">
            <a:spLocks noGrp="1"/>
          </p:cNvSpPr>
          <p:nvPr>
            <p:ph type="title" idx="6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3797" name="Google Shape;3797;p44"/>
          <p:cNvSpPr txBox="1">
            <a:spLocks noGrp="1"/>
          </p:cNvSpPr>
          <p:nvPr>
            <p:ph type="title"/>
          </p:nvPr>
        </p:nvSpPr>
        <p:spPr>
          <a:xfrm>
            <a:off x="1973114" y="2767520"/>
            <a:ext cx="2587274" cy="64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ran </a:t>
            </a:r>
            <a:r>
              <a:rPr lang="en" dirty="0" err="1">
                <a:solidFill>
                  <a:schemeClr val="dk2"/>
                </a:solidFill>
              </a:rPr>
              <a:t>nguyen</a:t>
            </a:r>
            <a:r>
              <a:rPr lang="en" dirty="0"/>
              <a:t> dang tam</a:t>
            </a:r>
            <a:endParaRPr dirty="0"/>
          </a:p>
        </p:txBody>
      </p:sp>
      <p:sp>
        <p:nvSpPr>
          <p:cNvPr id="3798" name="Google Shape;3798;p44"/>
          <p:cNvSpPr txBox="1">
            <a:spLocks noGrp="1"/>
          </p:cNvSpPr>
          <p:nvPr>
            <p:ph type="subTitle" idx="1"/>
          </p:nvPr>
        </p:nvSpPr>
        <p:spPr>
          <a:xfrm>
            <a:off x="2111476" y="3212888"/>
            <a:ext cx="2336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dirty="0"/>
          </a:p>
        </p:txBody>
      </p:sp>
      <p:sp>
        <p:nvSpPr>
          <p:cNvPr id="3803" name="Google Shape;3803;p44"/>
          <p:cNvSpPr/>
          <p:nvPr/>
        </p:nvSpPr>
        <p:spPr>
          <a:xfrm rot="4500458">
            <a:off x="2988009" y="2282011"/>
            <a:ext cx="666317" cy="308006"/>
          </a:xfrm>
          <a:custGeom>
            <a:avLst/>
            <a:gdLst/>
            <a:ahLst/>
            <a:cxnLst/>
            <a:rect l="l" t="t" r="r" b="b"/>
            <a:pathLst>
              <a:path w="91686" h="42382" extrusionOk="0">
                <a:moveTo>
                  <a:pt x="0" y="14478"/>
                </a:moveTo>
                <a:cubicBezTo>
                  <a:pt x="7942" y="19773"/>
                  <a:pt x="18916" y="24111"/>
                  <a:pt x="27905" y="20900"/>
                </a:cubicBezTo>
                <a:cubicBezTo>
                  <a:pt x="34968" y="18377"/>
                  <a:pt x="42782" y="7518"/>
                  <a:pt x="38756" y="1190"/>
                </a:cubicBezTo>
                <a:cubicBezTo>
                  <a:pt x="37063" y="-1471"/>
                  <a:pt x="31171" y="1071"/>
                  <a:pt x="29676" y="3848"/>
                </a:cubicBezTo>
                <a:cubicBezTo>
                  <a:pt x="26542" y="9669"/>
                  <a:pt x="27860" y="18318"/>
                  <a:pt x="31891" y="23558"/>
                </a:cubicBezTo>
                <a:cubicBezTo>
                  <a:pt x="37665" y="31063"/>
                  <a:pt x="50587" y="26685"/>
                  <a:pt x="60017" y="27544"/>
                </a:cubicBezTo>
                <a:cubicBezTo>
                  <a:pt x="71626" y="28602"/>
                  <a:pt x="87997" y="31323"/>
                  <a:pt x="91686" y="4238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06" name="Google Shape;3806;p44"/>
          <p:cNvGrpSpPr/>
          <p:nvPr/>
        </p:nvGrpSpPr>
        <p:grpSpPr>
          <a:xfrm>
            <a:off x="3096558" y="1371932"/>
            <a:ext cx="427010" cy="548480"/>
            <a:chOff x="6255941" y="4286087"/>
            <a:chExt cx="284958" cy="364948"/>
          </a:xfrm>
        </p:grpSpPr>
        <p:sp>
          <p:nvSpPr>
            <p:cNvPr id="3807" name="Google Shape;3807;p44"/>
            <p:cNvSpPr/>
            <p:nvPr/>
          </p:nvSpPr>
          <p:spPr>
            <a:xfrm>
              <a:off x="6291912" y="4291409"/>
              <a:ext cx="213017" cy="205781"/>
            </a:xfrm>
            <a:custGeom>
              <a:avLst/>
              <a:gdLst/>
              <a:ahLst/>
              <a:cxnLst/>
              <a:rect l="l" t="t" r="r" b="b"/>
              <a:pathLst>
                <a:path w="8125" h="7849" extrusionOk="0">
                  <a:moveTo>
                    <a:pt x="4061" y="0"/>
                  </a:moveTo>
                  <a:cubicBezTo>
                    <a:pt x="2018" y="0"/>
                    <a:pt x="356" y="1659"/>
                    <a:pt x="356" y="3705"/>
                  </a:cubicBezTo>
                  <a:lnTo>
                    <a:pt x="356" y="4796"/>
                  </a:lnTo>
                  <a:cubicBezTo>
                    <a:pt x="356" y="5524"/>
                    <a:pt x="211" y="5994"/>
                    <a:pt x="84" y="6262"/>
                  </a:cubicBezTo>
                  <a:cubicBezTo>
                    <a:pt x="1" y="6447"/>
                    <a:pt x="55" y="6668"/>
                    <a:pt x="218" y="6791"/>
                  </a:cubicBezTo>
                  <a:cubicBezTo>
                    <a:pt x="645" y="7113"/>
                    <a:pt x="2101" y="7849"/>
                    <a:pt x="4064" y="7849"/>
                  </a:cubicBezTo>
                  <a:cubicBezTo>
                    <a:pt x="6027" y="7849"/>
                    <a:pt x="7483" y="7113"/>
                    <a:pt x="7907" y="6791"/>
                  </a:cubicBezTo>
                  <a:cubicBezTo>
                    <a:pt x="8070" y="6668"/>
                    <a:pt x="8124" y="6447"/>
                    <a:pt x="8041" y="6262"/>
                  </a:cubicBezTo>
                  <a:cubicBezTo>
                    <a:pt x="7914" y="5994"/>
                    <a:pt x="7769" y="5524"/>
                    <a:pt x="7769" y="4796"/>
                  </a:cubicBezTo>
                  <a:lnTo>
                    <a:pt x="7769" y="3705"/>
                  </a:lnTo>
                  <a:cubicBezTo>
                    <a:pt x="7769" y="1659"/>
                    <a:pt x="6107" y="0"/>
                    <a:pt x="4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6358478" y="4474276"/>
              <a:ext cx="79963" cy="68585"/>
            </a:xfrm>
            <a:custGeom>
              <a:avLst/>
              <a:gdLst/>
              <a:ahLst/>
              <a:cxnLst/>
              <a:rect l="l" t="t" r="r" b="b"/>
              <a:pathLst>
                <a:path w="3050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3050" y="2616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6358478" y="4474276"/>
              <a:ext cx="79963" cy="39982"/>
            </a:xfrm>
            <a:custGeom>
              <a:avLst/>
              <a:gdLst/>
              <a:ahLst/>
              <a:cxnLst/>
              <a:rect l="l" t="t" r="r" b="b"/>
              <a:pathLst>
                <a:path w="3050" h="1525" extrusionOk="0">
                  <a:moveTo>
                    <a:pt x="0" y="1"/>
                  </a:moveTo>
                  <a:lnTo>
                    <a:pt x="0" y="1142"/>
                  </a:lnTo>
                  <a:cubicBezTo>
                    <a:pt x="477" y="1397"/>
                    <a:pt x="1001" y="1525"/>
                    <a:pt x="1525" y="1525"/>
                  </a:cubicBezTo>
                  <a:cubicBezTo>
                    <a:pt x="2049" y="1525"/>
                    <a:pt x="2574" y="1397"/>
                    <a:pt x="3050" y="1142"/>
                  </a:cubicBezTo>
                  <a:lnTo>
                    <a:pt x="3050" y="1"/>
                  </a:ln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6301219" y="4330683"/>
              <a:ext cx="194691" cy="166507"/>
            </a:xfrm>
            <a:custGeom>
              <a:avLst/>
              <a:gdLst/>
              <a:ahLst/>
              <a:cxnLst/>
              <a:rect l="l" t="t" r="r" b="b"/>
              <a:pathLst>
                <a:path w="7426" h="6351" extrusionOk="0">
                  <a:moveTo>
                    <a:pt x="2441" y="0"/>
                  </a:moveTo>
                  <a:cubicBezTo>
                    <a:pt x="2356" y="0"/>
                    <a:pt x="2270" y="25"/>
                    <a:pt x="2195" y="78"/>
                  </a:cubicBezTo>
                  <a:cubicBezTo>
                    <a:pt x="1478" y="585"/>
                    <a:pt x="1065" y="1418"/>
                    <a:pt x="1094" y="2294"/>
                  </a:cubicBezTo>
                  <a:cubicBezTo>
                    <a:pt x="1105" y="2483"/>
                    <a:pt x="957" y="2642"/>
                    <a:pt x="768" y="2642"/>
                  </a:cubicBezTo>
                  <a:lnTo>
                    <a:pt x="547" y="2642"/>
                  </a:lnTo>
                  <a:cubicBezTo>
                    <a:pt x="247" y="2642"/>
                    <a:pt x="1" y="2885"/>
                    <a:pt x="1" y="3185"/>
                  </a:cubicBezTo>
                  <a:cubicBezTo>
                    <a:pt x="1" y="3490"/>
                    <a:pt x="247" y="3732"/>
                    <a:pt x="547" y="3732"/>
                  </a:cubicBezTo>
                  <a:lnTo>
                    <a:pt x="888" y="3732"/>
                  </a:lnTo>
                  <a:cubicBezTo>
                    <a:pt x="997" y="5210"/>
                    <a:pt x="2228" y="6351"/>
                    <a:pt x="3709" y="6351"/>
                  </a:cubicBezTo>
                  <a:cubicBezTo>
                    <a:pt x="5190" y="6351"/>
                    <a:pt x="6422" y="5210"/>
                    <a:pt x="6531" y="3732"/>
                  </a:cubicBezTo>
                  <a:lnTo>
                    <a:pt x="6882" y="3732"/>
                  </a:lnTo>
                  <a:cubicBezTo>
                    <a:pt x="7182" y="3732"/>
                    <a:pt x="7425" y="3490"/>
                    <a:pt x="7425" y="3185"/>
                  </a:cubicBezTo>
                  <a:cubicBezTo>
                    <a:pt x="7425" y="2885"/>
                    <a:pt x="7182" y="2642"/>
                    <a:pt x="6882" y="2642"/>
                  </a:cubicBezTo>
                  <a:lnTo>
                    <a:pt x="6650" y="2642"/>
                  </a:lnTo>
                  <a:cubicBezTo>
                    <a:pt x="6462" y="2642"/>
                    <a:pt x="6313" y="2483"/>
                    <a:pt x="6324" y="2294"/>
                  </a:cubicBezTo>
                  <a:cubicBezTo>
                    <a:pt x="6353" y="1418"/>
                    <a:pt x="5940" y="585"/>
                    <a:pt x="5223" y="78"/>
                  </a:cubicBezTo>
                  <a:cubicBezTo>
                    <a:pt x="5149" y="25"/>
                    <a:pt x="5063" y="0"/>
                    <a:pt x="4977" y="0"/>
                  </a:cubicBezTo>
                  <a:cubicBezTo>
                    <a:pt x="4838" y="0"/>
                    <a:pt x="4701" y="67"/>
                    <a:pt x="4618" y="190"/>
                  </a:cubicBezTo>
                  <a:cubicBezTo>
                    <a:pt x="4405" y="520"/>
                    <a:pt x="4057" y="685"/>
                    <a:pt x="3709" y="685"/>
                  </a:cubicBezTo>
                  <a:cubicBezTo>
                    <a:pt x="3362" y="685"/>
                    <a:pt x="3014" y="520"/>
                    <a:pt x="2800" y="190"/>
                  </a:cubicBezTo>
                  <a:cubicBezTo>
                    <a:pt x="2717" y="67"/>
                    <a:pt x="2580" y="0"/>
                    <a:pt x="2441" y="0"/>
                  </a:cubicBez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6301219" y="4343346"/>
              <a:ext cx="108750" cy="153871"/>
            </a:xfrm>
            <a:custGeom>
              <a:avLst/>
              <a:gdLst/>
              <a:ahLst/>
              <a:cxnLst/>
              <a:rect l="l" t="t" r="r" b="b"/>
              <a:pathLst>
                <a:path w="4148" h="5869" extrusionOk="0">
                  <a:moveTo>
                    <a:pt x="1746" y="0"/>
                  </a:moveTo>
                  <a:cubicBezTo>
                    <a:pt x="1304" y="497"/>
                    <a:pt x="1073" y="1149"/>
                    <a:pt x="1094" y="1815"/>
                  </a:cubicBezTo>
                  <a:cubicBezTo>
                    <a:pt x="1105" y="2003"/>
                    <a:pt x="957" y="2159"/>
                    <a:pt x="768" y="2163"/>
                  </a:cubicBezTo>
                  <a:lnTo>
                    <a:pt x="547" y="2163"/>
                  </a:lnTo>
                  <a:cubicBezTo>
                    <a:pt x="247" y="2163"/>
                    <a:pt x="1" y="2405"/>
                    <a:pt x="1" y="2706"/>
                  </a:cubicBezTo>
                  <a:cubicBezTo>
                    <a:pt x="1" y="3007"/>
                    <a:pt x="247" y="3249"/>
                    <a:pt x="547" y="3249"/>
                  </a:cubicBezTo>
                  <a:lnTo>
                    <a:pt x="888" y="3249"/>
                  </a:lnTo>
                  <a:cubicBezTo>
                    <a:pt x="990" y="4745"/>
                    <a:pt x="2238" y="5869"/>
                    <a:pt x="3688" y="5869"/>
                  </a:cubicBezTo>
                  <a:cubicBezTo>
                    <a:pt x="3839" y="5869"/>
                    <a:pt x="3993" y="5857"/>
                    <a:pt x="4147" y="5831"/>
                  </a:cubicBezTo>
                  <a:cubicBezTo>
                    <a:pt x="2768" y="5618"/>
                    <a:pt x="1746" y="4430"/>
                    <a:pt x="1746" y="3032"/>
                  </a:cubicBezTo>
                  <a:lnTo>
                    <a:pt x="1746" y="0"/>
                  </a:lnTo>
                  <a:close/>
                </a:path>
              </a:pathLst>
            </a:custGeom>
            <a:solidFill>
              <a:srgbClr val="D2B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6261237" y="4531456"/>
              <a:ext cx="274261" cy="114256"/>
            </a:xfrm>
            <a:custGeom>
              <a:avLst/>
              <a:gdLst/>
              <a:ahLst/>
              <a:cxnLst/>
              <a:rect l="l" t="t" r="r" b="b"/>
              <a:pathLst>
                <a:path w="10461" h="4358" extrusionOk="0">
                  <a:moveTo>
                    <a:pt x="2833" y="0"/>
                  </a:moveTo>
                  <a:lnTo>
                    <a:pt x="1229" y="493"/>
                  </a:lnTo>
                  <a:cubicBezTo>
                    <a:pt x="497" y="717"/>
                    <a:pt x="1" y="1394"/>
                    <a:pt x="1" y="2159"/>
                  </a:cubicBezTo>
                  <a:lnTo>
                    <a:pt x="1" y="4357"/>
                  </a:lnTo>
                  <a:lnTo>
                    <a:pt x="10460" y="4357"/>
                  </a:lnTo>
                  <a:lnTo>
                    <a:pt x="10460" y="2159"/>
                  </a:lnTo>
                  <a:cubicBezTo>
                    <a:pt x="10460" y="1394"/>
                    <a:pt x="9964" y="717"/>
                    <a:pt x="9233" y="493"/>
                  </a:cubicBezTo>
                  <a:lnTo>
                    <a:pt x="7632" y="0"/>
                  </a:lnTo>
                  <a:lnTo>
                    <a:pt x="5231" y="217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6381261" y="4479991"/>
              <a:ext cx="34397" cy="28603"/>
            </a:xfrm>
            <a:custGeom>
              <a:avLst/>
              <a:gdLst/>
              <a:ahLst/>
              <a:cxnLst/>
              <a:rect l="l" t="t" r="r" b="b"/>
              <a:pathLst>
                <a:path w="1312" h="1091" extrusionOk="0">
                  <a:moveTo>
                    <a:pt x="1" y="0"/>
                  </a:moveTo>
                  <a:lnTo>
                    <a:pt x="356" y="887"/>
                  </a:lnTo>
                  <a:cubicBezTo>
                    <a:pt x="406" y="1011"/>
                    <a:pt x="526" y="1090"/>
                    <a:pt x="656" y="1090"/>
                  </a:cubicBezTo>
                  <a:cubicBezTo>
                    <a:pt x="787" y="1090"/>
                    <a:pt x="906" y="1011"/>
                    <a:pt x="957" y="887"/>
                  </a:cubicBez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6375572" y="4445699"/>
              <a:ext cx="45802" cy="22914"/>
            </a:xfrm>
            <a:custGeom>
              <a:avLst/>
              <a:gdLst/>
              <a:ahLst/>
              <a:cxnLst/>
              <a:rect l="l" t="t" r="r" b="b"/>
              <a:pathLst>
                <a:path w="1747" h="874" extrusionOk="0">
                  <a:moveTo>
                    <a:pt x="0" y="1"/>
                  </a:moveTo>
                  <a:lnTo>
                    <a:pt x="0" y="435"/>
                  </a:lnTo>
                  <a:cubicBezTo>
                    <a:pt x="0" y="678"/>
                    <a:pt x="196" y="874"/>
                    <a:pt x="439" y="874"/>
                  </a:cubicBezTo>
                  <a:lnTo>
                    <a:pt x="1308" y="874"/>
                  </a:lnTo>
                  <a:cubicBezTo>
                    <a:pt x="1550" y="874"/>
                    <a:pt x="1746" y="678"/>
                    <a:pt x="1746" y="435"/>
                  </a:cubicBezTo>
                  <a:lnTo>
                    <a:pt x="17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6318680" y="4531456"/>
              <a:ext cx="159455" cy="54034"/>
            </a:xfrm>
            <a:custGeom>
              <a:avLst/>
              <a:gdLst/>
              <a:ahLst/>
              <a:cxnLst/>
              <a:rect l="l" t="t" r="r" b="b"/>
              <a:pathLst>
                <a:path w="6082" h="2061" extrusionOk="0">
                  <a:moveTo>
                    <a:pt x="642" y="0"/>
                  </a:moveTo>
                  <a:lnTo>
                    <a:pt x="1" y="196"/>
                  </a:lnTo>
                  <a:lnTo>
                    <a:pt x="26" y="239"/>
                  </a:lnTo>
                  <a:lnTo>
                    <a:pt x="73" y="322"/>
                  </a:lnTo>
                  <a:lnTo>
                    <a:pt x="816" y="1619"/>
                  </a:lnTo>
                  <a:cubicBezTo>
                    <a:pt x="972" y="1891"/>
                    <a:pt x="1261" y="2061"/>
                    <a:pt x="1576" y="2061"/>
                  </a:cubicBezTo>
                  <a:cubicBezTo>
                    <a:pt x="1783" y="2057"/>
                    <a:pt x="1986" y="1985"/>
                    <a:pt x="2141" y="1851"/>
                  </a:cubicBezTo>
                  <a:lnTo>
                    <a:pt x="3043" y="1079"/>
                  </a:lnTo>
                  <a:lnTo>
                    <a:pt x="3941" y="1851"/>
                  </a:lnTo>
                  <a:cubicBezTo>
                    <a:pt x="4107" y="1992"/>
                    <a:pt x="4308" y="2059"/>
                    <a:pt x="4506" y="2059"/>
                  </a:cubicBezTo>
                  <a:cubicBezTo>
                    <a:pt x="4807" y="2059"/>
                    <a:pt x="5103" y="1905"/>
                    <a:pt x="5267" y="1619"/>
                  </a:cubicBezTo>
                  <a:lnTo>
                    <a:pt x="6009" y="322"/>
                  </a:lnTo>
                  <a:lnTo>
                    <a:pt x="6056" y="239"/>
                  </a:lnTo>
                  <a:lnTo>
                    <a:pt x="6082" y="196"/>
                  </a:lnTo>
                  <a:lnTo>
                    <a:pt x="5441" y="0"/>
                  </a:lnTo>
                  <a:lnTo>
                    <a:pt x="3040" y="21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6364167" y="4440010"/>
              <a:ext cx="34319" cy="17120"/>
            </a:xfrm>
            <a:custGeom>
              <a:avLst/>
              <a:gdLst/>
              <a:ahLst/>
              <a:cxnLst/>
              <a:rect l="l" t="t" r="r" b="b"/>
              <a:pathLst>
                <a:path w="1309" h="653" extrusionOk="0">
                  <a:moveTo>
                    <a:pt x="653" y="0"/>
                  </a:moveTo>
                  <a:cubicBezTo>
                    <a:pt x="294" y="0"/>
                    <a:pt x="1" y="290"/>
                    <a:pt x="1" y="652"/>
                  </a:cubicBezTo>
                  <a:lnTo>
                    <a:pt x="653" y="652"/>
                  </a:lnTo>
                  <a:cubicBezTo>
                    <a:pt x="1015" y="652"/>
                    <a:pt x="1308" y="359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6398538" y="4440010"/>
              <a:ext cx="34214" cy="17120"/>
            </a:xfrm>
            <a:custGeom>
              <a:avLst/>
              <a:gdLst/>
              <a:ahLst/>
              <a:cxnLst/>
              <a:rect l="l" t="t" r="r" b="b"/>
              <a:pathLst>
                <a:path w="1305" h="653" extrusionOk="0">
                  <a:moveTo>
                    <a:pt x="1" y="0"/>
                  </a:moveTo>
                  <a:cubicBezTo>
                    <a:pt x="1" y="359"/>
                    <a:pt x="291" y="652"/>
                    <a:pt x="653" y="652"/>
                  </a:cubicBezTo>
                  <a:lnTo>
                    <a:pt x="1305" y="652"/>
                  </a:lnTo>
                  <a:cubicBezTo>
                    <a:pt x="1305" y="290"/>
                    <a:pt x="1015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6335590" y="4510718"/>
              <a:ext cx="62896" cy="57574"/>
            </a:xfrm>
            <a:custGeom>
              <a:avLst/>
              <a:gdLst/>
              <a:ahLst/>
              <a:cxnLst/>
              <a:rect l="l" t="t" r="r" b="b"/>
              <a:pathLst>
                <a:path w="2399" h="2196" extrusionOk="0">
                  <a:moveTo>
                    <a:pt x="530" y="0"/>
                  </a:moveTo>
                  <a:cubicBezTo>
                    <a:pt x="450" y="0"/>
                    <a:pt x="374" y="43"/>
                    <a:pt x="334" y="121"/>
                  </a:cubicBezTo>
                  <a:lnTo>
                    <a:pt x="1" y="791"/>
                  </a:lnTo>
                  <a:lnTo>
                    <a:pt x="743" y="2088"/>
                  </a:lnTo>
                  <a:cubicBezTo>
                    <a:pt x="782" y="2157"/>
                    <a:pt x="855" y="2195"/>
                    <a:pt x="930" y="2195"/>
                  </a:cubicBezTo>
                  <a:cubicBezTo>
                    <a:pt x="980" y="2195"/>
                    <a:pt x="1031" y="2178"/>
                    <a:pt x="1073" y="2142"/>
                  </a:cubicBezTo>
                  <a:lnTo>
                    <a:pt x="2398" y="1008"/>
                  </a:lnTo>
                  <a:lnTo>
                    <a:pt x="634" y="27"/>
                  </a:lnTo>
                  <a:cubicBezTo>
                    <a:pt x="601" y="9"/>
                    <a:pt x="565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6398460" y="4510718"/>
              <a:ext cx="62870" cy="57574"/>
            </a:xfrm>
            <a:custGeom>
              <a:avLst/>
              <a:gdLst/>
              <a:ahLst/>
              <a:cxnLst/>
              <a:rect l="l" t="t" r="r" b="b"/>
              <a:pathLst>
                <a:path w="2398" h="2196" extrusionOk="0">
                  <a:moveTo>
                    <a:pt x="1869" y="0"/>
                  </a:moveTo>
                  <a:cubicBezTo>
                    <a:pt x="1833" y="0"/>
                    <a:pt x="1798" y="9"/>
                    <a:pt x="1764" y="27"/>
                  </a:cubicBezTo>
                  <a:lnTo>
                    <a:pt x="0" y="1008"/>
                  </a:lnTo>
                  <a:lnTo>
                    <a:pt x="1326" y="2142"/>
                  </a:lnTo>
                  <a:cubicBezTo>
                    <a:pt x="1368" y="2178"/>
                    <a:pt x="1419" y="2195"/>
                    <a:pt x="1469" y="2195"/>
                  </a:cubicBezTo>
                  <a:cubicBezTo>
                    <a:pt x="1543" y="2195"/>
                    <a:pt x="1616" y="2157"/>
                    <a:pt x="1655" y="2088"/>
                  </a:cubicBezTo>
                  <a:lnTo>
                    <a:pt x="2398" y="791"/>
                  </a:lnTo>
                  <a:lnTo>
                    <a:pt x="2065" y="121"/>
                  </a:lnTo>
                  <a:cubicBezTo>
                    <a:pt x="2025" y="43"/>
                    <a:pt x="1948" y="0"/>
                    <a:pt x="1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6358845" y="440039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57"/>
                    <a:pt x="102" y="625"/>
                    <a:pt x="204" y="625"/>
                  </a:cubicBezTo>
                  <a:cubicBezTo>
                    <a:pt x="305" y="625"/>
                    <a:pt x="407" y="557"/>
                    <a:pt x="407" y="421"/>
                  </a:cubicBezTo>
                  <a:lnTo>
                    <a:pt x="407" y="204"/>
                  </a:lnTo>
                  <a:cubicBezTo>
                    <a:pt x="407" y="68"/>
                    <a:pt x="305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6427404" y="4400316"/>
              <a:ext cx="10671" cy="16465"/>
            </a:xfrm>
            <a:custGeom>
              <a:avLst/>
              <a:gdLst/>
              <a:ahLst/>
              <a:cxnLst/>
              <a:rect l="l" t="t" r="r" b="b"/>
              <a:pathLst>
                <a:path w="407" h="628" extrusionOk="0">
                  <a:moveTo>
                    <a:pt x="204" y="1"/>
                  </a:moveTo>
                  <a:cubicBezTo>
                    <a:pt x="91" y="1"/>
                    <a:pt x="1" y="91"/>
                    <a:pt x="1" y="207"/>
                  </a:cubicBezTo>
                  <a:lnTo>
                    <a:pt x="1" y="424"/>
                  </a:lnTo>
                  <a:cubicBezTo>
                    <a:pt x="1" y="560"/>
                    <a:pt x="102" y="628"/>
                    <a:pt x="204" y="628"/>
                  </a:cubicBezTo>
                  <a:cubicBezTo>
                    <a:pt x="305" y="628"/>
                    <a:pt x="406" y="560"/>
                    <a:pt x="406" y="424"/>
                  </a:cubicBezTo>
                  <a:lnTo>
                    <a:pt x="406" y="207"/>
                  </a:lnTo>
                  <a:cubicBezTo>
                    <a:pt x="406" y="91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6351347" y="4383222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6419906" y="4383222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6255941" y="4286087"/>
              <a:ext cx="284958" cy="364948"/>
            </a:xfrm>
            <a:custGeom>
              <a:avLst/>
              <a:gdLst/>
              <a:ahLst/>
              <a:cxnLst/>
              <a:rect l="l" t="t" r="r" b="b"/>
              <a:pathLst>
                <a:path w="10869" h="13920" extrusionOk="0">
                  <a:moveTo>
                    <a:pt x="1905" y="5542"/>
                  </a:moveTo>
                  <a:cubicBezTo>
                    <a:pt x="2017" y="5603"/>
                    <a:pt x="2144" y="5640"/>
                    <a:pt x="2274" y="5640"/>
                  </a:cubicBezTo>
                  <a:lnTo>
                    <a:pt x="2427" y="5640"/>
                  </a:lnTo>
                  <a:cubicBezTo>
                    <a:pt x="2535" y="6418"/>
                    <a:pt x="2944" y="7125"/>
                    <a:pt x="3564" y="7610"/>
                  </a:cubicBezTo>
                  <a:cubicBezTo>
                    <a:pt x="2731" y="7512"/>
                    <a:pt x="2061" y="7096"/>
                    <a:pt x="1717" y="6831"/>
                  </a:cubicBezTo>
                  <a:cubicBezTo>
                    <a:pt x="1630" y="6766"/>
                    <a:pt x="1597" y="6650"/>
                    <a:pt x="1644" y="6549"/>
                  </a:cubicBezTo>
                  <a:cubicBezTo>
                    <a:pt x="1786" y="6230"/>
                    <a:pt x="1872" y="5890"/>
                    <a:pt x="1905" y="5542"/>
                  </a:cubicBezTo>
                  <a:close/>
                  <a:moveTo>
                    <a:pt x="8964" y="5531"/>
                  </a:moveTo>
                  <a:cubicBezTo>
                    <a:pt x="8996" y="5882"/>
                    <a:pt x="9083" y="6226"/>
                    <a:pt x="9225" y="6549"/>
                  </a:cubicBezTo>
                  <a:cubicBezTo>
                    <a:pt x="9272" y="6650"/>
                    <a:pt x="9243" y="6766"/>
                    <a:pt x="9156" y="6835"/>
                  </a:cubicBezTo>
                  <a:cubicBezTo>
                    <a:pt x="8808" y="7096"/>
                    <a:pt x="8142" y="7512"/>
                    <a:pt x="7309" y="7610"/>
                  </a:cubicBezTo>
                  <a:cubicBezTo>
                    <a:pt x="7928" y="7125"/>
                    <a:pt x="8337" y="6418"/>
                    <a:pt x="8442" y="5640"/>
                  </a:cubicBezTo>
                  <a:lnTo>
                    <a:pt x="8565" y="5640"/>
                  </a:lnTo>
                  <a:cubicBezTo>
                    <a:pt x="8707" y="5640"/>
                    <a:pt x="8844" y="5603"/>
                    <a:pt x="8964" y="5531"/>
                  </a:cubicBezTo>
                  <a:close/>
                  <a:moveTo>
                    <a:pt x="5436" y="406"/>
                  </a:moveTo>
                  <a:lnTo>
                    <a:pt x="5436" y="410"/>
                  </a:lnTo>
                  <a:cubicBezTo>
                    <a:pt x="7370" y="410"/>
                    <a:pt x="8935" y="1978"/>
                    <a:pt x="8938" y="3908"/>
                  </a:cubicBezTo>
                  <a:lnTo>
                    <a:pt x="8938" y="4224"/>
                  </a:lnTo>
                  <a:cubicBezTo>
                    <a:pt x="8830" y="4169"/>
                    <a:pt x="8714" y="4140"/>
                    <a:pt x="8598" y="4140"/>
                  </a:cubicBezTo>
                  <a:lnTo>
                    <a:pt x="8486" y="4140"/>
                  </a:lnTo>
                  <a:cubicBezTo>
                    <a:pt x="8424" y="4140"/>
                    <a:pt x="8366" y="4118"/>
                    <a:pt x="8323" y="4075"/>
                  </a:cubicBezTo>
                  <a:cubicBezTo>
                    <a:pt x="8279" y="4032"/>
                    <a:pt x="8254" y="3974"/>
                    <a:pt x="8254" y="3912"/>
                  </a:cubicBezTo>
                  <a:cubicBezTo>
                    <a:pt x="8254" y="2999"/>
                    <a:pt x="7812" y="2141"/>
                    <a:pt x="7070" y="1612"/>
                  </a:cubicBezTo>
                  <a:cubicBezTo>
                    <a:pt x="6958" y="1534"/>
                    <a:pt x="6830" y="1496"/>
                    <a:pt x="6704" y="1496"/>
                  </a:cubicBezTo>
                  <a:cubicBezTo>
                    <a:pt x="6499" y="1496"/>
                    <a:pt x="6298" y="1595"/>
                    <a:pt x="6175" y="1779"/>
                  </a:cubicBezTo>
                  <a:cubicBezTo>
                    <a:pt x="6001" y="2045"/>
                    <a:pt x="5719" y="2178"/>
                    <a:pt x="5436" y="2178"/>
                  </a:cubicBezTo>
                  <a:cubicBezTo>
                    <a:pt x="5154" y="2178"/>
                    <a:pt x="4871" y="2045"/>
                    <a:pt x="4697" y="1779"/>
                  </a:cubicBezTo>
                  <a:cubicBezTo>
                    <a:pt x="4574" y="1595"/>
                    <a:pt x="4373" y="1496"/>
                    <a:pt x="4168" y="1496"/>
                  </a:cubicBezTo>
                  <a:cubicBezTo>
                    <a:pt x="4042" y="1496"/>
                    <a:pt x="3915" y="1534"/>
                    <a:pt x="3803" y="1612"/>
                  </a:cubicBezTo>
                  <a:cubicBezTo>
                    <a:pt x="3662" y="1714"/>
                    <a:pt x="3528" y="1830"/>
                    <a:pt x="3404" y="1956"/>
                  </a:cubicBezTo>
                  <a:cubicBezTo>
                    <a:pt x="3261" y="2105"/>
                    <a:pt x="3397" y="2305"/>
                    <a:pt x="3553" y="2305"/>
                  </a:cubicBezTo>
                  <a:cubicBezTo>
                    <a:pt x="3602" y="2305"/>
                    <a:pt x="3653" y="2285"/>
                    <a:pt x="3698" y="2239"/>
                  </a:cubicBezTo>
                  <a:cubicBezTo>
                    <a:pt x="3803" y="2130"/>
                    <a:pt x="3919" y="2032"/>
                    <a:pt x="4042" y="1945"/>
                  </a:cubicBezTo>
                  <a:cubicBezTo>
                    <a:pt x="4081" y="1918"/>
                    <a:pt x="4126" y="1904"/>
                    <a:pt x="4171" y="1904"/>
                  </a:cubicBezTo>
                  <a:cubicBezTo>
                    <a:pt x="4243" y="1904"/>
                    <a:pt x="4315" y="1939"/>
                    <a:pt x="4357" y="2003"/>
                  </a:cubicBezTo>
                  <a:cubicBezTo>
                    <a:pt x="4612" y="2393"/>
                    <a:pt x="5025" y="2587"/>
                    <a:pt x="5438" y="2587"/>
                  </a:cubicBezTo>
                  <a:cubicBezTo>
                    <a:pt x="5851" y="2587"/>
                    <a:pt x="6264" y="2393"/>
                    <a:pt x="6519" y="2003"/>
                  </a:cubicBezTo>
                  <a:cubicBezTo>
                    <a:pt x="6564" y="1939"/>
                    <a:pt x="6634" y="1904"/>
                    <a:pt x="6707" y="1904"/>
                  </a:cubicBezTo>
                  <a:cubicBezTo>
                    <a:pt x="6752" y="1904"/>
                    <a:pt x="6797" y="1918"/>
                    <a:pt x="6838" y="1945"/>
                  </a:cubicBezTo>
                  <a:cubicBezTo>
                    <a:pt x="7472" y="2398"/>
                    <a:pt x="7852" y="3130"/>
                    <a:pt x="7852" y="3912"/>
                  </a:cubicBezTo>
                  <a:cubicBezTo>
                    <a:pt x="7852" y="4263"/>
                    <a:pt x="8138" y="4549"/>
                    <a:pt x="8493" y="4549"/>
                  </a:cubicBezTo>
                  <a:lnTo>
                    <a:pt x="8602" y="4549"/>
                  </a:lnTo>
                  <a:cubicBezTo>
                    <a:pt x="8804" y="4549"/>
                    <a:pt x="8960" y="4723"/>
                    <a:pt x="8938" y="4926"/>
                  </a:cubicBezTo>
                  <a:cubicBezTo>
                    <a:pt x="8924" y="5096"/>
                    <a:pt x="8757" y="5230"/>
                    <a:pt x="8569" y="5230"/>
                  </a:cubicBezTo>
                  <a:lnTo>
                    <a:pt x="8478" y="5230"/>
                  </a:lnTo>
                  <a:lnTo>
                    <a:pt x="8478" y="5219"/>
                  </a:lnTo>
                  <a:cubicBezTo>
                    <a:pt x="8478" y="5107"/>
                    <a:pt x="8388" y="5017"/>
                    <a:pt x="8276" y="5017"/>
                  </a:cubicBezTo>
                  <a:cubicBezTo>
                    <a:pt x="8163" y="5017"/>
                    <a:pt x="8073" y="5107"/>
                    <a:pt x="8073" y="5219"/>
                  </a:cubicBezTo>
                  <a:cubicBezTo>
                    <a:pt x="8069" y="6386"/>
                    <a:pt x="7298" y="7414"/>
                    <a:pt x="6179" y="7744"/>
                  </a:cubicBezTo>
                  <a:lnTo>
                    <a:pt x="6284" y="7472"/>
                  </a:lnTo>
                  <a:cubicBezTo>
                    <a:pt x="6338" y="7338"/>
                    <a:pt x="6240" y="7190"/>
                    <a:pt x="6095" y="7190"/>
                  </a:cubicBezTo>
                  <a:lnTo>
                    <a:pt x="4788" y="7190"/>
                  </a:lnTo>
                  <a:cubicBezTo>
                    <a:pt x="4643" y="7190"/>
                    <a:pt x="4545" y="7338"/>
                    <a:pt x="4600" y="7472"/>
                  </a:cubicBezTo>
                  <a:lnTo>
                    <a:pt x="4705" y="7744"/>
                  </a:lnTo>
                  <a:cubicBezTo>
                    <a:pt x="3582" y="7414"/>
                    <a:pt x="2810" y="6386"/>
                    <a:pt x="2810" y="5216"/>
                  </a:cubicBezTo>
                  <a:cubicBezTo>
                    <a:pt x="2810" y="5080"/>
                    <a:pt x="2709" y="5012"/>
                    <a:pt x="2608" y="5012"/>
                  </a:cubicBezTo>
                  <a:cubicBezTo>
                    <a:pt x="2506" y="5012"/>
                    <a:pt x="2405" y="5080"/>
                    <a:pt x="2405" y="5216"/>
                  </a:cubicBezTo>
                  <a:lnTo>
                    <a:pt x="2405" y="5230"/>
                  </a:lnTo>
                  <a:lnTo>
                    <a:pt x="2282" y="5230"/>
                  </a:lnTo>
                  <a:cubicBezTo>
                    <a:pt x="2079" y="5230"/>
                    <a:pt x="1920" y="5057"/>
                    <a:pt x="1941" y="4854"/>
                  </a:cubicBezTo>
                  <a:cubicBezTo>
                    <a:pt x="1959" y="4683"/>
                    <a:pt x="2122" y="4549"/>
                    <a:pt x="2311" y="4549"/>
                  </a:cubicBezTo>
                  <a:lnTo>
                    <a:pt x="2390" y="4549"/>
                  </a:lnTo>
                  <a:cubicBezTo>
                    <a:pt x="2742" y="4549"/>
                    <a:pt x="3028" y="4263"/>
                    <a:pt x="3031" y="3912"/>
                  </a:cubicBezTo>
                  <a:cubicBezTo>
                    <a:pt x="3028" y="3564"/>
                    <a:pt x="3104" y="3220"/>
                    <a:pt x="3249" y="2905"/>
                  </a:cubicBezTo>
                  <a:cubicBezTo>
                    <a:pt x="3325" y="2744"/>
                    <a:pt x="3190" y="2615"/>
                    <a:pt x="3057" y="2615"/>
                  </a:cubicBezTo>
                  <a:cubicBezTo>
                    <a:pt x="2987" y="2615"/>
                    <a:pt x="2918" y="2650"/>
                    <a:pt x="2879" y="2735"/>
                  </a:cubicBezTo>
                  <a:cubicBezTo>
                    <a:pt x="2709" y="3104"/>
                    <a:pt x="2622" y="3506"/>
                    <a:pt x="2622" y="3912"/>
                  </a:cubicBezTo>
                  <a:cubicBezTo>
                    <a:pt x="2622" y="3974"/>
                    <a:pt x="2597" y="4032"/>
                    <a:pt x="2557" y="4071"/>
                  </a:cubicBezTo>
                  <a:cubicBezTo>
                    <a:pt x="2510" y="4115"/>
                    <a:pt x="2452" y="4140"/>
                    <a:pt x="2390" y="4140"/>
                  </a:cubicBezTo>
                  <a:lnTo>
                    <a:pt x="2314" y="4140"/>
                  </a:lnTo>
                  <a:cubicBezTo>
                    <a:pt x="2184" y="4140"/>
                    <a:pt x="2057" y="4173"/>
                    <a:pt x="1941" y="4231"/>
                  </a:cubicBezTo>
                  <a:lnTo>
                    <a:pt x="1941" y="3908"/>
                  </a:lnTo>
                  <a:cubicBezTo>
                    <a:pt x="1945" y="1978"/>
                    <a:pt x="3506" y="413"/>
                    <a:pt x="5436" y="406"/>
                  </a:cubicBezTo>
                  <a:close/>
                  <a:moveTo>
                    <a:pt x="5788" y="7599"/>
                  </a:moveTo>
                  <a:lnTo>
                    <a:pt x="5545" y="8207"/>
                  </a:lnTo>
                  <a:cubicBezTo>
                    <a:pt x="5525" y="8256"/>
                    <a:pt x="5481" y="8281"/>
                    <a:pt x="5436" y="8281"/>
                  </a:cubicBezTo>
                  <a:cubicBezTo>
                    <a:pt x="5392" y="8281"/>
                    <a:pt x="5347" y="8256"/>
                    <a:pt x="5328" y="8207"/>
                  </a:cubicBezTo>
                  <a:lnTo>
                    <a:pt x="5085" y="7599"/>
                  </a:lnTo>
                  <a:close/>
                  <a:moveTo>
                    <a:pt x="3566" y="8774"/>
                  </a:moveTo>
                  <a:cubicBezTo>
                    <a:pt x="3569" y="8774"/>
                    <a:pt x="3572" y="8775"/>
                    <a:pt x="3575" y="8776"/>
                  </a:cubicBezTo>
                  <a:lnTo>
                    <a:pt x="5081" y="9613"/>
                  </a:lnTo>
                  <a:lnTo>
                    <a:pt x="3977" y="10558"/>
                  </a:lnTo>
                  <a:cubicBezTo>
                    <a:pt x="3975" y="10559"/>
                    <a:pt x="3972" y="10560"/>
                    <a:pt x="3969" y="10560"/>
                  </a:cubicBezTo>
                  <a:cubicBezTo>
                    <a:pt x="3965" y="10560"/>
                    <a:pt x="3961" y="10559"/>
                    <a:pt x="3959" y="10554"/>
                  </a:cubicBezTo>
                  <a:lnTo>
                    <a:pt x="3270" y="9352"/>
                  </a:lnTo>
                  <a:lnTo>
                    <a:pt x="3557" y="8780"/>
                  </a:lnTo>
                  <a:cubicBezTo>
                    <a:pt x="3559" y="8775"/>
                    <a:pt x="3562" y="8774"/>
                    <a:pt x="3566" y="8774"/>
                  </a:cubicBezTo>
                  <a:close/>
                  <a:moveTo>
                    <a:pt x="6755" y="7950"/>
                  </a:moveTo>
                  <a:lnTo>
                    <a:pt x="6755" y="8609"/>
                  </a:lnTo>
                  <a:lnTo>
                    <a:pt x="6512" y="8743"/>
                  </a:lnTo>
                  <a:cubicBezTo>
                    <a:pt x="6312" y="8857"/>
                    <a:pt x="6423" y="9130"/>
                    <a:pt x="6607" y="9130"/>
                  </a:cubicBezTo>
                  <a:cubicBezTo>
                    <a:pt x="6640" y="9130"/>
                    <a:pt x="6675" y="9122"/>
                    <a:pt x="6711" y="9102"/>
                  </a:cubicBezTo>
                  <a:lnTo>
                    <a:pt x="7298" y="8776"/>
                  </a:lnTo>
                  <a:cubicBezTo>
                    <a:pt x="7299" y="8775"/>
                    <a:pt x="7300" y="8775"/>
                    <a:pt x="7302" y="8775"/>
                  </a:cubicBezTo>
                  <a:cubicBezTo>
                    <a:pt x="7307" y="8775"/>
                    <a:pt x="7313" y="8778"/>
                    <a:pt x="7316" y="8783"/>
                  </a:cubicBezTo>
                  <a:lnTo>
                    <a:pt x="7602" y="9352"/>
                  </a:lnTo>
                  <a:lnTo>
                    <a:pt x="6917" y="10554"/>
                  </a:lnTo>
                  <a:cubicBezTo>
                    <a:pt x="6914" y="10558"/>
                    <a:pt x="6910" y="10562"/>
                    <a:pt x="6907" y="10562"/>
                  </a:cubicBezTo>
                  <a:cubicBezTo>
                    <a:pt x="6903" y="10562"/>
                    <a:pt x="6896" y="10562"/>
                    <a:pt x="6896" y="10558"/>
                  </a:cubicBezTo>
                  <a:lnTo>
                    <a:pt x="5791" y="9613"/>
                  </a:lnTo>
                  <a:lnTo>
                    <a:pt x="5972" y="9511"/>
                  </a:lnTo>
                  <a:cubicBezTo>
                    <a:pt x="6175" y="9401"/>
                    <a:pt x="6063" y="9127"/>
                    <a:pt x="5879" y="9127"/>
                  </a:cubicBezTo>
                  <a:cubicBezTo>
                    <a:pt x="5845" y="9127"/>
                    <a:pt x="5810" y="9136"/>
                    <a:pt x="5773" y="9156"/>
                  </a:cubicBezTo>
                  <a:lnTo>
                    <a:pt x="5436" y="9341"/>
                  </a:lnTo>
                  <a:lnTo>
                    <a:pt x="4114" y="8609"/>
                  </a:lnTo>
                  <a:lnTo>
                    <a:pt x="4114" y="7950"/>
                  </a:lnTo>
                  <a:cubicBezTo>
                    <a:pt x="4361" y="8070"/>
                    <a:pt x="4618" y="8153"/>
                    <a:pt x="4886" y="8204"/>
                  </a:cubicBezTo>
                  <a:lnTo>
                    <a:pt x="4947" y="8360"/>
                  </a:lnTo>
                  <a:cubicBezTo>
                    <a:pt x="5036" y="8579"/>
                    <a:pt x="5236" y="8688"/>
                    <a:pt x="5436" y="8688"/>
                  </a:cubicBezTo>
                  <a:cubicBezTo>
                    <a:pt x="5636" y="8688"/>
                    <a:pt x="5836" y="8579"/>
                    <a:pt x="5925" y="8360"/>
                  </a:cubicBezTo>
                  <a:lnTo>
                    <a:pt x="5987" y="8204"/>
                  </a:lnTo>
                  <a:cubicBezTo>
                    <a:pt x="6255" y="8153"/>
                    <a:pt x="6512" y="8070"/>
                    <a:pt x="6755" y="7950"/>
                  </a:cubicBezTo>
                  <a:close/>
                  <a:moveTo>
                    <a:pt x="5436" y="1"/>
                  </a:moveTo>
                  <a:cubicBezTo>
                    <a:pt x="3278" y="1"/>
                    <a:pt x="1528" y="1750"/>
                    <a:pt x="1528" y="3908"/>
                  </a:cubicBezTo>
                  <a:lnTo>
                    <a:pt x="1528" y="4999"/>
                  </a:lnTo>
                  <a:cubicBezTo>
                    <a:pt x="1528" y="5690"/>
                    <a:pt x="1391" y="6129"/>
                    <a:pt x="1275" y="6378"/>
                  </a:cubicBezTo>
                  <a:cubicBezTo>
                    <a:pt x="1148" y="6650"/>
                    <a:pt x="1228" y="6976"/>
                    <a:pt x="1470" y="7157"/>
                  </a:cubicBezTo>
                  <a:cubicBezTo>
                    <a:pt x="1880" y="7465"/>
                    <a:pt x="2687" y="7968"/>
                    <a:pt x="3709" y="8030"/>
                  </a:cubicBezTo>
                  <a:lnTo>
                    <a:pt x="3709" y="8388"/>
                  </a:lnTo>
                  <a:cubicBezTo>
                    <a:pt x="3662" y="8373"/>
                    <a:pt x="3615" y="8365"/>
                    <a:pt x="3568" y="8365"/>
                  </a:cubicBezTo>
                  <a:cubicBezTo>
                    <a:pt x="3411" y="8365"/>
                    <a:pt x="3263" y="8451"/>
                    <a:pt x="3191" y="8599"/>
                  </a:cubicBezTo>
                  <a:lnTo>
                    <a:pt x="2876" y="9232"/>
                  </a:lnTo>
                  <a:lnTo>
                    <a:pt x="1087" y="9757"/>
                  </a:lnTo>
                  <a:cubicBezTo>
                    <a:pt x="445" y="9949"/>
                    <a:pt x="4" y="10536"/>
                    <a:pt x="0" y="11206"/>
                  </a:cubicBezTo>
                  <a:lnTo>
                    <a:pt x="0" y="13716"/>
                  </a:lnTo>
                  <a:cubicBezTo>
                    <a:pt x="0" y="13852"/>
                    <a:pt x="102" y="13920"/>
                    <a:pt x="205" y="13920"/>
                  </a:cubicBezTo>
                  <a:cubicBezTo>
                    <a:pt x="307" y="13920"/>
                    <a:pt x="409" y="13852"/>
                    <a:pt x="409" y="13716"/>
                  </a:cubicBezTo>
                  <a:lnTo>
                    <a:pt x="409" y="11206"/>
                  </a:lnTo>
                  <a:cubicBezTo>
                    <a:pt x="409" y="11011"/>
                    <a:pt x="460" y="10815"/>
                    <a:pt x="561" y="10648"/>
                  </a:cubicBezTo>
                  <a:lnTo>
                    <a:pt x="1728" y="11648"/>
                  </a:lnTo>
                  <a:cubicBezTo>
                    <a:pt x="1876" y="11775"/>
                    <a:pt x="1963" y="11959"/>
                    <a:pt x="1963" y="12155"/>
                  </a:cubicBezTo>
                  <a:lnTo>
                    <a:pt x="1963" y="13716"/>
                  </a:lnTo>
                  <a:cubicBezTo>
                    <a:pt x="1963" y="13850"/>
                    <a:pt x="2064" y="13917"/>
                    <a:pt x="2166" y="13917"/>
                  </a:cubicBezTo>
                  <a:cubicBezTo>
                    <a:pt x="2267" y="13917"/>
                    <a:pt x="2369" y="13850"/>
                    <a:pt x="2369" y="13716"/>
                  </a:cubicBezTo>
                  <a:lnTo>
                    <a:pt x="2369" y="12155"/>
                  </a:lnTo>
                  <a:cubicBezTo>
                    <a:pt x="2369" y="11840"/>
                    <a:pt x="2231" y="11543"/>
                    <a:pt x="1992" y="11340"/>
                  </a:cubicBezTo>
                  <a:lnTo>
                    <a:pt x="829" y="10344"/>
                  </a:lnTo>
                  <a:cubicBezTo>
                    <a:pt x="938" y="10257"/>
                    <a:pt x="1065" y="10188"/>
                    <a:pt x="1199" y="10152"/>
                  </a:cubicBezTo>
                  <a:lnTo>
                    <a:pt x="2959" y="9634"/>
                  </a:lnTo>
                  <a:lnTo>
                    <a:pt x="3600" y="10757"/>
                  </a:lnTo>
                  <a:cubicBezTo>
                    <a:pt x="3662" y="10866"/>
                    <a:pt x="3770" y="10942"/>
                    <a:pt x="3897" y="10964"/>
                  </a:cubicBezTo>
                  <a:cubicBezTo>
                    <a:pt x="3919" y="10967"/>
                    <a:pt x="3944" y="10971"/>
                    <a:pt x="3969" y="10971"/>
                  </a:cubicBezTo>
                  <a:cubicBezTo>
                    <a:pt x="4067" y="10971"/>
                    <a:pt x="4165" y="10935"/>
                    <a:pt x="4241" y="10869"/>
                  </a:cubicBezTo>
                  <a:lnTo>
                    <a:pt x="5436" y="9844"/>
                  </a:lnTo>
                  <a:lnTo>
                    <a:pt x="6628" y="10869"/>
                  </a:lnTo>
                  <a:cubicBezTo>
                    <a:pt x="6704" y="10935"/>
                    <a:pt x="6802" y="10971"/>
                    <a:pt x="6903" y="10971"/>
                  </a:cubicBezTo>
                  <a:cubicBezTo>
                    <a:pt x="6925" y="10971"/>
                    <a:pt x="6950" y="10967"/>
                    <a:pt x="6975" y="10964"/>
                  </a:cubicBezTo>
                  <a:cubicBezTo>
                    <a:pt x="7099" y="10942"/>
                    <a:pt x="7207" y="10866"/>
                    <a:pt x="7269" y="10757"/>
                  </a:cubicBezTo>
                  <a:lnTo>
                    <a:pt x="7910" y="9634"/>
                  </a:lnTo>
                  <a:lnTo>
                    <a:pt x="9670" y="10152"/>
                  </a:lnTo>
                  <a:cubicBezTo>
                    <a:pt x="9804" y="10188"/>
                    <a:pt x="9931" y="10257"/>
                    <a:pt x="10039" y="10344"/>
                  </a:cubicBezTo>
                  <a:lnTo>
                    <a:pt x="8877" y="11340"/>
                  </a:lnTo>
                  <a:cubicBezTo>
                    <a:pt x="8638" y="11543"/>
                    <a:pt x="8500" y="11840"/>
                    <a:pt x="8500" y="12155"/>
                  </a:cubicBezTo>
                  <a:lnTo>
                    <a:pt x="8500" y="13716"/>
                  </a:lnTo>
                  <a:cubicBezTo>
                    <a:pt x="8500" y="13850"/>
                    <a:pt x="8602" y="13917"/>
                    <a:pt x="8703" y="13917"/>
                  </a:cubicBezTo>
                  <a:cubicBezTo>
                    <a:pt x="8804" y="13917"/>
                    <a:pt x="8906" y="13850"/>
                    <a:pt x="8906" y="13716"/>
                  </a:cubicBezTo>
                  <a:lnTo>
                    <a:pt x="8906" y="12155"/>
                  </a:lnTo>
                  <a:cubicBezTo>
                    <a:pt x="8906" y="11959"/>
                    <a:pt x="8993" y="11775"/>
                    <a:pt x="9141" y="11648"/>
                  </a:cubicBezTo>
                  <a:lnTo>
                    <a:pt x="10307" y="10648"/>
                  </a:lnTo>
                  <a:cubicBezTo>
                    <a:pt x="10409" y="10815"/>
                    <a:pt x="10460" y="11011"/>
                    <a:pt x="10460" y="11206"/>
                  </a:cubicBezTo>
                  <a:lnTo>
                    <a:pt x="10460" y="13716"/>
                  </a:lnTo>
                  <a:cubicBezTo>
                    <a:pt x="10460" y="13852"/>
                    <a:pt x="10562" y="13920"/>
                    <a:pt x="10664" y="13920"/>
                  </a:cubicBezTo>
                  <a:cubicBezTo>
                    <a:pt x="10766" y="13920"/>
                    <a:pt x="10869" y="13852"/>
                    <a:pt x="10869" y="13716"/>
                  </a:cubicBezTo>
                  <a:lnTo>
                    <a:pt x="10869" y="11206"/>
                  </a:lnTo>
                  <a:cubicBezTo>
                    <a:pt x="10865" y="10536"/>
                    <a:pt x="10427" y="9949"/>
                    <a:pt x="9786" y="9757"/>
                  </a:cubicBezTo>
                  <a:lnTo>
                    <a:pt x="8000" y="9232"/>
                  </a:lnTo>
                  <a:lnTo>
                    <a:pt x="7682" y="8599"/>
                  </a:lnTo>
                  <a:cubicBezTo>
                    <a:pt x="7609" y="8453"/>
                    <a:pt x="7460" y="8366"/>
                    <a:pt x="7304" y="8366"/>
                  </a:cubicBezTo>
                  <a:cubicBezTo>
                    <a:pt x="7258" y="8366"/>
                    <a:pt x="7212" y="8373"/>
                    <a:pt x="7167" y="8388"/>
                  </a:cubicBezTo>
                  <a:lnTo>
                    <a:pt x="7167" y="8030"/>
                  </a:lnTo>
                  <a:cubicBezTo>
                    <a:pt x="8185" y="7968"/>
                    <a:pt x="8996" y="7465"/>
                    <a:pt x="9402" y="7157"/>
                  </a:cubicBezTo>
                  <a:cubicBezTo>
                    <a:pt x="9645" y="6976"/>
                    <a:pt x="9724" y="6650"/>
                    <a:pt x="9598" y="6378"/>
                  </a:cubicBezTo>
                  <a:cubicBezTo>
                    <a:pt x="9482" y="6132"/>
                    <a:pt x="9344" y="5690"/>
                    <a:pt x="9344" y="4999"/>
                  </a:cubicBezTo>
                  <a:lnTo>
                    <a:pt x="9344" y="3908"/>
                  </a:lnTo>
                  <a:cubicBezTo>
                    <a:pt x="9344" y="1750"/>
                    <a:pt x="7595" y="1"/>
                    <a:pt x="5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6391434" y="4583183"/>
              <a:ext cx="12558" cy="10697"/>
            </a:xfrm>
            <a:custGeom>
              <a:avLst/>
              <a:gdLst/>
              <a:ahLst/>
              <a:cxnLst/>
              <a:rect l="l" t="t" r="r" b="b"/>
              <a:pathLst>
                <a:path w="479" h="408" extrusionOk="0">
                  <a:moveTo>
                    <a:pt x="274" y="1"/>
                  </a:moveTo>
                  <a:cubicBezTo>
                    <a:pt x="272" y="1"/>
                    <a:pt x="270" y="1"/>
                    <a:pt x="268" y="1"/>
                  </a:cubicBezTo>
                  <a:lnTo>
                    <a:pt x="272" y="1"/>
                  </a:lnTo>
                  <a:cubicBezTo>
                    <a:pt x="91" y="5"/>
                    <a:pt x="0" y="222"/>
                    <a:pt x="131" y="349"/>
                  </a:cubicBezTo>
                  <a:cubicBezTo>
                    <a:pt x="171" y="389"/>
                    <a:pt x="222" y="408"/>
                    <a:pt x="271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8" y="94"/>
                    <a:pt x="384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6391434" y="4623165"/>
              <a:ext cx="12558" cy="10749"/>
            </a:xfrm>
            <a:custGeom>
              <a:avLst/>
              <a:gdLst/>
              <a:ahLst/>
              <a:cxnLst/>
              <a:rect l="l" t="t" r="r" b="b"/>
              <a:pathLst>
                <a:path w="479" h="410" extrusionOk="0">
                  <a:moveTo>
                    <a:pt x="274" y="1"/>
                  </a:moveTo>
                  <a:cubicBezTo>
                    <a:pt x="272" y="1"/>
                    <a:pt x="270" y="1"/>
                    <a:pt x="268" y="1"/>
                  </a:cubicBezTo>
                  <a:lnTo>
                    <a:pt x="272" y="1"/>
                  </a:lnTo>
                  <a:cubicBezTo>
                    <a:pt x="91" y="4"/>
                    <a:pt x="0" y="222"/>
                    <a:pt x="131" y="348"/>
                  </a:cubicBezTo>
                  <a:cubicBezTo>
                    <a:pt x="172" y="391"/>
                    <a:pt x="222" y="409"/>
                    <a:pt x="271" y="409"/>
                  </a:cubicBezTo>
                  <a:cubicBezTo>
                    <a:pt x="375" y="409"/>
                    <a:pt x="475" y="327"/>
                    <a:pt x="475" y="207"/>
                  </a:cubicBezTo>
                  <a:cubicBezTo>
                    <a:pt x="478" y="93"/>
                    <a:pt x="384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6358845" y="4434687"/>
              <a:ext cx="79229" cy="33506"/>
            </a:xfrm>
            <a:custGeom>
              <a:avLst/>
              <a:gdLst/>
              <a:ahLst/>
              <a:cxnLst/>
              <a:rect l="l" t="t" r="r" b="b"/>
              <a:pathLst>
                <a:path w="3022" h="1278" extrusionOk="0">
                  <a:moveTo>
                    <a:pt x="1258" y="406"/>
                  </a:moveTo>
                  <a:cubicBezTo>
                    <a:pt x="1182" y="558"/>
                    <a:pt x="1026" y="652"/>
                    <a:pt x="856" y="652"/>
                  </a:cubicBezTo>
                  <a:lnTo>
                    <a:pt x="457" y="652"/>
                  </a:lnTo>
                  <a:cubicBezTo>
                    <a:pt x="533" y="500"/>
                    <a:pt x="689" y="406"/>
                    <a:pt x="856" y="406"/>
                  </a:cubicBezTo>
                  <a:close/>
                  <a:moveTo>
                    <a:pt x="2163" y="406"/>
                  </a:moveTo>
                  <a:cubicBezTo>
                    <a:pt x="2333" y="406"/>
                    <a:pt x="2489" y="500"/>
                    <a:pt x="2565" y="652"/>
                  </a:cubicBezTo>
                  <a:lnTo>
                    <a:pt x="2167" y="652"/>
                  </a:lnTo>
                  <a:cubicBezTo>
                    <a:pt x="1997" y="652"/>
                    <a:pt x="1844" y="558"/>
                    <a:pt x="1765" y="406"/>
                  </a:cubicBezTo>
                  <a:close/>
                  <a:moveTo>
                    <a:pt x="856" y="1"/>
                  </a:moveTo>
                  <a:cubicBezTo>
                    <a:pt x="385" y="1"/>
                    <a:pt x="1" y="384"/>
                    <a:pt x="1" y="855"/>
                  </a:cubicBezTo>
                  <a:lnTo>
                    <a:pt x="1" y="1076"/>
                  </a:lnTo>
                  <a:cubicBezTo>
                    <a:pt x="1" y="1210"/>
                    <a:pt x="102" y="1277"/>
                    <a:pt x="204" y="1277"/>
                  </a:cubicBezTo>
                  <a:cubicBezTo>
                    <a:pt x="305" y="1277"/>
                    <a:pt x="407" y="1210"/>
                    <a:pt x="407" y="1076"/>
                  </a:cubicBezTo>
                  <a:lnTo>
                    <a:pt x="407" y="1062"/>
                  </a:lnTo>
                  <a:lnTo>
                    <a:pt x="856" y="1062"/>
                  </a:lnTo>
                  <a:cubicBezTo>
                    <a:pt x="1028" y="859"/>
                    <a:pt x="1269" y="758"/>
                    <a:pt x="1511" y="758"/>
                  </a:cubicBezTo>
                  <a:cubicBezTo>
                    <a:pt x="1752" y="758"/>
                    <a:pt x="1993" y="859"/>
                    <a:pt x="2163" y="1062"/>
                  </a:cubicBezTo>
                  <a:lnTo>
                    <a:pt x="2616" y="1062"/>
                  </a:lnTo>
                  <a:lnTo>
                    <a:pt x="2616" y="1076"/>
                  </a:lnTo>
                  <a:cubicBezTo>
                    <a:pt x="2616" y="1210"/>
                    <a:pt x="2717" y="1277"/>
                    <a:pt x="2819" y="1277"/>
                  </a:cubicBezTo>
                  <a:cubicBezTo>
                    <a:pt x="2920" y="1277"/>
                    <a:pt x="3021" y="1210"/>
                    <a:pt x="3021" y="1076"/>
                  </a:cubicBezTo>
                  <a:lnTo>
                    <a:pt x="3021" y="855"/>
                  </a:lnTo>
                  <a:cubicBezTo>
                    <a:pt x="3021" y="384"/>
                    <a:pt x="263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3716;p43">
            <a:extLst>
              <a:ext uri="{FF2B5EF4-FFF2-40B4-BE49-F238E27FC236}">
                <a16:creationId xmlns:a16="http://schemas.microsoft.com/office/drawing/2014/main" id="{06898107-409E-0149-A343-CFC888B92878}"/>
              </a:ext>
            </a:extLst>
          </p:cNvPr>
          <p:cNvSpPr/>
          <p:nvPr/>
        </p:nvSpPr>
        <p:spPr>
          <a:xfrm>
            <a:off x="5444695" y="1201355"/>
            <a:ext cx="898096" cy="88963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92" name="Google Shape;3723;p43">
            <a:extLst>
              <a:ext uri="{FF2B5EF4-FFF2-40B4-BE49-F238E27FC236}">
                <a16:creationId xmlns:a16="http://schemas.microsoft.com/office/drawing/2014/main" id="{45638004-03B3-6B44-BC47-DF2D2C8D13B0}"/>
              </a:ext>
            </a:extLst>
          </p:cNvPr>
          <p:cNvSpPr txBox="1">
            <a:spLocks/>
          </p:cNvSpPr>
          <p:nvPr/>
        </p:nvSpPr>
        <p:spPr>
          <a:xfrm>
            <a:off x="4721042" y="2760213"/>
            <a:ext cx="2336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Bui le</a:t>
            </a:r>
            <a:r>
              <a:rPr lang="en-US" dirty="0"/>
              <a:t> Gia cat</a:t>
            </a:r>
          </a:p>
        </p:txBody>
      </p:sp>
      <p:sp>
        <p:nvSpPr>
          <p:cNvPr id="93" name="Google Shape;3724;p43">
            <a:extLst>
              <a:ext uri="{FF2B5EF4-FFF2-40B4-BE49-F238E27FC236}">
                <a16:creationId xmlns:a16="http://schemas.microsoft.com/office/drawing/2014/main" id="{5DA06EEB-6C12-E94D-8279-08CF45DA42FB}"/>
              </a:ext>
            </a:extLst>
          </p:cNvPr>
          <p:cNvSpPr txBox="1">
            <a:spLocks/>
          </p:cNvSpPr>
          <p:nvPr/>
        </p:nvSpPr>
        <p:spPr>
          <a:xfrm>
            <a:off x="4721042" y="3212888"/>
            <a:ext cx="2336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Slide/ Source code</a:t>
            </a:r>
          </a:p>
        </p:txBody>
      </p:sp>
      <p:sp>
        <p:nvSpPr>
          <p:cNvPr id="94" name="Google Shape;3770;p43">
            <a:extLst>
              <a:ext uri="{FF2B5EF4-FFF2-40B4-BE49-F238E27FC236}">
                <a16:creationId xmlns:a16="http://schemas.microsoft.com/office/drawing/2014/main" id="{D6125B3A-B7BD-A545-9C23-273575A810E2}"/>
              </a:ext>
            </a:extLst>
          </p:cNvPr>
          <p:cNvSpPr/>
          <p:nvPr/>
        </p:nvSpPr>
        <p:spPr>
          <a:xfrm rot="4500458">
            <a:off x="5556088" y="2282011"/>
            <a:ext cx="666317" cy="308006"/>
          </a:xfrm>
          <a:custGeom>
            <a:avLst/>
            <a:gdLst/>
            <a:ahLst/>
            <a:cxnLst/>
            <a:rect l="l" t="t" r="r" b="b"/>
            <a:pathLst>
              <a:path w="91686" h="42382" extrusionOk="0">
                <a:moveTo>
                  <a:pt x="0" y="14478"/>
                </a:moveTo>
                <a:cubicBezTo>
                  <a:pt x="7942" y="19773"/>
                  <a:pt x="18916" y="24111"/>
                  <a:pt x="27905" y="20900"/>
                </a:cubicBezTo>
                <a:cubicBezTo>
                  <a:pt x="34968" y="18377"/>
                  <a:pt x="42782" y="7518"/>
                  <a:pt x="38756" y="1190"/>
                </a:cubicBezTo>
                <a:cubicBezTo>
                  <a:pt x="37063" y="-1471"/>
                  <a:pt x="31171" y="1071"/>
                  <a:pt x="29676" y="3848"/>
                </a:cubicBezTo>
                <a:cubicBezTo>
                  <a:pt x="26542" y="9669"/>
                  <a:pt x="27860" y="18318"/>
                  <a:pt x="31891" y="23558"/>
                </a:cubicBezTo>
                <a:cubicBezTo>
                  <a:pt x="37665" y="31063"/>
                  <a:pt x="50587" y="26685"/>
                  <a:pt x="60017" y="27544"/>
                </a:cubicBezTo>
                <a:cubicBezTo>
                  <a:pt x="71626" y="28602"/>
                  <a:pt x="87997" y="31323"/>
                  <a:pt x="91686" y="4238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95" name="Google Shape;3772;p43">
            <a:extLst>
              <a:ext uri="{FF2B5EF4-FFF2-40B4-BE49-F238E27FC236}">
                <a16:creationId xmlns:a16="http://schemas.microsoft.com/office/drawing/2014/main" id="{A3D76927-600E-904E-AD7F-5A63FCD578B7}"/>
              </a:ext>
            </a:extLst>
          </p:cNvPr>
          <p:cNvGrpSpPr/>
          <p:nvPr/>
        </p:nvGrpSpPr>
        <p:grpSpPr>
          <a:xfrm>
            <a:off x="5690746" y="1392181"/>
            <a:ext cx="405985" cy="548629"/>
            <a:chOff x="7123553" y="4077477"/>
            <a:chExt cx="273501" cy="364974"/>
          </a:xfrm>
        </p:grpSpPr>
        <p:sp>
          <p:nvSpPr>
            <p:cNvPr id="96" name="Google Shape;3773;p43">
              <a:extLst>
                <a:ext uri="{FF2B5EF4-FFF2-40B4-BE49-F238E27FC236}">
                  <a16:creationId xmlns:a16="http://schemas.microsoft.com/office/drawing/2014/main" id="{CA2619A7-C5C5-B04B-9A96-EEA2B4506DF0}"/>
                </a:ext>
              </a:extLst>
            </p:cNvPr>
            <p:cNvSpPr/>
            <p:nvPr/>
          </p:nvSpPr>
          <p:spPr>
            <a:xfrm>
              <a:off x="7148722" y="4082773"/>
              <a:ext cx="223635" cy="239602"/>
            </a:xfrm>
            <a:custGeom>
              <a:avLst/>
              <a:gdLst/>
              <a:ahLst/>
              <a:cxnLst/>
              <a:rect l="l" t="t" r="r" b="b"/>
              <a:pathLst>
                <a:path w="8530" h="9139" extrusionOk="0">
                  <a:moveTo>
                    <a:pt x="4263" y="1"/>
                  </a:moveTo>
                  <a:cubicBezTo>
                    <a:pt x="2217" y="1"/>
                    <a:pt x="558" y="1660"/>
                    <a:pt x="558" y="3706"/>
                  </a:cubicBezTo>
                  <a:lnTo>
                    <a:pt x="558" y="5231"/>
                  </a:lnTo>
                  <a:cubicBezTo>
                    <a:pt x="565" y="6067"/>
                    <a:pt x="406" y="6900"/>
                    <a:pt x="91" y="7675"/>
                  </a:cubicBezTo>
                  <a:cubicBezTo>
                    <a:pt x="0" y="7900"/>
                    <a:pt x="109" y="8153"/>
                    <a:pt x="333" y="8244"/>
                  </a:cubicBezTo>
                  <a:cubicBezTo>
                    <a:pt x="877" y="8461"/>
                    <a:pt x="2956" y="9138"/>
                    <a:pt x="4263" y="9138"/>
                  </a:cubicBezTo>
                  <a:cubicBezTo>
                    <a:pt x="5570" y="9138"/>
                    <a:pt x="7653" y="8461"/>
                    <a:pt x="8196" y="8247"/>
                  </a:cubicBezTo>
                  <a:cubicBezTo>
                    <a:pt x="8421" y="8157"/>
                    <a:pt x="8529" y="7900"/>
                    <a:pt x="8435" y="7679"/>
                  </a:cubicBezTo>
                  <a:cubicBezTo>
                    <a:pt x="8120" y="6900"/>
                    <a:pt x="7964" y="6071"/>
                    <a:pt x="7972" y="5231"/>
                  </a:cubicBezTo>
                  <a:lnTo>
                    <a:pt x="7972" y="3706"/>
                  </a:lnTo>
                  <a:cubicBezTo>
                    <a:pt x="7972" y="1660"/>
                    <a:pt x="6309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74;p43">
              <a:extLst>
                <a:ext uri="{FF2B5EF4-FFF2-40B4-BE49-F238E27FC236}">
                  <a16:creationId xmlns:a16="http://schemas.microsoft.com/office/drawing/2014/main" id="{F628493E-79E9-904B-8E00-6F71EDA747BF}"/>
                </a:ext>
              </a:extLst>
            </p:cNvPr>
            <p:cNvSpPr/>
            <p:nvPr/>
          </p:nvSpPr>
          <p:spPr>
            <a:xfrm>
              <a:off x="7129059" y="4282289"/>
              <a:ext cx="262857" cy="154316"/>
            </a:xfrm>
            <a:custGeom>
              <a:avLst/>
              <a:gdLst/>
              <a:ahLst/>
              <a:cxnLst/>
              <a:rect l="l" t="t" r="r" b="b"/>
              <a:pathLst>
                <a:path w="10026" h="5886" extrusionOk="0">
                  <a:moveTo>
                    <a:pt x="3706" y="0"/>
                  </a:moveTo>
                  <a:lnTo>
                    <a:pt x="3706" y="1347"/>
                  </a:lnTo>
                  <a:cubicBezTo>
                    <a:pt x="3706" y="1717"/>
                    <a:pt x="3470" y="2046"/>
                    <a:pt x="3123" y="2169"/>
                  </a:cubicBezTo>
                  <a:lnTo>
                    <a:pt x="873" y="2963"/>
                  </a:lnTo>
                  <a:cubicBezTo>
                    <a:pt x="352" y="3147"/>
                    <a:pt x="1" y="3640"/>
                    <a:pt x="1" y="4198"/>
                  </a:cubicBezTo>
                  <a:lnTo>
                    <a:pt x="1" y="5885"/>
                  </a:lnTo>
                  <a:lnTo>
                    <a:pt x="10026" y="5885"/>
                  </a:lnTo>
                  <a:lnTo>
                    <a:pt x="10026" y="4198"/>
                  </a:lnTo>
                  <a:cubicBezTo>
                    <a:pt x="10026" y="3640"/>
                    <a:pt x="9678" y="3147"/>
                    <a:pt x="9156" y="2963"/>
                  </a:cubicBezTo>
                  <a:lnTo>
                    <a:pt x="6904" y="2169"/>
                  </a:lnTo>
                  <a:cubicBezTo>
                    <a:pt x="6556" y="2046"/>
                    <a:pt x="6320" y="1717"/>
                    <a:pt x="6320" y="1347"/>
                  </a:cubicBezTo>
                  <a:lnTo>
                    <a:pt x="6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75;p43">
              <a:extLst>
                <a:ext uri="{FF2B5EF4-FFF2-40B4-BE49-F238E27FC236}">
                  <a16:creationId xmlns:a16="http://schemas.microsoft.com/office/drawing/2014/main" id="{FBA1D3E0-DDA2-D649-92AD-E5042B15DE0B}"/>
                </a:ext>
              </a:extLst>
            </p:cNvPr>
            <p:cNvSpPr/>
            <p:nvPr/>
          </p:nvSpPr>
          <p:spPr>
            <a:xfrm>
              <a:off x="7163351" y="4288056"/>
              <a:ext cx="194377" cy="102877"/>
            </a:xfrm>
            <a:custGeom>
              <a:avLst/>
              <a:gdLst/>
              <a:ahLst/>
              <a:cxnLst/>
              <a:rect l="l" t="t" r="r" b="b"/>
              <a:pathLst>
                <a:path w="7414" h="3924" extrusionOk="0">
                  <a:moveTo>
                    <a:pt x="6109" y="1"/>
                  </a:moveTo>
                  <a:cubicBezTo>
                    <a:pt x="6107" y="1"/>
                    <a:pt x="6105" y="1"/>
                    <a:pt x="6103" y="1"/>
                  </a:cubicBezTo>
                  <a:lnTo>
                    <a:pt x="1307" y="1"/>
                  </a:lnTo>
                  <a:cubicBezTo>
                    <a:pt x="587" y="1"/>
                    <a:pt x="0" y="584"/>
                    <a:pt x="0" y="1308"/>
                  </a:cubicBezTo>
                  <a:cubicBezTo>
                    <a:pt x="0" y="2750"/>
                    <a:pt x="1170" y="3923"/>
                    <a:pt x="2615" y="3923"/>
                  </a:cubicBezTo>
                  <a:lnTo>
                    <a:pt x="4795" y="3923"/>
                  </a:lnTo>
                  <a:cubicBezTo>
                    <a:pt x="6240" y="3923"/>
                    <a:pt x="7414" y="2753"/>
                    <a:pt x="7414" y="1308"/>
                  </a:cubicBezTo>
                  <a:cubicBezTo>
                    <a:pt x="7414" y="586"/>
                    <a:pt x="6831" y="1"/>
                    <a:pt x="6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76;p43">
              <a:extLst>
                <a:ext uri="{FF2B5EF4-FFF2-40B4-BE49-F238E27FC236}">
                  <a16:creationId xmlns:a16="http://schemas.microsoft.com/office/drawing/2014/main" id="{0D28F000-E39A-584D-AAAC-5EAF29E4A7BC}"/>
                </a:ext>
              </a:extLst>
            </p:cNvPr>
            <p:cNvSpPr/>
            <p:nvPr/>
          </p:nvSpPr>
          <p:spPr>
            <a:xfrm>
              <a:off x="7181861" y="4305150"/>
              <a:ext cx="157357" cy="65072"/>
            </a:xfrm>
            <a:custGeom>
              <a:avLst/>
              <a:gdLst/>
              <a:ahLst/>
              <a:cxnLst/>
              <a:rect l="l" t="t" r="r" b="b"/>
              <a:pathLst>
                <a:path w="6002" h="2482" extrusionOk="0">
                  <a:moveTo>
                    <a:pt x="659" y="1"/>
                  </a:moveTo>
                  <a:cubicBezTo>
                    <a:pt x="189" y="1"/>
                    <a:pt x="0" y="617"/>
                    <a:pt x="395" y="881"/>
                  </a:cubicBezTo>
                  <a:lnTo>
                    <a:pt x="2637" y="2373"/>
                  </a:lnTo>
                  <a:cubicBezTo>
                    <a:pt x="2747" y="2446"/>
                    <a:pt x="2874" y="2482"/>
                    <a:pt x="3000" y="2482"/>
                  </a:cubicBezTo>
                  <a:cubicBezTo>
                    <a:pt x="3127" y="2482"/>
                    <a:pt x="3253" y="2446"/>
                    <a:pt x="3361" y="2373"/>
                  </a:cubicBezTo>
                  <a:lnTo>
                    <a:pt x="5607" y="881"/>
                  </a:lnTo>
                  <a:cubicBezTo>
                    <a:pt x="6001" y="617"/>
                    <a:pt x="5813" y="1"/>
                    <a:pt x="5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77;p43">
              <a:extLst>
                <a:ext uri="{FF2B5EF4-FFF2-40B4-BE49-F238E27FC236}">
                  <a16:creationId xmlns:a16="http://schemas.microsoft.com/office/drawing/2014/main" id="{8055C478-094C-2441-B9A4-2FF7A071C215}"/>
                </a:ext>
              </a:extLst>
            </p:cNvPr>
            <p:cNvSpPr/>
            <p:nvPr/>
          </p:nvSpPr>
          <p:spPr>
            <a:xfrm>
              <a:off x="7214816" y="4082773"/>
              <a:ext cx="142073" cy="85312"/>
            </a:xfrm>
            <a:custGeom>
              <a:avLst/>
              <a:gdLst/>
              <a:ahLst/>
              <a:cxnLst/>
              <a:rect l="l" t="t" r="r" b="b"/>
              <a:pathLst>
                <a:path w="5419" h="3254" extrusionOk="0">
                  <a:moveTo>
                    <a:pt x="1742" y="1"/>
                  </a:moveTo>
                  <a:cubicBezTo>
                    <a:pt x="1134" y="1"/>
                    <a:pt x="536" y="149"/>
                    <a:pt x="0" y="439"/>
                  </a:cubicBezTo>
                  <a:lnTo>
                    <a:pt x="0" y="638"/>
                  </a:lnTo>
                  <a:cubicBezTo>
                    <a:pt x="0" y="2080"/>
                    <a:pt x="1170" y="3253"/>
                    <a:pt x="2615" y="3253"/>
                  </a:cubicBezTo>
                  <a:lnTo>
                    <a:pt x="5418" y="3253"/>
                  </a:lnTo>
                  <a:cubicBezTo>
                    <a:pt x="5190" y="1395"/>
                    <a:pt x="3614" y="1"/>
                    <a:pt x="1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78;p43">
              <a:extLst>
                <a:ext uri="{FF2B5EF4-FFF2-40B4-BE49-F238E27FC236}">
                  <a16:creationId xmlns:a16="http://schemas.microsoft.com/office/drawing/2014/main" id="{FFD3DDCD-DDA3-394E-BBB0-080AAE60905F}"/>
                </a:ext>
              </a:extLst>
            </p:cNvPr>
            <p:cNvSpPr/>
            <p:nvPr/>
          </p:nvSpPr>
          <p:spPr>
            <a:xfrm>
              <a:off x="7209389" y="4282289"/>
              <a:ext cx="102196" cy="88038"/>
            </a:xfrm>
            <a:custGeom>
              <a:avLst/>
              <a:gdLst/>
              <a:ahLst/>
              <a:cxnLst/>
              <a:rect l="l" t="t" r="r" b="b"/>
              <a:pathLst>
                <a:path w="3898" h="3358" extrusionOk="0">
                  <a:moveTo>
                    <a:pt x="642" y="0"/>
                  </a:moveTo>
                  <a:lnTo>
                    <a:pt x="642" y="1347"/>
                  </a:lnTo>
                  <a:cubicBezTo>
                    <a:pt x="642" y="1717"/>
                    <a:pt x="406" y="2046"/>
                    <a:pt x="59" y="2169"/>
                  </a:cubicBezTo>
                  <a:lnTo>
                    <a:pt x="1" y="2188"/>
                  </a:lnTo>
                  <a:lnTo>
                    <a:pt x="1587" y="3249"/>
                  </a:lnTo>
                  <a:cubicBezTo>
                    <a:pt x="1697" y="3321"/>
                    <a:pt x="1824" y="3357"/>
                    <a:pt x="1950" y="3357"/>
                  </a:cubicBezTo>
                  <a:cubicBezTo>
                    <a:pt x="2077" y="3357"/>
                    <a:pt x="2203" y="3321"/>
                    <a:pt x="2311" y="3249"/>
                  </a:cubicBezTo>
                  <a:lnTo>
                    <a:pt x="3898" y="2191"/>
                  </a:lnTo>
                  <a:lnTo>
                    <a:pt x="3836" y="2169"/>
                  </a:lnTo>
                  <a:cubicBezTo>
                    <a:pt x="3488" y="2046"/>
                    <a:pt x="3256" y="1717"/>
                    <a:pt x="3256" y="1347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79;p43">
              <a:extLst>
                <a:ext uri="{FF2B5EF4-FFF2-40B4-BE49-F238E27FC236}">
                  <a16:creationId xmlns:a16="http://schemas.microsoft.com/office/drawing/2014/main" id="{FC0F1B33-0FE3-0148-A5B4-82CAC40B3BD1}"/>
                </a:ext>
              </a:extLst>
            </p:cNvPr>
            <p:cNvSpPr/>
            <p:nvPr/>
          </p:nvSpPr>
          <p:spPr>
            <a:xfrm>
              <a:off x="7226195" y="4282289"/>
              <a:ext cx="68585" cy="34397"/>
            </a:xfrm>
            <a:custGeom>
              <a:avLst/>
              <a:gdLst/>
              <a:ahLst/>
              <a:cxnLst/>
              <a:rect l="l" t="t" r="r" b="b"/>
              <a:pathLst>
                <a:path w="2616" h="1312" extrusionOk="0">
                  <a:moveTo>
                    <a:pt x="1" y="0"/>
                  </a:moveTo>
                  <a:lnTo>
                    <a:pt x="1" y="1032"/>
                  </a:lnTo>
                  <a:cubicBezTo>
                    <a:pt x="363" y="1192"/>
                    <a:pt x="754" y="1286"/>
                    <a:pt x="1152" y="1307"/>
                  </a:cubicBezTo>
                  <a:cubicBezTo>
                    <a:pt x="1203" y="1307"/>
                    <a:pt x="1257" y="1311"/>
                    <a:pt x="1308" y="1311"/>
                  </a:cubicBezTo>
                  <a:cubicBezTo>
                    <a:pt x="1757" y="1307"/>
                    <a:pt x="2203" y="1217"/>
                    <a:pt x="2615" y="1036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80;p43">
              <a:extLst>
                <a:ext uri="{FF2B5EF4-FFF2-40B4-BE49-F238E27FC236}">
                  <a16:creationId xmlns:a16="http://schemas.microsoft.com/office/drawing/2014/main" id="{869B74C4-760F-C540-A983-1C59AED634AB}"/>
                </a:ext>
              </a:extLst>
            </p:cNvPr>
            <p:cNvSpPr/>
            <p:nvPr/>
          </p:nvSpPr>
          <p:spPr>
            <a:xfrm>
              <a:off x="7186213" y="4155710"/>
              <a:ext cx="148627" cy="143777"/>
            </a:xfrm>
            <a:custGeom>
              <a:avLst/>
              <a:gdLst/>
              <a:ahLst/>
              <a:cxnLst/>
              <a:rect l="l" t="t" r="r" b="b"/>
              <a:pathLst>
                <a:path w="5669" h="5484" extrusionOk="0">
                  <a:moveTo>
                    <a:pt x="3402" y="1"/>
                  </a:moveTo>
                  <a:cubicBezTo>
                    <a:pt x="3335" y="1"/>
                    <a:pt x="3271" y="53"/>
                    <a:pt x="3271" y="131"/>
                  </a:cubicBezTo>
                  <a:lnTo>
                    <a:pt x="3271" y="688"/>
                  </a:lnTo>
                  <a:cubicBezTo>
                    <a:pt x="3271" y="808"/>
                    <a:pt x="3173" y="906"/>
                    <a:pt x="3050" y="906"/>
                  </a:cubicBezTo>
                  <a:lnTo>
                    <a:pt x="874" y="906"/>
                  </a:lnTo>
                  <a:cubicBezTo>
                    <a:pt x="392" y="906"/>
                    <a:pt x="1" y="1297"/>
                    <a:pt x="1" y="1779"/>
                  </a:cubicBezTo>
                  <a:lnTo>
                    <a:pt x="1" y="2572"/>
                  </a:lnTo>
                  <a:cubicBezTo>
                    <a:pt x="1" y="4096"/>
                    <a:pt x="1174" y="5408"/>
                    <a:pt x="2695" y="5480"/>
                  </a:cubicBezTo>
                  <a:cubicBezTo>
                    <a:pt x="2743" y="5482"/>
                    <a:pt x="2790" y="5483"/>
                    <a:pt x="2837" y="5483"/>
                  </a:cubicBezTo>
                  <a:cubicBezTo>
                    <a:pt x="4393" y="5483"/>
                    <a:pt x="5669" y="4219"/>
                    <a:pt x="5669" y="2651"/>
                  </a:cubicBezTo>
                  <a:lnTo>
                    <a:pt x="5669" y="1779"/>
                  </a:lnTo>
                  <a:cubicBezTo>
                    <a:pt x="5669" y="1297"/>
                    <a:pt x="5278" y="906"/>
                    <a:pt x="4796" y="906"/>
                  </a:cubicBezTo>
                  <a:lnTo>
                    <a:pt x="4452" y="906"/>
                  </a:lnTo>
                  <a:cubicBezTo>
                    <a:pt x="4394" y="906"/>
                    <a:pt x="4336" y="884"/>
                    <a:pt x="4296" y="844"/>
                  </a:cubicBezTo>
                  <a:lnTo>
                    <a:pt x="3492" y="40"/>
                  </a:lnTo>
                  <a:cubicBezTo>
                    <a:pt x="3466" y="13"/>
                    <a:pt x="3434" y="1"/>
                    <a:pt x="3402" y="1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81;p43">
              <a:extLst>
                <a:ext uri="{FF2B5EF4-FFF2-40B4-BE49-F238E27FC236}">
                  <a16:creationId xmlns:a16="http://schemas.microsoft.com/office/drawing/2014/main" id="{49ECB484-64CB-0641-95A1-489B3C00BDDD}"/>
                </a:ext>
              </a:extLst>
            </p:cNvPr>
            <p:cNvSpPr/>
            <p:nvPr/>
          </p:nvSpPr>
          <p:spPr>
            <a:xfrm>
              <a:off x="7186134" y="4150860"/>
              <a:ext cx="125818" cy="148601"/>
            </a:xfrm>
            <a:custGeom>
              <a:avLst/>
              <a:gdLst/>
              <a:ahLst/>
              <a:cxnLst/>
              <a:rect l="l" t="t" r="r" b="b"/>
              <a:pathLst>
                <a:path w="4799" h="5668" extrusionOk="0">
                  <a:moveTo>
                    <a:pt x="3274" y="1"/>
                  </a:moveTo>
                  <a:lnTo>
                    <a:pt x="3274" y="1091"/>
                  </a:lnTo>
                  <a:lnTo>
                    <a:pt x="873" y="1091"/>
                  </a:lnTo>
                  <a:cubicBezTo>
                    <a:pt x="391" y="1091"/>
                    <a:pt x="0" y="1482"/>
                    <a:pt x="0" y="1964"/>
                  </a:cubicBezTo>
                  <a:lnTo>
                    <a:pt x="0" y="2749"/>
                  </a:lnTo>
                  <a:cubicBezTo>
                    <a:pt x="0" y="4028"/>
                    <a:pt x="815" y="5198"/>
                    <a:pt x="2043" y="5556"/>
                  </a:cubicBezTo>
                  <a:cubicBezTo>
                    <a:pt x="2298" y="5630"/>
                    <a:pt x="2562" y="5668"/>
                    <a:pt x="2826" y="5668"/>
                  </a:cubicBezTo>
                  <a:cubicBezTo>
                    <a:pt x="2975" y="5668"/>
                    <a:pt x="3123" y="5656"/>
                    <a:pt x="3271" y="5632"/>
                  </a:cubicBezTo>
                  <a:cubicBezTo>
                    <a:pt x="1894" y="5415"/>
                    <a:pt x="873" y="4180"/>
                    <a:pt x="873" y="2753"/>
                  </a:cubicBezTo>
                  <a:lnTo>
                    <a:pt x="873" y="2619"/>
                  </a:lnTo>
                  <a:cubicBezTo>
                    <a:pt x="873" y="2137"/>
                    <a:pt x="1264" y="1746"/>
                    <a:pt x="1746" y="1746"/>
                  </a:cubicBezTo>
                  <a:lnTo>
                    <a:pt x="4361" y="1746"/>
                  </a:lnTo>
                  <a:cubicBezTo>
                    <a:pt x="4603" y="1746"/>
                    <a:pt x="4799" y="1551"/>
                    <a:pt x="4799" y="1308"/>
                  </a:cubicBezTo>
                  <a:lnTo>
                    <a:pt x="4799" y="1091"/>
                  </a:lnTo>
                  <a:lnTo>
                    <a:pt x="4364" y="1091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82;p43">
              <a:extLst>
                <a:ext uri="{FF2B5EF4-FFF2-40B4-BE49-F238E27FC236}">
                  <a16:creationId xmlns:a16="http://schemas.microsoft.com/office/drawing/2014/main" id="{A57FBFB0-93CF-484E-AB7E-9018DFCF9493}"/>
                </a:ext>
              </a:extLst>
            </p:cNvPr>
            <p:cNvSpPr/>
            <p:nvPr/>
          </p:nvSpPr>
          <p:spPr>
            <a:xfrm>
              <a:off x="7234742" y="4245636"/>
              <a:ext cx="51491" cy="22888"/>
            </a:xfrm>
            <a:custGeom>
              <a:avLst/>
              <a:gdLst/>
              <a:ahLst/>
              <a:cxnLst/>
              <a:rect l="l" t="t" r="r" b="b"/>
              <a:pathLst>
                <a:path w="1964" h="873" extrusionOk="0">
                  <a:moveTo>
                    <a:pt x="124" y="0"/>
                  </a:moveTo>
                  <a:cubicBezTo>
                    <a:pt x="55" y="0"/>
                    <a:pt x="1" y="65"/>
                    <a:pt x="15" y="134"/>
                  </a:cubicBezTo>
                  <a:cubicBezTo>
                    <a:pt x="84" y="554"/>
                    <a:pt x="493" y="873"/>
                    <a:pt x="982" y="873"/>
                  </a:cubicBezTo>
                  <a:cubicBezTo>
                    <a:pt x="1475" y="873"/>
                    <a:pt x="1880" y="551"/>
                    <a:pt x="1953" y="134"/>
                  </a:cubicBezTo>
                  <a:cubicBezTo>
                    <a:pt x="1964" y="65"/>
                    <a:pt x="1913" y="0"/>
                    <a:pt x="1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83;p43">
              <a:extLst>
                <a:ext uri="{FF2B5EF4-FFF2-40B4-BE49-F238E27FC236}">
                  <a16:creationId xmlns:a16="http://schemas.microsoft.com/office/drawing/2014/main" id="{2EC70A6D-727B-604E-B178-540B14D51AD5}"/>
                </a:ext>
              </a:extLst>
            </p:cNvPr>
            <p:cNvSpPr/>
            <p:nvPr/>
          </p:nvSpPr>
          <p:spPr>
            <a:xfrm>
              <a:off x="7220873" y="4208853"/>
              <a:ext cx="10775" cy="16412"/>
            </a:xfrm>
            <a:custGeom>
              <a:avLst/>
              <a:gdLst/>
              <a:ahLst/>
              <a:cxnLst/>
              <a:rect l="l" t="t" r="r" b="b"/>
              <a:pathLst>
                <a:path w="411" h="626" extrusionOk="0">
                  <a:moveTo>
                    <a:pt x="205" y="1"/>
                  </a:moveTo>
                  <a:cubicBezTo>
                    <a:pt x="103" y="1"/>
                    <a:pt x="1" y="68"/>
                    <a:pt x="1" y="204"/>
                  </a:cubicBezTo>
                  <a:lnTo>
                    <a:pt x="1" y="422"/>
                  </a:lnTo>
                  <a:cubicBezTo>
                    <a:pt x="1" y="557"/>
                    <a:pt x="103" y="625"/>
                    <a:pt x="205" y="625"/>
                  </a:cubicBezTo>
                  <a:cubicBezTo>
                    <a:pt x="308" y="625"/>
                    <a:pt x="410" y="557"/>
                    <a:pt x="410" y="422"/>
                  </a:cubicBezTo>
                  <a:lnTo>
                    <a:pt x="410" y="204"/>
                  </a:lnTo>
                  <a:cubicBezTo>
                    <a:pt x="410" y="68"/>
                    <a:pt x="308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84;p43">
              <a:extLst>
                <a:ext uri="{FF2B5EF4-FFF2-40B4-BE49-F238E27FC236}">
                  <a16:creationId xmlns:a16="http://schemas.microsoft.com/office/drawing/2014/main" id="{7C253C7A-03E8-9446-8249-091D10AB4B86}"/>
                </a:ext>
              </a:extLst>
            </p:cNvPr>
            <p:cNvSpPr/>
            <p:nvPr/>
          </p:nvSpPr>
          <p:spPr>
            <a:xfrm>
              <a:off x="7289431" y="4208880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1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5;p43">
              <a:extLst>
                <a:ext uri="{FF2B5EF4-FFF2-40B4-BE49-F238E27FC236}">
                  <a16:creationId xmlns:a16="http://schemas.microsoft.com/office/drawing/2014/main" id="{0B777FC2-C957-9C40-B6BE-970EA3FD1C29}"/>
                </a:ext>
              </a:extLst>
            </p:cNvPr>
            <p:cNvSpPr/>
            <p:nvPr/>
          </p:nvSpPr>
          <p:spPr>
            <a:xfrm>
              <a:off x="7123553" y="4077477"/>
              <a:ext cx="273501" cy="364974"/>
            </a:xfrm>
            <a:custGeom>
              <a:avLst/>
              <a:gdLst/>
              <a:ahLst/>
              <a:cxnLst/>
              <a:rect l="l" t="t" r="r" b="b"/>
              <a:pathLst>
                <a:path w="10432" h="13921" extrusionOk="0">
                  <a:moveTo>
                    <a:pt x="5223" y="409"/>
                  </a:moveTo>
                  <a:cubicBezTo>
                    <a:pt x="7157" y="409"/>
                    <a:pt x="8725" y="1974"/>
                    <a:pt x="8725" y="3908"/>
                  </a:cubicBezTo>
                  <a:lnTo>
                    <a:pt x="8725" y="5433"/>
                  </a:lnTo>
                  <a:cubicBezTo>
                    <a:pt x="8725" y="6566"/>
                    <a:pt x="8990" y="7428"/>
                    <a:pt x="9207" y="7957"/>
                  </a:cubicBezTo>
                  <a:cubicBezTo>
                    <a:pt x="9232" y="8011"/>
                    <a:pt x="9232" y="8076"/>
                    <a:pt x="9207" y="8131"/>
                  </a:cubicBezTo>
                  <a:cubicBezTo>
                    <a:pt x="9185" y="8189"/>
                    <a:pt x="9138" y="8232"/>
                    <a:pt x="9080" y="8258"/>
                  </a:cubicBezTo>
                  <a:cubicBezTo>
                    <a:pt x="8982" y="8294"/>
                    <a:pt x="8885" y="8334"/>
                    <a:pt x="8783" y="8370"/>
                  </a:cubicBezTo>
                  <a:cubicBezTo>
                    <a:pt x="8497" y="8026"/>
                    <a:pt x="8070" y="7827"/>
                    <a:pt x="7621" y="7827"/>
                  </a:cubicBezTo>
                  <a:lnTo>
                    <a:pt x="7342" y="7827"/>
                  </a:lnTo>
                  <a:cubicBezTo>
                    <a:pt x="7928" y="7258"/>
                    <a:pt x="8262" y="6472"/>
                    <a:pt x="8262" y="5653"/>
                  </a:cubicBezTo>
                  <a:lnTo>
                    <a:pt x="8262" y="4781"/>
                  </a:lnTo>
                  <a:cubicBezTo>
                    <a:pt x="8262" y="4187"/>
                    <a:pt x="7780" y="3705"/>
                    <a:pt x="7186" y="3705"/>
                  </a:cubicBezTo>
                  <a:lnTo>
                    <a:pt x="6835" y="3705"/>
                  </a:lnTo>
                  <a:lnTo>
                    <a:pt x="5806" y="2676"/>
                  </a:lnTo>
                  <a:cubicBezTo>
                    <a:pt x="5765" y="2634"/>
                    <a:pt x="5713" y="2615"/>
                    <a:pt x="5663" y="2615"/>
                  </a:cubicBezTo>
                  <a:cubicBezTo>
                    <a:pt x="5559" y="2615"/>
                    <a:pt x="5458" y="2696"/>
                    <a:pt x="5458" y="2818"/>
                  </a:cubicBezTo>
                  <a:lnTo>
                    <a:pt x="5458" y="3705"/>
                  </a:lnTo>
                  <a:lnTo>
                    <a:pt x="4354" y="3705"/>
                  </a:lnTo>
                  <a:cubicBezTo>
                    <a:pt x="4082" y="3705"/>
                    <a:pt x="4082" y="4114"/>
                    <a:pt x="4354" y="4114"/>
                  </a:cubicBezTo>
                  <a:lnTo>
                    <a:pt x="5661" y="4114"/>
                  </a:lnTo>
                  <a:cubicBezTo>
                    <a:pt x="5774" y="4114"/>
                    <a:pt x="5868" y="4020"/>
                    <a:pt x="5868" y="3908"/>
                  </a:cubicBezTo>
                  <a:lnTo>
                    <a:pt x="5868" y="3310"/>
                  </a:lnTo>
                  <a:lnTo>
                    <a:pt x="6607" y="4053"/>
                  </a:lnTo>
                  <a:cubicBezTo>
                    <a:pt x="6646" y="4093"/>
                    <a:pt x="6697" y="4114"/>
                    <a:pt x="6751" y="4114"/>
                  </a:cubicBezTo>
                  <a:lnTo>
                    <a:pt x="7186" y="4114"/>
                  </a:lnTo>
                  <a:cubicBezTo>
                    <a:pt x="7555" y="4114"/>
                    <a:pt x="7856" y="4411"/>
                    <a:pt x="7856" y="4781"/>
                  </a:cubicBezTo>
                  <a:lnTo>
                    <a:pt x="7856" y="5653"/>
                  </a:lnTo>
                  <a:cubicBezTo>
                    <a:pt x="7856" y="7106"/>
                    <a:pt x="6679" y="8283"/>
                    <a:pt x="5227" y="8283"/>
                  </a:cubicBezTo>
                  <a:cubicBezTo>
                    <a:pt x="3774" y="8283"/>
                    <a:pt x="2597" y="7106"/>
                    <a:pt x="2597" y="5653"/>
                  </a:cubicBezTo>
                  <a:lnTo>
                    <a:pt x="2597" y="4781"/>
                  </a:lnTo>
                  <a:cubicBezTo>
                    <a:pt x="2597" y="4411"/>
                    <a:pt x="2894" y="4114"/>
                    <a:pt x="3264" y="4114"/>
                  </a:cubicBezTo>
                  <a:lnTo>
                    <a:pt x="3481" y="4114"/>
                  </a:lnTo>
                  <a:cubicBezTo>
                    <a:pt x="3753" y="4114"/>
                    <a:pt x="3753" y="3705"/>
                    <a:pt x="3481" y="3705"/>
                  </a:cubicBezTo>
                  <a:lnTo>
                    <a:pt x="3264" y="3705"/>
                  </a:lnTo>
                  <a:cubicBezTo>
                    <a:pt x="2670" y="3705"/>
                    <a:pt x="2184" y="4187"/>
                    <a:pt x="2184" y="4781"/>
                  </a:cubicBezTo>
                  <a:lnTo>
                    <a:pt x="2184" y="5653"/>
                  </a:lnTo>
                  <a:cubicBezTo>
                    <a:pt x="2184" y="6472"/>
                    <a:pt x="2518" y="7254"/>
                    <a:pt x="3104" y="7827"/>
                  </a:cubicBezTo>
                  <a:lnTo>
                    <a:pt x="2825" y="7827"/>
                  </a:lnTo>
                  <a:cubicBezTo>
                    <a:pt x="2376" y="7827"/>
                    <a:pt x="1949" y="8026"/>
                    <a:pt x="1663" y="8370"/>
                  </a:cubicBezTo>
                  <a:cubicBezTo>
                    <a:pt x="1565" y="8334"/>
                    <a:pt x="1467" y="8297"/>
                    <a:pt x="1370" y="8258"/>
                  </a:cubicBezTo>
                  <a:cubicBezTo>
                    <a:pt x="1312" y="8236"/>
                    <a:pt x="1265" y="8189"/>
                    <a:pt x="1243" y="8134"/>
                  </a:cubicBezTo>
                  <a:cubicBezTo>
                    <a:pt x="1217" y="8076"/>
                    <a:pt x="1217" y="8015"/>
                    <a:pt x="1243" y="7961"/>
                  </a:cubicBezTo>
                  <a:cubicBezTo>
                    <a:pt x="1460" y="7432"/>
                    <a:pt x="1724" y="6566"/>
                    <a:pt x="1724" y="5433"/>
                  </a:cubicBezTo>
                  <a:lnTo>
                    <a:pt x="1724" y="3908"/>
                  </a:lnTo>
                  <a:cubicBezTo>
                    <a:pt x="1724" y="1974"/>
                    <a:pt x="3289" y="409"/>
                    <a:pt x="5223" y="409"/>
                  </a:cubicBezTo>
                  <a:close/>
                  <a:moveTo>
                    <a:pt x="3713" y="8891"/>
                  </a:moveTo>
                  <a:lnTo>
                    <a:pt x="3713" y="9177"/>
                  </a:lnTo>
                  <a:cubicBezTo>
                    <a:pt x="3713" y="9437"/>
                    <a:pt x="3558" y="9676"/>
                    <a:pt x="3320" y="9785"/>
                  </a:cubicBezTo>
                  <a:lnTo>
                    <a:pt x="3320" y="9785"/>
                  </a:lnTo>
                  <a:lnTo>
                    <a:pt x="2731" y="9395"/>
                  </a:lnTo>
                  <a:cubicBezTo>
                    <a:pt x="2507" y="9243"/>
                    <a:pt x="2612" y="8891"/>
                    <a:pt x="2883" y="8891"/>
                  </a:cubicBezTo>
                  <a:close/>
                  <a:moveTo>
                    <a:pt x="7566" y="8891"/>
                  </a:moveTo>
                  <a:cubicBezTo>
                    <a:pt x="7838" y="8891"/>
                    <a:pt x="7943" y="9243"/>
                    <a:pt x="7718" y="9395"/>
                  </a:cubicBezTo>
                  <a:lnTo>
                    <a:pt x="7132" y="9786"/>
                  </a:lnTo>
                  <a:cubicBezTo>
                    <a:pt x="6893" y="9677"/>
                    <a:pt x="6737" y="9438"/>
                    <a:pt x="6737" y="9177"/>
                  </a:cubicBezTo>
                  <a:lnTo>
                    <a:pt x="6737" y="8891"/>
                  </a:lnTo>
                  <a:close/>
                  <a:moveTo>
                    <a:pt x="7624" y="8232"/>
                  </a:moveTo>
                  <a:cubicBezTo>
                    <a:pt x="8233" y="8236"/>
                    <a:pt x="8725" y="8728"/>
                    <a:pt x="8729" y="9337"/>
                  </a:cubicBezTo>
                  <a:cubicBezTo>
                    <a:pt x="8725" y="10589"/>
                    <a:pt x="7767" y="11635"/>
                    <a:pt x="6520" y="11741"/>
                  </a:cubicBezTo>
                  <a:lnTo>
                    <a:pt x="6520" y="11741"/>
                  </a:lnTo>
                  <a:lnTo>
                    <a:pt x="6520" y="11521"/>
                  </a:lnTo>
                  <a:cubicBezTo>
                    <a:pt x="6520" y="11385"/>
                    <a:pt x="6417" y="11317"/>
                    <a:pt x="6315" y="11317"/>
                  </a:cubicBezTo>
                  <a:cubicBezTo>
                    <a:pt x="6213" y="11317"/>
                    <a:pt x="6110" y="11385"/>
                    <a:pt x="6110" y="11521"/>
                  </a:cubicBezTo>
                  <a:lnTo>
                    <a:pt x="6110" y="11752"/>
                  </a:lnTo>
                  <a:lnTo>
                    <a:pt x="4339" y="11752"/>
                  </a:lnTo>
                  <a:lnTo>
                    <a:pt x="4339" y="11521"/>
                  </a:lnTo>
                  <a:cubicBezTo>
                    <a:pt x="4339" y="11385"/>
                    <a:pt x="4238" y="11317"/>
                    <a:pt x="4137" y="11317"/>
                  </a:cubicBezTo>
                  <a:cubicBezTo>
                    <a:pt x="4035" y="11317"/>
                    <a:pt x="3934" y="11385"/>
                    <a:pt x="3934" y="11521"/>
                  </a:cubicBezTo>
                  <a:lnTo>
                    <a:pt x="3934" y="11742"/>
                  </a:lnTo>
                  <a:cubicBezTo>
                    <a:pt x="2684" y="11633"/>
                    <a:pt x="1728" y="10590"/>
                    <a:pt x="1724" y="9340"/>
                  </a:cubicBezTo>
                  <a:cubicBezTo>
                    <a:pt x="1724" y="8728"/>
                    <a:pt x="2221" y="8236"/>
                    <a:pt x="2829" y="8236"/>
                  </a:cubicBezTo>
                  <a:lnTo>
                    <a:pt x="3629" y="8236"/>
                  </a:lnTo>
                  <a:cubicBezTo>
                    <a:pt x="3658" y="8254"/>
                    <a:pt x="3687" y="8272"/>
                    <a:pt x="3716" y="8286"/>
                  </a:cubicBezTo>
                  <a:lnTo>
                    <a:pt x="3716" y="8482"/>
                  </a:lnTo>
                  <a:lnTo>
                    <a:pt x="2887" y="8482"/>
                  </a:lnTo>
                  <a:cubicBezTo>
                    <a:pt x="2210" y="8482"/>
                    <a:pt x="1945" y="9359"/>
                    <a:pt x="2507" y="9735"/>
                  </a:cubicBezTo>
                  <a:lnTo>
                    <a:pt x="4752" y="11227"/>
                  </a:lnTo>
                  <a:cubicBezTo>
                    <a:pt x="4895" y="11323"/>
                    <a:pt x="5061" y="11371"/>
                    <a:pt x="5227" y="11371"/>
                  </a:cubicBezTo>
                  <a:cubicBezTo>
                    <a:pt x="5392" y="11371"/>
                    <a:pt x="5558" y="11323"/>
                    <a:pt x="5701" y="11227"/>
                  </a:cubicBezTo>
                  <a:lnTo>
                    <a:pt x="6212" y="10887"/>
                  </a:lnTo>
                  <a:cubicBezTo>
                    <a:pt x="6397" y="10764"/>
                    <a:pt x="6277" y="10512"/>
                    <a:pt x="6101" y="10512"/>
                  </a:cubicBezTo>
                  <a:cubicBezTo>
                    <a:pt x="6064" y="10512"/>
                    <a:pt x="6024" y="10523"/>
                    <a:pt x="5984" y="10550"/>
                  </a:cubicBezTo>
                  <a:lnTo>
                    <a:pt x="5477" y="10887"/>
                  </a:lnTo>
                  <a:cubicBezTo>
                    <a:pt x="5401" y="10938"/>
                    <a:pt x="5314" y="10963"/>
                    <a:pt x="5227" y="10963"/>
                  </a:cubicBezTo>
                  <a:cubicBezTo>
                    <a:pt x="5140" y="10963"/>
                    <a:pt x="5053" y="10938"/>
                    <a:pt x="4977" y="10887"/>
                  </a:cubicBezTo>
                  <a:lnTo>
                    <a:pt x="3695" y="10032"/>
                  </a:lnTo>
                  <a:cubicBezTo>
                    <a:pt x="3966" y="9829"/>
                    <a:pt x="4122" y="9511"/>
                    <a:pt x="4122" y="9174"/>
                  </a:cubicBezTo>
                  <a:lnTo>
                    <a:pt x="4122" y="8482"/>
                  </a:lnTo>
                  <a:cubicBezTo>
                    <a:pt x="4477" y="8621"/>
                    <a:pt x="4852" y="8691"/>
                    <a:pt x="5227" y="8691"/>
                  </a:cubicBezTo>
                  <a:cubicBezTo>
                    <a:pt x="5602" y="8691"/>
                    <a:pt x="5976" y="8621"/>
                    <a:pt x="6331" y="8482"/>
                  </a:cubicBezTo>
                  <a:lnTo>
                    <a:pt x="6331" y="9177"/>
                  </a:lnTo>
                  <a:cubicBezTo>
                    <a:pt x="6331" y="9514"/>
                    <a:pt x="6487" y="9833"/>
                    <a:pt x="6759" y="10036"/>
                  </a:cubicBezTo>
                  <a:lnTo>
                    <a:pt x="6748" y="10043"/>
                  </a:lnTo>
                  <a:cubicBezTo>
                    <a:pt x="6563" y="10168"/>
                    <a:pt x="6683" y="10422"/>
                    <a:pt x="6858" y="10422"/>
                  </a:cubicBezTo>
                  <a:cubicBezTo>
                    <a:pt x="6896" y="10422"/>
                    <a:pt x="6936" y="10410"/>
                    <a:pt x="6976" y="10383"/>
                  </a:cubicBezTo>
                  <a:lnTo>
                    <a:pt x="7947" y="9735"/>
                  </a:lnTo>
                  <a:cubicBezTo>
                    <a:pt x="8508" y="9362"/>
                    <a:pt x="8244" y="8486"/>
                    <a:pt x="7566" y="8482"/>
                  </a:cubicBezTo>
                  <a:lnTo>
                    <a:pt x="6737" y="8482"/>
                  </a:lnTo>
                  <a:lnTo>
                    <a:pt x="6737" y="8286"/>
                  </a:lnTo>
                  <a:cubicBezTo>
                    <a:pt x="6766" y="8268"/>
                    <a:pt x="6795" y="8250"/>
                    <a:pt x="6824" y="8232"/>
                  </a:cubicBezTo>
                  <a:close/>
                  <a:moveTo>
                    <a:pt x="5219" y="0"/>
                  </a:moveTo>
                  <a:cubicBezTo>
                    <a:pt x="3061" y="0"/>
                    <a:pt x="1312" y="1749"/>
                    <a:pt x="1312" y="3908"/>
                  </a:cubicBezTo>
                  <a:lnTo>
                    <a:pt x="1312" y="5433"/>
                  </a:lnTo>
                  <a:cubicBezTo>
                    <a:pt x="1315" y="6244"/>
                    <a:pt x="1163" y="7048"/>
                    <a:pt x="859" y="7801"/>
                  </a:cubicBezTo>
                  <a:cubicBezTo>
                    <a:pt x="794" y="7957"/>
                    <a:pt x="794" y="8131"/>
                    <a:pt x="859" y="8290"/>
                  </a:cubicBezTo>
                  <a:cubicBezTo>
                    <a:pt x="924" y="8446"/>
                    <a:pt x="1051" y="8573"/>
                    <a:pt x="1210" y="8634"/>
                  </a:cubicBezTo>
                  <a:cubicBezTo>
                    <a:pt x="1286" y="8667"/>
                    <a:pt x="1362" y="8696"/>
                    <a:pt x="1438" y="8725"/>
                  </a:cubicBezTo>
                  <a:cubicBezTo>
                    <a:pt x="1351" y="8920"/>
                    <a:pt x="1308" y="9127"/>
                    <a:pt x="1308" y="9340"/>
                  </a:cubicBezTo>
                  <a:cubicBezTo>
                    <a:pt x="1308" y="9710"/>
                    <a:pt x="1380" y="10076"/>
                    <a:pt x="1522" y="10420"/>
                  </a:cubicBezTo>
                  <a:lnTo>
                    <a:pt x="1007" y="10601"/>
                  </a:lnTo>
                  <a:cubicBezTo>
                    <a:pt x="403" y="10814"/>
                    <a:pt x="1" y="11387"/>
                    <a:pt x="1" y="12028"/>
                  </a:cubicBezTo>
                  <a:lnTo>
                    <a:pt x="1" y="13719"/>
                  </a:lnTo>
                  <a:cubicBezTo>
                    <a:pt x="1" y="13853"/>
                    <a:pt x="102" y="13920"/>
                    <a:pt x="203" y="13920"/>
                  </a:cubicBezTo>
                  <a:cubicBezTo>
                    <a:pt x="305" y="13920"/>
                    <a:pt x="406" y="13853"/>
                    <a:pt x="406" y="13719"/>
                  </a:cubicBezTo>
                  <a:lnTo>
                    <a:pt x="406" y="12028"/>
                  </a:lnTo>
                  <a:cubicBezTo>
                    <a:pt x="406" y="11894"/>
                    <a:pt x="432" y="11763"/>
                    <a:pt x="479" y="11637"/>
                  </a:cubicBezTo>
                  <a:lnTo>
                    <a:pt x="1511" y="12520"/>
                  </a:lnTo>
                  <a:cubicBezTo>
                    <a:pt x="1659" y="12647"/>
                    <a:pt x="1743" y="12832"/>
                    <a:pt x="1743" y="13027"/>
                  </a:cubicBezTo>
                  <a:lnTo>
                    <a:pt x="1743" y="13719"/>
                  </a:lnTo>
                  <a:cubicBezTo>
                    <a:pt x="1743" y="13853"/>
                    <a:pt x="1845" y="13920"/>
                    <a:pt x="1947" y="13920"/>
                  </a:cubicBezTo>
                  <a:cubicBezTo>
                    <a:pt x="2050" y="13920"/>
                    <a:pt x="2152" y="13853"/>
                    <a:pt x="2152" y="13719"/>
                  </a:cubicBezTo>
                  <a:lnTo>
                    <a:pt x="2152" y="13027"/>
                  </a:lnTo>
                  <a:cubicBezTo>
                    <a:pt x="2152" y="12716"/>
                    <a:pt x="2014" y="12419"/>
                    <a:pt x="1775" y="12212"/>
                  </a:cubicBezTo>
                  <a:lnTo>
                    <a:pt x="692" y="11285"/>
                  </a:lnTo>
                  <a:cubicBezTo>
                    <a:pt x="815" y="11151"/>
                    <a:pt x="971" y="11050"/>
                    <a:pt x="1145" y="10988"/>
                  </a:cubicBezTo>
                  <a:lnTo>
                    <a:pt x="1706" y="10789"/>
                  </a:lnTo>
                  <a:cubicBezTo>
                    <a:pt x="2181" y="11575"/>
                    <a:pt x="3007" y="12086"/>
                    <a:pt x="3923" y="12151"/>
                  </a:cubicBezTo>
                  <a:lnTo>
                    <a:pt x="3923" y="13701"/>
                  </a:lnTo>
                  <a:cubicBezTo>
                    <a:pt x="3923" y="13837"/>
                    <a:pt x="4024" y="13905"/>
                    <a:pt x="4126" y="13905"/>
                  </a:cubicBezTo>
                  <a:cubicBezTo>
                    <a:pt x="4227" y="13905"/>
                    <a:pt x="4328" y="13837"/>
                    <a:pt x="4328" y="13701"/>
                  </a:cubicBezTo>
                  <a:lnTo>
                    <a:pt x="4328" y="12162"/>
                  </a:lnTo>
                  <a:lnTo>
                    <a:pt x="6103" y="12162"/>
                  </a:lnTo>
                  <a:lnTo>
                    <a:pt x="6103" y="13701"/>
                  </a:lnTo>
                  <a:cubicBezTo>
                    <a:pt x="6103" y="13837"/>
                    <a:pt x="6205" y="13905"/>
                    <a:pt x="6306" y="13905"/>
                  </a:cubicBezTo>
                  <a:cubicBezTo>
                    <a:pt x="6407" y="13905"/>
                    <a:pt x="6509" y="13837"/>
                    <a:pt x="6509" y="13701"/>
                  </a:cubicBezTo>
                  <a:lnTo>
                    <a:pt x="6509" y="12151"/>
                  </a:lnTo>
                  <a:cubicBezTo>
                    <a:pt x="7425" y="12082"/>
                    <a:pt x="8251" y="11575"/>
                    <a:pt x="8725" y="10785"/>
                  </a:cubicBezTo>
                  <a:lnTo>
                    <a:pt x="9287" y="10985"/>
                  </a:lnTo>
                  <a:cubicBezTo>
                    <a:pt x="9460" y="11046"/>
                    <a:pt x="9616" y="11151"/>
                    <a:pt x="9739" y="11285"/>
                  </a:cubicBezTo>
                  <a:lnTo>
                    <a:pt x="8656" y="12212"/>
                  </a:lnTo>
                  <a:cubicBezTo>
                    <a:pt x="8417" y="12415"/>
                    <a:pt x="8280" y="12712"/>
                    <a:pt x="8280" y="13027"/>
                  </a:cubicBezTo>
                  <a:lnTo>
                    <a:pt x="8280" y="13719"/>
                  </a:lnTo>
                  <a:cubicBezTo>
                    <a:pt x="8280" y="13853"/>
                    <a:pt x="8382" y="13920"/>
                    <a:pt x="8484" y="13920"/>
                  </a:cubicBezTo>
                  <a:cubicBezTo>
                    <a:pt x="8587" y="13920"/>
                    <a:pt x="8689" y="13853"/>
                    <a:pt x="8689" y="13719"/>
                  </a:cubicBezTo>
                  <a:lnTo>
                    <a:pt x="8689" y="13027"/>
                  </a:lnTo>
                  <a:cubicBezTo>
                    <a:pt x="8689" y="12832"/>
                    <a:pt x="8772" y="12647"/>
                    <a:pt x="8921" y="12520"/>
                  </a:cubicBezTo>
                  <a:lnTo>
                    <a:pt x="9953" y="11637"/>
                  </a:lnTo>
                  <a:cubicBezTo>
                    <a:pt x="10000" y="11763"/>
                    <a:pt x="10025" y="11894"/>
                    <a:pt x="10025" y="12028"/>
                  </a:cubicBezTo>
                  <a:lnTo>
                    <a:pt x="10025" y="13719"/>
                  </a:lnTo>
                  <a:cubicBezTo>
                    <a:pt x="10025" y="13853"/>
                    <a:pt x="10127" y="13920"/>
                    <a:pt x="10228" y="13920"/>
                  </a:cubicBezTo>
                  <a:cubicBezTo>
                    <a:pt x="10330" y="13920"/>
                    <a:pt x="10431" y="13853"/>
                    <a:pt x="10431" y="13719"/>
                  </a:cubicBezTo>
                  <a:lnTo>
                    <a:pt x="10431" y="12028"/>
                  </a:lnTo>
                  <a:cubicBezTo>
                    <a:pt x="10431" y="11390"/>
                    <a:pt x="10033" y="10818"/>
                    <a:pt x="9431" y="10601"/>
                  </a:cubicBezTo>
                  <a:lnTo>
                    <a:pt x="8917" y="10420"/>
                  </a:lnTo>
                  <a:cubicBezTo>
                    <a:pt x="9058" y="10079"/>
                    <a:pt x="9135" y="9710"/>
                    <a:pt x="9135" y="9340"/>
                  </a:cubicBezTo>
                  <a:cubicBezTo>
                    <a:pt x="9135" y="9127"/>
                    <a:pt x="9087" y="8920"/>
                    <a:pt x="9004" y="8725"/>
                  </a:cubicBezTo>
                  <a:cubicBezTo>
                    <a:pt x="9080" y="8696"/>
                    <a:pt x="9156" y="8667"/>
                    <a:pt x="9229" y="8634"/>
                  </a:cubicBezTo>
                  <a:cubicBezTo>
                    <a:pt x="9388" y="8573"/>
                    <a:pt x="9515" y="8449"/>
                    <a:pt x="9584" y="8290"/>
                  </a:cubicBezTo>
                  <a:cubicBezTo>
                    <a:pt x="9649" y="8134"/>
                    <a:pt x="9649" y="7957"/>
                    <a:pt x="9584" y="7801"/>
                  </a:cubicBezTo>
                  <a:cubicBezTo>
                    <a:pt x="9279" y="7048"/>
                    <a:pt x="9124" y="6244"/>
                    <a:pt x="9131" y="5433"/>
                  </a:cubicBezTo>
                  <a:lnTo>
                    <a:pt x="9131" y="3908"/>
                  </a:lnTo>
                  <a:cubicBezTo>
                    <a:pt x="9131" y="1749"/>
                    <a:pt x="7378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86;p43">
              <a:extLst>
                <a:ext uri="{FF2B5EF4-FFF2-40B4-BE49-F238E27FC236}">
                  <a16:creationId xmlns:a16="http://schemas.microsoft.com/office/drawing/2014/main" id="{039F31C9-9A71-DB48-9355-6590890C6273}"/>
                </a:ext>
              </a:extLst>
            </p:cNvPr>
            <p:cNvSpPr/>
            <p:nvPr/>
          </p:nvSpPr>
          <p:spPr>
            <a:xfrm>
              <a:off x="7215183" y="4191209"/>
              <a:ext cx="23858" cy="10775"/>
            </a:xfrm>
            <a:custGeom>
              <a:avLst/>
              <a:gdLst/>
              <a:ahLst/>
              <a:cxnLst/>
              <a:rect l="l" t="t" r="r" b="b"/>
              <a:pathLst>
                <a:path w="910" h="411" extrusionOk="0">
                  <a:moveTo>
                    <a:pt x="203" y="1"/>
                  </a:moveTo>
                  <a:cubicBezTo>
                    <a:pt x="91" y="1"/>
                    <a:pt x="0" y="95"/>
                    <a:pt x="0" y="207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638" y="410"/>
                  </a:lnTo>
                  <a:cubicBezTo>
                    <a:pt x="910" y="410"/>
                    <a:pt x="910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87;p43">
              <a:extLst>
                <a:ext uri="{FF2B5EF4-FFF2-40B4-BE49-F238E27FC236}">
                  <a16:creationId xmlns:a16="http://schemas.microsoft.com/office/drawing/2014/main" id="{70CB5E74-B7A9-B24D-93D3-742D50B275A1}"/>
                </a:ext>
              </a:extLst>
            </p:cNvPr>
            <p:cNvSpPr/>
            <p:nvPr/>
          </p:nvSpPr>
          <p:spPr>
            <a:xfrm>
              <a:off x="7281933" y="4191314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0"/>
                  </a:moveTo>
                  <a:cubicBezTo>
                    <a:pt x="1" y="0"/>
                    <a:pt x="1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88;p43">
              <a:extLst>
                <a:ext uri="{FF2B5EF4-FFF2-40B4-BE49-F238E27FC236}">
                  <a16:creationId xmlns:a16="http://schemas.microsoft.com/office/drawing/2014/main" id="{562FAE23-7F66-1B46-AA66-AAC46A3A1D38}"/>
                </a:ext>
              </a:extLst>
            </p:cNvPr>
            <p:cNvSpPr/>
            <p:nvPr/>
          </p:nvSpPr>
          <p:spPr>
            <a:xfrm>
              <a:off x="7229420" y="4240314"/>
              <a:ext cx="62214" cy="33532"/>
            </a:xfrm>
            <a:custGeom>
              <a:avLst/>
              <a:gdLst/>
              <a:ahLst/>
              <a:cxnLst/>
              <a:rect l="l" t="t" r="r" b="b"/>
              <a:pathLst>
                <a:path w="2373" h="1279" extrusionOk="0">
                  <a:moveTo>
                    <a:pt x="1928" y="406"/>
                  </a:moveTo>
                  <a:cubicBezTo>
                    <a:pt x="1826" y="677"/>
                    <a:pt x="1533" y="873"/>
                    <a:pt x="1189" y="873"/>
                  </a:cubicBezTo>
                  <a:cubicBezTo>
                    <a:pt x="841" y="873"/>
                    <a:pt x="548" y="677"/>
                    <a:pt x="446" y="406"/>
                  </a:cubicBezTo>
                  <a:close/>
                  <a:moveTo>
                    <a:pt x="207" y="0"/>
                  </a:moveTo>
                  <a:cubicBezTo>
                    <a:pt x="95" y="0"/>
                    <a:pt x="1" y="91"/>
                    <a:pt x="4" y="203"/>
                  </a:cubicBezTo>
                  <a:cubicBezTo>
                    <a:pt x="4" y="797"/>
                    <a:pt x="533" y="1279"/>
                    <a:pt x="1189" y="1279"/>
                  </a:cubicBezTo>
                  <a:cubicBezTo>
                    <a:pt x="1841" y="1279"/>
                    <a:pt x="2373" y="797"/>
                    <a:pt x="2373" y="203"/>
                  </a:cubicBezTo>
                  <a:cubicBezTo>
                    <a:pt x="2373" y="91"/>
                    <a:pt x="2282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8874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40"/>
          <p:cNvSpPr/>
          <p:nvPr/>
        </p:nvSpPr>
        <p:spPr>
          <a:xfrm rot="3649992">
            <a:off x="1425804" y="1058060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2" name="Google Shape;3512;p40"/>
          <p:cNvSpPr/>
          <p:nvPr/>
        </p:nvSpPr>
        <p:spPr>
          <a:xfrm rot="3649992">
            <a:off x="1359417" y="2704328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9" name="Google Shape;3519;p40"/>
          <p:cNvSpPr txBox="1">
            <a:spLocks noGrp="1"/>
          </p:cNvSpPr>
          <p:nvPr>
            <p:ph type="title" idx="4"/>
          </p:nvPr>
        </p:nvSpPr>
        <p:spPr>
          <a:xfrm>
            <a:off x="720000" y="3499677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five</a:t>
            </a:r>
            <a:endParaRPr dirty="0"/>
          </a:p>
        </p:txBody>
      </p:sp>
      <p:sp>
        <p:nvSpPr>
          <p:cNvPr id="3520" name="Google Shape;3520;p40"/>
          <p:cNvSpPr txBox="1">
            <a:spLocks noGrp="1"/>
          </p:cNvSpPr>
          <p:nvPr>
            <p:ph type="subTitle" idx="5"/>
          </p:nvPr>
        </p:nvSpPr>
        <p:spPr>
          <a:xfrm>
            <a:off x="2951458" y="2976410"/>
            <a:ext cx="4991339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Both </a:t>
            </a:r>
            <a:r>
              <a:rPr lang="en-US" b="1" dirty="0"/>
              <a:t>Composite</a:t>
            </a:r>
            <a:r>
              <a:rPr lang="en-US" dirty="0"/>
              <a:t> and </a:t>
            </a:r>
            <a:r>
              <a:rPr lang="en-US" b="1" dirty="0"/>
              <a:t>Decorator</a:t>
            </a:r>
            <a:r>
              <a:rPr lang="en-US" dirty="0"/>
              <a:t> use recursive composition to organize an open-ended number of objects, hence their structure diagrams are similar.</a:t>
            </a:r>
          </a:p>
        </p:txBody>
      </p:sp>
      <p:sp>
        <p:nvSpPr>
          <p:cNvPr id="3523" name="Google Shape;3523;p40"/>
          <p:cNvSpPr txBox="1">
            <a:spLocks noGrp="1"/>
          </p:cNvSpPr>
          <p:nvPr>
            <p:ph type="title" idx="8"/>
          </p:nvPr>
        </p:nvSpPr>
        <p:spPr>
          <a:xfrm>
            <a:off x="731845" y="1850734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</a:t>
            </a:r>
            <a:endParaRPr dirty="0"/>
          </a:p>
        </p:txBody>
      </p:sp>
      <p:sp>
        <p:nvSpPr>
          <p:cNvPr id="3524" name="Google Shape;3524;p40"/>
          <p:cNvSpPr txBox="1">
            <a:spLocks noGrp="1"/>
          </p:cNvSpPr>
          <p:nvPr>
            <p:ph type="subTitle" idx="9"/>
          </p:nvPr>
        </p:nvSpPr>
        <p:spPr>
          <a:xfrm>
            <a:off x="2953487" y="1353325"/>
            <a:ext cx="5061427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Chain of Responsibility </a:t>
            </a:r>
            <a:r>
              <a:rPr lang="en-US" dirty="0"/>
              <a:t>and </a:t>
            </a:r>
            <a:r>
              <a:rPr lang="en-US" b="1" dirty="0"/>
              <a:t>Decorator</a:t>
            </a:r>
            <a:r>
              <a:rPr lang="en-US" dirty="0"/>
              <a:t> rely on recursive composition to pass the execution through a series of objects.</a:t>
            </a:r>
          </a:p>
        </p:txBody>
      </p:sp>
      <p:sp>
        <p:nvSpPr>
          <p:cNvPr id="3527" name="Google Shape;3527;p40"/>
          <p:cNvSpPr txBox="1">
            <a:spLocks noGrp="1"/>
          </p:cNvSpPr>
          <p:nvPr>
            <p:ph type="title" idx="15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Relations with other patterns</a:t>
            </a:r>
            <a:endParaRPr dirty="0"/>
          </a:p>
        </p:txBody>
      </p:sp>
      <p:grpSp>
        <p:nvGrpSpPr>
          <p:cNvPr id="3551" name="Google Shape;3551;p40"/>
          <p:cNvGrpSpPr/>
          <p:nvPr/>
        </p:nvGrpSpPr>
        <p:grpSpPr>
          <a:xfrm>
            <a:off x="1649964" y="1281684"/>
            <a:ext cx="449752" cy="442408"/>
            <a:chOff x="6084445" y="2102775"/>
            <a:chExt cx="334388" cy="333616"/>
          </a:xfrm>
        </p:grpSpPr>
        <p:sp>
          <p:nvSpPr>
            <p:cNvPr id="3552" name="Google Shape;3552;p40"/>
            <p:cNvSpPr/>
            <p:nvPr/>
          </p:nvSpPr>
          <p:spPr>
            <a:xfrm>
              <a:off x="6088442" y="2197196"/>
              <a:ext cx="218402" cy="233786"/>
            </a:xfrm>
            <a:custGeom>
              <a:avLst/>
              <a:gdLst/>
              <a:ahLst/>
              <a:cxnLst/>
              <a:rect l="l" t="t" r="r" b="b"/>
              <a:pathLst>
                <a:path w="6502" h="6960" extrusionOk="0">
                  <a:moveTo>
                    <a:pt x="3882" y="0"/>
                  </a:moveTo>
                  <a:cubicBezTo>
                    <a:pt x="3882" y="0"/>
                    <a:pt x="3453" y="71"/>
                    <a:pt x="3334" y="262"/>
                  </a:cubicBezTo>
                  <a:cubicBezTo>
                    <a:pt x="3334" y="262"/>
                    <a:pt x="3334" y="262"/>
                    <a:pt x="3311" y="286"/>
                  </a:cubicBezTo>
                  <a:cubicBezTo>
                    <a:pt x="2906" y="929"/>
                    <a:pt x="2429" y="1453"/>
                    <a:pt x="1739" y="1786"/>
                  </a:cubicBezTo>
                  <a:lnTo>
                    <a:pt x="1310" y="2024"/>
                  </a:lnTo>
                  <a:cubicBezTo>
                    <a:pt x="834" y="2262"/>
                    <a:pt x="405" y="2691"/>
                    <a:pt x="239" y="3215"/>
                  </a:cubicBezTo>
                  <a:cubicBezTo>
                    <a:pt x="0" y="3953"/>
                    <a:pt x="143" y="4739"/>
                    <a:pt x="691" y="5287"/>
                  </a:cubicBezTo>
                  <a:lnTo>
                    <a:pt x="1382" y="5739"/>
                  </a:lnTo>
                  <a:cubicBezTo>
                    <a:pt x="1382" y="5739"/>
                    <a:pt x="1739" y="6358"/>
                    <a:pt x="1739" y="6358"/>
                  </a:cubicBezTo>
                  <a:cubicBezTo>
                    <a:pt x="2148" y="6750"/>
                    <a:pt x="2679" y="6959"/>
                    <a:pt x="3218" y="6959"/>
                  </a:cubicBezTo>
                  <a:cubicBezTo>
                    <a:pt x="3432" y="6959"/>
                    <a:pt x="3648" y="6926"/>
                    <a:pt x="3858" y="6859"/>
                  </a:cubicBezTo>
                  <a:cubicBezTo>
                    <a:pt x="4382" y="6668"/>
                    <a:pt x="4811" y="6311"/>
                    <a:pt x="5073" y="5811"/>
                  </a:cubicBezTo>
                  <a:lnTo>
                    <a:pt x="5573" y="4811"/>
                  </a:lnTo>
                  <a:cubicBezTo>
                    <a:pt x="5740" y="4501"/>
                    <a:pt x="5978" y="4239"/>
                    <a:pt x="6264" y="4048"/>
                  </a:cubicBezTo>
                  <a:lnTo>
                    <a:pt x="6287" y="4048"/>
                  </a:lnTo>
                  <a:cubicBezTo>
                    <a:pt x="6478" y="3929"/>
                    <a:pt x="6502" y="3667"/>
                    <a:pt x="6335" y="3501"/>
                  </a:cubicBezTo>
                  <a:cubicBezTo>
                    <a:pt x="6261" y="3426"/>
                    <a:pt x="6168" y="3389"/>
                    <a:pt x="6073" y="3389"/>
                  </a:cubicBezTo>
                  <a:cubicBezTo>
                    <a:pt x="6017" y="3389"/>
                    <a:pt x="5960" y="3403"/>
                    <a:pt x="5906" y="3429"/>
                  </a:cubicBezTo>
                  <a:lnTo>
                    <a:pt x="5883" y="3453"/>
                  </a:lnTo>
                  <a:cubicBezTo>
                    <a:pt x="5821" y="3488"/>
                    <a:pt x="5754" y="3504"/>
                    <a:pt x="5686" y="3504"/>
                  </a:cubicBezTo>
                  <a:cubicBezTo>
                    <a:pt x="5568" y="3504"/>
                    <a:pt x="5449" y="3457"/>
                    <a:pt x="5359" y="3382"/>
                  </a:cubicBezTo>
                  <a:lnTo>
                    <a:pt x="5359" y="3358"/>
                  </a:lnTo>
                  <a:cubicBezTo>
                    <a:pt x="5335" y="3334"/>
                    <a:pt x="5311" y="3310"/>
                    <a:pt x="5287" y="3286"/>
                  </a:cubicBezTo>
                  <a:cubicBezTo>
                    <a:pt x="5144" y="3167"/>
                    <a:pt x="5168" y="2929"/>
                    <a:pt x="5311" y="2786"/>
                  </a:cubicBezTo>
                  <a:lnTo>
                    <a:pt x="5168" y="1929"/>
                  </a:lnTo>
                  <a:lnTo>
                    <a:pt x="4692" y="1310"/>
                  </a:lnTo>
                  <a:cubicBezTo>
                    <a:pt x="4623" y="1390"/>
                    <a:pt x="4527" y="1426"/>
                    <a:pt x="4430" y="1426"/>
                  </a:cubicBezTo>
                  <a:cubicBezTo>
                    <a:pt x="4325" y="1426"/>
                    <a:pt x="4218" y="1384"/>
                    <a:pt x="4144" y="1310"/>
                  </a:cubicBezTo>
                  <a:cubicBezTo>
                    <a:pt x="4120" y="1286"/>
                    <a:pt x="4096" y="1286"/>
                    <a:pt x="4073" y="1262"/>
                  </a:cubicBezTo>
                  <a:lnTo>
                    <a:pt x="4073" y="1238"/>
                  </a:lnTo>
                  <a:cubicBezTo>
                    <a:pt x="3930" y="1119"/>
                    <a:pt x="3906" y="905"/>
                    <a:pt x="4001" y="738"/>
                  </a:cubicBezTo>
                  <a:cubicBezTo>
                    <a:pt x="4025" y="691"/>
                    <a:pt x="4049" y="643"/>
                    <a:pt x="4073" y="619"/>
                  </a:cubicBezTo>
                  <a:cubicBezTo>
                    <a:pt x="4168" y="429"/>
                    <a:pt x="4144" y="238"/>
                    <a:pt x="4001" y="95"/>
                  </a:cubicBezTo>
                  <a:cubicBezTo>
                    <a:pt x="3954" y="48"/>
                    <a:pt x="3906" y="24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0"/>
            <p:cNvSpPr/>
            <p:nvPr/>
          </p:nvSpPr>
          <p:spPr>
            <a:xfrm>
              <a:off x="6086023" y="2195786"/>
              <a:ext cx="132848" cy="187802"/>
            </a:xfrm>
            <a:custGeom>
              <a:avLst/>
              <a:gdLst/>
              <a:ahLst/>
              <a:cxnLst/>
              <a:rect l="l" t="t" r="r" b="b"/>
              <a:pathLst>
                <a:path w="3955" h="5591" extrusionOk="0">
                  <a:moveTo>
                    <a:pt x="3775" y="0"/>
                  </a:moveTo>
                  <a:cubicBezTo>
                    <a:pt x="3632" y="0"/>
                    <a:pt x="3490" y="75"/>
                    <a:pt x="3406" y="209"/>
                  </a:cubicBezTo>
                  <a:lnTo>
                    <a:pt x="3383" y="209"/>
                  </a:lnTo>
                  <a:cubicBezTo>
                    <a:pt x="2978" y="876"/>
                    <a:pt x="2382" y="1423"/>
                    <a:pt x="1692" y="1780"/>
                  </a:cubicBezTo>
                  <a:lnTo>
                    <a:pt x="1263" y="1995"/>
                  </a:lnTo>
                  <a:cubicBezTo>
                    <a:pt x="1073" y="2090"/>
                    <a:pt x="882" y="2233"/>
                    <a:pt x="739" y="2376"/>
                  </a:cubicBezTo>
                  <a:cubicBezTo>
                    <a:pt x="501" y="2590"/>
                    <a:pt x="334" y="2876"/>
                    <a:pt x="239" y="3209"/>
                  </a:cubicBezTo>
                  <a:cubicBezTo>
                    <a:pt x="1" y="3948"/>
                    <a:pt x="191" y="4757"/>
                    <a:pt x="739" y="5329"/>
                  </a:cubicBezTo>
                  <a:lnTo>
                    <a:pt x="1025" y="5591"/>
                  </a:lnTo>
                  <a:cubicBezTo>
                    <a:pt x="453" y="5043"/>
                    <a:pt x="263" y="4210"/>
                    <a:pt x="501" y="3471"/>
                  </a:cubicBezTo>
                  <a:cubicBezTo>
                    <a:pt x="620" y="3162"/>
                    <a:pt x="787" y="2876"/>
                    <a:pt x="1025" y="2638"/>
                  </a:cubicBezTo>
                  <a:cubicBezTo>
                    <a:pt x="1168" y="2495"/>
                    <a:pt x="1335" y="2376"/>
                    <a:pt x="1549" y="2257"/>
                  </a:cubicBezTo>
                  <a:lnTo>
                    <a:pt x="1954" y="2042"/>
                  </a:lnTo>
                  <a:cubicBezTo>
                    <a:pt x="2644" y="1685"/>
                    <a:pt x="3240" y="1161"/>
                    <a:pt x="3668" y="495"/>
                  </a:cubicBezTo>
                  <a:lnTo>
                    <a:pt x="3954" y="42"/>
                  </a:lnTo>
                  <a:cubicBezTo>
                    <a:pt x="3897" y="14"/>
                    <a:pt x="3836" y="0"/>
                    <a:pt x="3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0"/>
            <p:cNvSpPr/>
            <p:nvPr/>
          </p:nvSpPr>
          <p:spPr>
            <a:xfrm>
              <a:off x="6214035" y="2238781"/>
              <a:ext cx="53610" cy="83438"/>
            </a:xfrm>
            <a:custGeom>
              <a:avLst/>
              <a:gdLst/>
              <a:ahLst/>
              <a:cxnLst/>
              <a:rect l="l" t="t" r="r" b="b"/>
              <a:pathLst>
                <a:path w="1596" h="2484" extrusionOk="0">
                  <a:moveTo>
                    <a:pt x="953" y="0"/>
                  </a:moveTo>
                  <a:cubicBezTo>
                    <a:pt x="866" y="88"/>
                    <a:pt x="743" y="139"/>
                    <a:pt x="623" y="139"/>
                  </a:cubicBezTo>
                  <a:cubicBezTo>
                    <a:pt x="546" y="139"/>
                    <a:pt x="470" y="118"/>
                    <a:pt x="405" y="72"/>
                  </a:cubicBezTo>
                  <a:lnTo>
                    <a:pt x="143" y="334"/>
                  </a:lnTo>
                  <a:cubicBezTo>
                    <a:pt x="24" y="453"/>
                    <a:pt x="0" y="620"/>
                    <a:pt x="48" y="762"/>
                  </a:cubicBezTo>
                  <a:lnTo>
                    <a:pt x="524" y="2191"/>
                  </a:lnTo>
                  <a:cubicBezTo>
                    <a:pt x="548" y="2263"/>
                    <a:pt x="572" y="2310"/>
                    <a:pt x="619" y="2358"/>
                  </a:cubicBezTo>
                  <a:cubicBezTo>
                    <a:pt x="703" y="2441"/>
                    <a:pt x="816" y="2483"/>
                    <a:pt x="929" y="2483"/>
                  </a:cubicBezTo>
                  <a:cubicBezTo>
                    <a:pt x="1042" y="2483"/>
                    <a:pt x="1155" y="2441"/>
                    <a:pt x="1239" y="2358"/>
                  </a:cubicBezTo>
                  <a:lnTo>
                    <a:pt x="1548" y="2048"/>
                  </a:lnTo>
                  <a:cubicBezTo>
                    <a:pt x="1453" y="1882"/>
                    <a:pt x="1477" y="1667"/>
                    <a:pt x="1596" y="1525"/>
                  </a:cubicBezTo>
                  <a:lnTo>
                    <a:pt x="1429" y="69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0"/>
            <p:cNvSpPr/>
            <p:nvPr/>
          </p:nvSpPr>
          <p:spPr>
            <a:xfrm>
              <a:off x="6226027" y="2162800"/>
              <a:ext cx="132009" cy="148837"/>
            </a:xfrm>
            <a:custGeom>
              <a:avLst/>
              <a:gdLst/>
              <a:ahLst/>
              <a:cxnLst/>
              <a:rect l="l" t="t" r="r" b="b"/>
              <a:pathLst>
                <a:path w="3930" h="4431" extrusionOk="0">
                  <a:moveTo>
                    <a:pt x="2834" y="0"/>
                  </a:moveTo>
                  <a:lnTo>
                    <a:pt x="24" y="2834"/>
                  </a:lnTo>
                  <a:cubicBezTo>
                    <a:pt x="0" y="2858"/>
                    <a:pt x="0" y="2882"/>
                    <a:pt x="0" y="2929"/>
                  </a:cubicBezTo>
                  <a:lnTo>
                    <a:pt x="477" y="4358"/>
                  </a:lnTo>
                  <a:cubicBezTo>
                    <a:pt x="492" y="4404"/>
                    <a:pt x="537" y="4430"/>
                    <a:pt x="580" y="4430"/>
                  </a:cubicBezTo>
                  <a:cubicBezTo>
                    <a:pt x="604" y="4430"/>
                    <a:pt x="627" y="4423"/>
                    <a:pt x="643" y="4406"/>
                  </a:cubicBezTo>
                  <a:lnTo>
                    <a:pt x="3930" y="1095"/>
                  </a:lnTo>
                  <a:lnTo>
                    <a:pt x="3739" y="38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0"/>
            <p:cNvSpPr/>
            <p:nvPr/>
          </p:nvSpPr>
          <p:spPr>
            <a:xfrm>
              <a:off x="6193243" y="2280332"/>
              <a:ext cx="32011" cy="63351"/>
            </a:xfrm>
            <a:custGeom>
              <a:avLst/>
              <a:gdLst/>
              <a:ahLst/>
              <a:cxnLst/>
              <a:rect l="l" t="t" r="r" b="b"/>
              <a:pathLst>
                <a:path w="953" h="1886" extrusionOk="0">
                  <a:moveTo>
                    <a:pt x="366" y="1"/>
                  </a:moveTo>
                  <a:cubicBezTo>
                    <a:pt x="346" y="1"/>
                    <a:pt x="327" y="9"/>
                    <a:pt x="310" y="26"/>
                  </a:cubicBezTo>
                  <a:lnTo>
                    <a:pt x="48" y="288"/>
                  </a:lnTo>
                  <a:cubicBezTo>
                    <a:pt x="24" y="311"/>
                    <a:pt x="0" y="359"/>
                    <a:pt x="24" y="383"/>
                  </a:cubicBezTo>
                  <a:lnTo>
                    <a:pt x="500" y="1835"/>
                  </a:lnTo>
                  <a:cubicBezTo>
                    <a:pt x="515" y="1865"/>
                    <a:pt x="557" y="1885"/>
                    <a:pt x="598" y="1885"/>
                  </a:cubicBezTo>
                  <a:cubicBezTo>
                    <a:pt x="624" y="1885"/>
                    <a:pt x="649" y="1877"/>
                    <a:pt x="667" y="1859"/>
                  </a:cubicBezTo>
                  <a:lnTo>
                    <a:pt x="929" y="1597"/>
                  </a:lnTo>
                  <a:cubicBezTo>
                    <a:pt x="953" y="1573"/>
                    <a:pt x="953" y="1526"/>
                    <a:pt x="953" y="1502"/>
                  </a:cubicBezTo>
                  <a:lnTo>
                    <a:pt x="453" y="73"/>
                  </a:lnTo>
                  <a:cubicBezTo>
                    <a:pt x="437" y="27"/>
                    <a:pt x="40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0"/>
            <p:cNvSpPr/>
            <p:nvPr/>
          </p:nvSpPr>
          <p:spPr>
            <a:xfrm>
              <a:off x="6166035" y="2307708"/>
              <a:ext cx="32011" cy="63922"/>
            </a:xfrm>
            <a:custGeom>
              <a:avLst/>
              <a:gdLst/>
              <a:ahLst/>
              <a:cxnLst/>
              <a:rect l="l" t="t" r="r" b="b"/>
              <a:pathLst>
                <a:path w="953" h="1903" extrusionOk="0">
                  <a:moveTo>
                    <a:pt x="362" y="1"/>
                  </a:moveTo>
                  <a:cubicBezTo>
                    <a:pt x="334" y="1"/>
                    <a:pt x="306" y="14"/>
                    <a:pt x="286" y="44"/>
                  </a:cubicBezTo>
                  <a:lnTo>
                    <a:pt x="24" y="282"/>
                  </a:lnTo>
                  <a:cubicBezTo>
                    <a:pt x="0" y="306"/>
                    <a:pt x="0" y="354"/>
                    <a:pt x="0" y="401"/>
                  </a:cubicBezTo>
                  <a:lnTo>
                    <a:pt x="477" y="1830"/>
                  </a:lnTo>
                  <a:cubicBezTo>
                    <a:pt x="492" y="1876"/>
                    <a:pt x="537" y="1903"/>
                    <a:pt x="580" y="1903"/>
                  </a:cubicBezTo>
                  <a:cubicBezTo>
                    <a:pt x="604" y="1903"/>
                    <a:pt x="626" y="1895"/>
                    <a:pt x="643" y="1878"/>
                  </a:cubicBezTo>
                  <a:lnTo>
                    <a:pt x="905" y="1616"/>
                  </a:lnTo>
                  <a:cubicBezTo>
                    <a:pt x="929" y="1592"/>
                    <a:pt x="953" y="1544"/>
                    <a:pt x="929" y="1521"/>
                  </a:cubicBezTo>
                  <a:lnTo>
                    <a:pt x="453" y="68"/>
                  </a:lnTo>
                  <a:cubicBezTo>
                    <a:pt x="439" y="26"/>
                    <a:pt x="401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0"/>
            <p:cNvSpPr/>
            <p:nvPr/>
          </p:nvSpPr>
          <p:spPr>
            <a:xfrm>
              <a:off x="6321221" y="2107780"/>
              <a:ext cx="93615" cy="91835"/>
            </a:xfrm>
            <a:custGeom>
              <a:avLst/>
              <a:gdLst/>
              <a:ahLst/>
              <a:cxnLst/>
              <a:rect l="l" t="t" r="r" b="b"/>
              <a:pathLst>
                <a:path w="2787" h="2734" extrusionOk="0">
                  <a:moveTo>
                    <a:pt x="1236" y="1"/>
                  </a:moveTo>
                  <a:cubicBezTo>
                    <a:pt x="1161" y="1"/>
                    <a:pt x="1084" y="31"/>
                    <a:pt x="1024" y="90"/>
                  </a:cubicBezTo>
                  <a:lnTo>
                    <a:pt x="500" y="614"/>
                  </a:lnTo>
                  <a:cubicBezTo>
                    <a:pt x="310" y="805"/>
                    <a:pt x="167" y="1043"/>
                    <a:pt x="96" y="1305"/>
                  </a:cubicBezTo>
                  <a:lnTo>
                    <a:pt x="0" y="1638"/>
                  </a:lnTo>
                  <a:lnTo>
                    <a:pt x="1096" y="2733"/>
                  </a:lnTo>
                  <a:lnTo>
                    <a:pt x="1453" y="2638"/>
                  </a:lnTo>
                  <a:cubicBezTo>
                    <a:pt x="1715" y="2567"/>
                    <a:pt x="1953" y="2448"/>
                    <a:pt x="2144" y="2257"/>
                  </a:cubicBezTo>
                  <a:lnTo>
                    <a:pt x="2668" y="1733"/>
                  </a:lnTo>
                  <a:cubicBezTo>
                    <a:pt x="2787" y="1614"/>
                    <a:pt x="2787" y="1424"/>
                    <a:pt x="2668" y="1305"/>
                  </a:cubicBezTo>
                  <a:lnTo>
                    <a:pt x="1429" y="90"/>
                  </a:lnTo>
                  <a:cubicBezTo>
                    <a:pt x="1382" y="31"/>
                    <a:pt x="1310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0"/>
            <p:cNvSpPr/>
            <p:nvPr/>
          </p:nvSpPr>
          <p:spPr>
            <a:xfrm>
              <a:off x="6221223" y="2364374"/>
              <a:ext cx="19247" cy="19213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6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0"/>
            <p:cNvSpPr/>
            <p:nvPr/>
          </p:nvSpPr>
          <p:spPr>
            <a:xfrm>
              <a:off x="6190018" y="2388357"/>
              <a:ext cx="20053" cy="20053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310"/>
                  </a:cubicBezTo>
                  <a:cubicBezTo>
                    <a:pt x="596" y="144"/>
                    <a:pt x="453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0"/>
            <p:cNvSpPr/>
            <p:nvPr/>
          </p:nvSpPr>
          <p:spPr>
            <a:xfrm>
              <a:off x="6114844" y="2321177"/>
              <a:ext cx="20020" cy="19213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43" y="0"/>
                    <a:pt x="0" y="119"/>
                    <a:pt x="0" y="286"/>
                  </a:cubicBezTo>
                  <a:cubicBezTo>
                    <a:pt x="0" y="453"/>
                    <a:pt x="143" y="572"/>
                    <a:pt x="286" y="572"/>
                  </a:cubicBezTo>
                  <a:cubicBezTo>
                    <a:pt x="453" y="572"/>
                    <a:pt x="596" y="453"/>
                    <a:pt x="596" y="286"/>
                  </a:cubicBezTo>
                  <a:cubicBezTo>
                    <a:pt x="596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0"/>
            <p:cNvSpPr/>
            <p:nvPr/>
          </p:nvSpPr>
          <p:spPr>
            <a:xfrm>
              <a:off x="6127641" y="2284362"/>
              <a:ext cx="19213" cy="19247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19" y="1"/>
                    <a:pt x="0" y="120"/>
                    <a:pt x="0" y="287"/>
                  </a:cubicBezTo>
                  <a:cubicBezTo>
                    <a:pt x="0" y="453"/>
                    <a:pt x="119" y="572"/>
                    <a:pt x="286" y="572"/>
                  </a:cubicBezTo>
                  <a:cubicBezTo>
                    <a:pt x="453" y="572"/>
                    <a:pt x="572" y="453"/>
                    <a:pt x="572" y="287"/>
                  </a:cubicBezTo>
                  <a:cubicBezTo>
                    <a:pt x="572" y="120"/>
                    <a:pt x="453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0"/>
            <p:cNvSpPr/>
            <p:nvPr/>
          </p:nvSpPr>
          <p:spPr>
            <a:xfrm>
              <a:off x="6160425" y="2263570"/>
              <a:ext cx="20053" cy="2002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286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286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0"/>
            <p:cNvSpPr/>
            <p:nvPr/>
          </p:nvSpPr>
          <p:spPr>
            <a:xfrm>
              <a:off x="6110846" y="2363366"/>
              <a:ext cx="48034" cy="47429"/>
            </a:xfrm>
            <a:custGeom>
              <a:avLst/>
              <a:gdLst/>
              <a:ahLst/>
              <a:cxnLst/>
              <a:rect l="l" t="t" r="r" b="b"/>
              <a:pathLst>
                <a:path w="1430" h="1412" extrusionOk="0">
                  <a:moveTo>
                    <a:pt x="417" y="0"/>
                  </a:moveTo>
                  <a:cubicBezTo>
                    <a:pt x="369" y="0"/>
                    <a:pt x="322" y="18"/>
                    <a:pt x="286" y="54"/>
                  </a:cubicBezTo>
                  <a:lnTo>
                    <a:pt x="0" y="340"/>
                  </a:lnTo>
                  <a:lnTo>
                    <a:pt x="1096" y="1411"/>
                  </a:lnTo>
                  <a:lnTo>
                    <a:pt x="1358" y="1150"/>
                  </a:lnTo>
                  <a:cubicBezTo>
                    <a:pt x="1429" y="1078"/>
                    <a:pt x="1429" y="935"/>
                    <a:pt x="1358" y="864"/>
                  </a:cubicBezTo>
                  <a:lnTo>
                    <a:pt x="548" y="54"/>
                  </a:lnTo>
                  <a:cubicBezTo>
                    <a:pt x="512" y="18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5" name="Google Shape;3565;p40"/>
            <p:cNvGrpSpPr/>
            <p:nvPr/>
          </p:nvGrpSpPr>
          <p:grpSpPr>
            <a:xfrm>
              <a:off x="6084445" y="2102775"/>
              <a:ext cx="334388" cy="333616"/>
              <a:chOff x="6084445" y="2102775"/>
              <a:chExt cx="334388" cy="333616"/>
            </a:xfrm>
          </p:grpSpPr>
          <p:sp>
            <p:nvSpPr>
              <p:cNvPr id="3566" name="Google Shape;3566;p40"/>
              <p:cNvSpPr/>
              <p:nvPr/>
            </p:nvSpPr>
            <p:spPr>
              <a:xfrm>
                <a:off x="6084445" y="2102775"/>
                <a:ext cx="334388" cy="333616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9932" extrusionOk="0">
                    <a:moveTo>
                      <a:pt x="8097" y="1692"/>
                    </a:moveTo>
                    <a:lnTo>
                      <a:pt x="8264" y="1858"/>
                    </a:lnTo>
                    <a:lnTo>
                      <a:pt x="7788" y="2335"/>
                    </a:lnTo>
                    <a:lnTo>
                      <a:pt x="7621" y="2168"/>
                    </a:lnTo>
                    <a:lnTo>
                      <a:pt x="8097" y="1692"/>
                    </a:lnTo>
                    <a:close/>
                    <a:moveTo>
                      <a:pt x="8264" y="287"/>
                    </a:moveTo>
                    <a:cubicBezTo>
                      <a:pt x="8312" y="287"/>
                      <a:pt x="8335" y="311"/>
                      <a:pt x="8383" y="334"/>
                    </a:cubicBezTo>
                    <a:lnTo>
                      <a:pt x="9598" y="1573"/>
                    </a:lnTo>
                    <a:cubicBezTo>
                      <a:pt x="9621" y="1597"/>
                      <a:pt x="9645" y="1620"/>
                      <a:pt x="9645" y="1668"/>
                    </a:cubicBezTo>
                    <a:cubicBezTo>
                      <a:pt x="9645" y="1692"/>
                      <a:pt x="9645" y="1739"/>
                      <a:pt x="9621" y="1787"/>
                    </a:cubicBezTo>
                    <a:lnTo>
                      <a:pt x="9097" y="2287"/>
                    </a:lnTo>
                    <a:cubicBezTo>
                      <a:pt x="8907" y="2478"/>
                      <a:pt x="8693" y="2597"/>
                      <a:pt x="8454" y="2668"/>
                    </a:cubicBezTo>
                    <a:lnTo>
                      <a:pt x="8192" y="2716"/>
                    </a:lnTo>
                    <a:lnTo>
                      <a:pt x="8002" y="2525"/>
                    </a:lnTo>
                    <a:lnTo>
                      <a:pt x="8454" y="2049"/>
                    </a:lnTo>
                    <a:lnTo>
                      <a:pt x="8526" y="2120"/>
                    </a:lnTo>
                    <a:cubicBezTo>
                      <a:pt x="8550" y="2144"/>
                      <a:pt x="8574" y="2144"/>
                      <a:pt x="8621" y="2144"/>
                    </a:cubicBezTo>
                    <a:cubicBezTo>
                      <a:pt x="8645" y="2144"/>
                      <a:pt x="8693" y="2144"/>
                      <a:pt x="8716" y="2120"/>
                    </a:cubicBezTo>
                    <a:cubicBezTo>
                      <a:pt x="8788" y="2049"/>
                      <a:pt x="8788" y="1954"/>
                      <a:pt x="8716" y="1906"/>
                    </a:cubicBezTo>
                    <a:lnTo>
                      <a:pt x="8026" y="1215"/>
                    </a:lnTo>
                    <a:cubicBezTo>
                      <a:pt x="8002" y="1192"/>
                      <a:pt x="7966" y="1180"/>
                      <a:pt x="7931" y="1180"/>
                    </a:cubicBezTo>
                    <a:cubicBezTo>
                      <a:pt x="7895" y="1180"/>
                      <a:pt x="7859" y="1192"/>
                      <a:pt x="7835" y="1215"/>
                    </a:cubicBezTo>
                    <a:cubicBezTo>
                      <a:pt x="7764" y="1287"/>
                      <a:pt x="7764" y="1382"/>
                      <a:pt x="7835" y="1430"/>
                    </a:cubicBezTo>
                    <a:lnTo>
                      <a:pt x="7883" y="1477"/>
                    </a:lnTo>
                    <a:lnTo>
                      <a:pt x="7430" y="1954"/>
                    </a:lnTo>
                    <a:lnTo>
                      <a:pt x="7216" y="1739"/>
                    </a:lnTo>
                    <a:lnTo>
                      <a:pt x="7288" y="1477"/>
                    </a:lnTo>
                    <a:cubicBezTo>
                      <a:pt x="7359" y="1239"/>
                      <a:pt x="7478" y="1025"/>
                      <a:pt x="7645" y="858"/>
                    </a:cubicBezTo>
                    <a:lnTo>
                      <a:pt x="8169" y="334"/>
                    </a:lnTo>
                    <a:cubicBezTo>
                      <a:pt x="8192" y="311"/>
                      <a:pt x="8240" y="287"/>
                      <a:pt x="8264" y="287"/>
                    </a:cubicBezTo>
                    <a:close/>
                    <a:moveTo>
                      <a:pt x="7049" y="2001"/>
                    </a:moveTo>
                    <a:lnTo>
                      <a:pt x="7216" y="2168"/>
                    </a:lnTo>
                    <a:lnTo>
                      <a:pt x="5597" y="3764"/>
                    </a:lnTo>
                    <a:cubicBezTo>
                      <a:pt x="5549" y="3835"/>
                      <a:pt x="5549" y="3930"/>
                      <a:pt x="5597" y="3978"/>
                    </a:cubicBezTo>
                    <a:cubicBezTo>
                      <a:pt x="5621" y="4002"/>
                      <a:pt x="5668" y="4026"/>
                      <a:pt x="5692" y="4026"/>
                    </a:cubicBezTo>
                    <a:cubicBezTo>
                      <a:pt x="5740" y="4026"/>
                      <a:pt x="5763" y="4002"/>
                      <a:pt x="5811" y="3978"/>
                    </a:cubicBezTo>
                    <a:lnTo>
                      <a:pt x="7430" y="2359"/>
                    </a:lnTo>
                    <a:lnTo>
                      <a:pt x="7573" y="2525"/>
                    </a:lnTo>
                    <a:lnTo>
                      <a:pt x="4620" y="5478"/>
                    </a:lnTo>
                    <a:lnTo>
                      <a:pt x="4549" y="5240"/>
                    </a:lnTo>
                    <a:lnTo>
                      <a:pt x="5335" y="4454"/>
                    </a:lnTo>
                    <a:cubicBezTo>
                      <a:pt x="5382" y="4407"/>
                      <a:pt x="5382" y="4311"/>
                      <a:pt x="5335" y="4264"/>
                    </a:cubicBezTo>
                    <a:cubicBezTo>
                      <a:pt x="5299" y="4228"/>
                      <a:pt x="5257" y="4210"/>
                      <a:pt x="5219" y="4210"/>
                    </a:cubicBezTo>
                    <a:cubicBezTo>
                      <a:pt x="5180" y="4210"/>
                      <a:pt x="5144" y="4228"/>
                      <a:pt x="5120" y="4264"/>
                    </a:cubicBezTo>
                    <a:lnTo>
                      <a:pt x="4430" y="4931"/>
                    </a:lnTo>
                    <a:lnTo>
                      <a:pt x="4358" y="4692"/>
                    </a:lnTo>
                    <a:lnTo>
                      <a:pt x="7049" y="2001"/>
                    </a:lnTo>
                    <a:close/>
                    <a:moveTo>
                      <a:pt x="3596" y="5478"/>
                    </a:moveTo>
                    <a:lnTo>
                      <a:pt x="3668" y="5716"/>
                    </a:lnTo>
                    <a:lnTo>
                      <a:pt x="3477" y="5883"/>
                    </a:lnTo>
                    <a:lnTo>
                      <a:pt x="3406" y="5645"/>
                    </a:lnTo>
                    <a:lnTo>
                      <a:pt x="3596" y="5478"/>
                    </a:lnTo>
                    <a:close/>
                    <a:moveTo>
                      <a:pt x="4311" y="5478"/>
                    </a:moveTo>
                    <a:lnTo>
                      <a:pt x="4406" y="5716"/>
                    </a:lnTo>
                    <a:lnTo>
                      <a:pt x="4073" y="6026"/>
                    </a:lnTo>
                    <a:lnTo>
                      <a:pt x="4001" y="5788"/>
                    </a:lnTo>
                    <a:lnTo>
                      <a:pt x="4311" y="5478"/>
                    </a:lnTo>
                    <a:close/>
                    <a:moveTo>
                      <a:pt x="3763" y="6026"/>
                    </a:moveTo>
                    <a:lnTo>
                      <a:pt x="3858" y="6264"/>
                    </a:lnTo>
                    <a:lnTo>
                      <a:pt x="3668" y="6455"/>
                    </a:lnTo>
                    <a:lnTo>
                      <a:pt x="3596" y="6193"/>
                    </a:lnTo>
                    <a:lnTo>
                      <a:pt x="3763" y="6026"/>
                    </a:lnTo>
                    <a:close/>
                    <a:moveTo>
                      <a:pt x="2763" y="6288"/>
                    </a:moveTo>
                    <a:lnTo>
                      <a:pt x="2834" y="6526"/>
                    </a:lnTo>
                    <a:lnTo>
                      <a:pt x="2668" y="6717"/>
                    </a:lnTo>
                    <a:lnTo>
                      <a:pt x="2596" y="6478"/>
                    </a:lnTo>
                    <a:lnTo>
                      <a:pt x="2763" y="6288"/>
                    </a:lnTo>
                    <a:close/>
                    <a:moveTo>
                      <a:pt x="3358" y="6431"/>
                    </a:moveTo>
                    <a:lnTo>
                      <a:pt x="3430" y="6669"/>
                    </a:lnTo>
                    <a:lnTo>
                      <a:pt x="3263" y="6859"/>
                    </a:lnTo>
                    <a:lnTo>
                      <a:pt x="3168" y="6598"/>
                    </a:lnTo>
                    <a:lnTo>
                      <a:pt x="3358" y="6431"/>
                    </a:lnTo>
                    <a:close/>
                    <a:moveTo>
                      <a:pt x="3954" y="6574"/>
                    </a:moveTo>
                    <a:lnTo>
                      <a:pt x="4025" y="6812"/>
                    </a:lnTo>
                    <a:lnTo>
                      <a:pt x="3858" y="6979"/>
                    </a:lnTo>
                    <a:lnTo>
                      <a:pt x="3763" y="6740"/>
                    </a:lnTo>
                    <a:lnTo>
                      <a:pt x="3954" y="6574"/>
                    </a:lnTo>
                    <a:close/>
                    <a:moveTo>
                      <a:pt x="2953" y="6836"/>
                    </a:moveTo>
                    <a:lnTo>
                      <a:pt x="3025" y="7074"/>
                    </a:lnTo>
                    <a:lnTo>
                      <a:pt x="2858" y="7264"/>
                    </a:lnTo>
                    <a:lnTo>
                      <a:pt x="2763" y="7026"/>
                    </a:lnTo>
                    <a:lnTo>
                      <a:pt x="2953" y="6836"/>
                    </a:lnTo>
                    <a:close/>
                    <a:moveTo>
                      <a:pt x="3144" y="7383"/>
                    </a:moveTo>
                    <a:lnTo>
                      <a:pt x="3215" y="7622"/>
                    </a:lnTo>
                    <a:lnTo>
                      <a:pt x="3025" y="7812"/>
                    </a:lnTo>
                    <a:lnTo>
                      <a:pt x="2953" y="7574"/>
                    </a:lnTo>
                    <a:lnTo>
                      <a:pt x="3144" y="7383"/>
                    </a:lnTo>
                    <a:close/>
                    <a:moveTo>
                      <a:pt x="2548" y="7241"/>
                    </a:moveTo>
                    <a:lnTo>
                      <a:pt x="2620" y="7502"/>
                    </a:lnTo>
                    <a:lnTo>
                      <a:pt x="1929" y="8193"/>
                    </a:lnTo>
                    <a:lnTo>
                      <a:pt x="1763" y="8026"/>
                    </a:lnTo>
                    <a:lnTo>
                      <a:pt x="2548" y="7241"/>
                    </a:lnTo>
                    <a:close/>
                    <a:moveTo>
                      <a:pt x="1203" y="7913"/>
                    </a:moveTo>
                    <a:cubicBezTo>
                      <a:pt x="1215" y="7913"/>
                      <a:pt x="1227" y="7919"/>
                      <a:pt x="1239" y="7931"/>
                    </a:cubicBezTo>
                    <a:lnTo>
                      <a:pt x="2048" y="8741"/>
                    </a:lnTo>
                    <a:cubicBezTo>
                      <a:pt x="2072" y="8741"/>
                      <a:pt x="2072" y="8788"/>
                      <a:pt x="2048" y="8788"/>
                    </a:cubicBezTo>
                    <a:lnTo>
                      <a:pt x="1858" y="8979"/>
                    </a:lnTo>
                    <a:lnTo>
                      <a:pt x="1001" y="8098"/>
                    </a:lnTo>
                    <a:lnTo>
                      <a:pt x="1167" y="7931"/>
                    </a:lnTo>
                    <a:cubicBezTo>
                      <a:pt x="1179" y="7919"/>
                      <a:pt x="1191" y="7913"/>
                      <a:pt x="1203" y="7913"/>
                    </a:cubicBezTo>
                    <a:close/>
                    <a:moveTo>
                      <a:pt x="8288" y="1"/>
                    </a:moveTo>
                    <a:cubicBezTo>
                      <a:pt x="8169" y="1"/>
                      <a:pt x="8050" y="49"/>
                      <a:pt x="7978" y="144"/>
                    </a:cubicBezTo>
                    <a:lnTo>
                      <a:pt x="7454" y="644"/>
                    </a:lnTo>
                    <a:cubicBezTo>
                      <a:pt x="7240" y="858"/>
                      <a:pt x="7097" y="1120"/>
                      <a:pt x="7002" y="1406"/>
                    </a:cubicBezTo>
                    <a:lnTo>
                      <a:pt x="6930" y="1716"/>
                    </a:lnTo>
                    <a:lnTo>
                      <a:pt x="4644" y="4026"/>
                    </a:lnTo>
                    <a:cubicBezTo>
                      <a:pt x="4612" y="4041"/>
                      <a:pt x="4573" y="4049"/>
                      <a:pt x="4530" y="4049"/>
                    </a:cubicBezTo>
                    <a:cubicBezTo>
                      <a:pt x="4446" y="4049"/>
                      <a:pt x="4350" y="4018"/>
                      <a:pt x="4287" y="3954"/>
                    </a:cubicBezTo>
                    <a:cubicBezTo>
                      <a:pt x="4192" y="3859"/>
                      <a:pt x="4192" y="3740"/>
                      <a:pt x="4239" y="3621"/>
                    </a:cubicBezTo>
                    <a:lnTo>
                      <a:pt x="4311" y="3502"/>
                    </a:lnTo>
                    <a:cubicBezTo>
                      <a:pt x="4430" y="3264"/>
                      <a:pt x="4406" y="2978"/>
                      <a:pt x="4215" y="2811"/>
                    </a:cubicBezTo>
                    <a:cubicBezTo>
                      <a:pt x="4116" y="2691"/>
                      <a:pt x="3983" y="2638"/>
                      <a:pt x="3830" y="2638"/>
                    </a:cubicBezTo>
                    <a:cubicBezTo>
                      <a:pt x="3800" y="2638"/>
                      <a:pt x="3770" y="2640"/>
                      <a:pt x="3739" y="2644"/>
                    </a:cubicBezTo>
                    <a:cubicBezTo>
                      <a:pt x="3572" y="2644"/>
                      <a:pt x="3406" y="2763"/>
                      <a:pt x="3311" y="2906"/>
                    </a:cubicBezTo>
                    <a:cubicBezTo>
                      <a:pt x="2906" y="3549"/>
                      <a:pt x="2334" y="4073"/>
                      <a:pt x="1667" y="4430"/>
                    </a:cubicBezTo>
                    <a:lnTo>
                      <a:pt x="1239" y="4645"/>
                    </a:lnTo>
                    <a:cubicBezTo>
                      <a:pt x="715" y="4907"/>
                      <a:pt x="334" y="5359"/>
                      <a:pt x="143" y="5931"/>
                    </a:cubicBezTo>
                    <a:cubicBezTo>
                      <a:pt x="48" y="6240"/>
                      <a:pt x="0" y="6574"/>
                      <a:pt x="48" y="6907"/>
                    </a:cubicBezTo>
                    <a:cubicBezTo>
                      <a:pt x="72" y="6979"/>
                      <a:pt x="119" y="7050"/>
                      <a:pt x="191" y="7050"/>
                    </a:cubicBezTo>
                    <a:lnTo>
                      <a:pt x="215" y="7050"/>
                    </a:lnTo>
                    <a:cubicBezTo>
                      <a:pt x="286" y="7026"/>
                      <a:pt x="358" y="6955"/>
                      <a:pt x="334" y="6883"/>
                    </a:cubicBezTo>
                    <a:cubicBezTo>
                      <a:pt x="310" y="6598"/>
                      <a:pt x="334" y="6288"/>
                      <a:pt x="429" y="6026"/>
                    </a:cubicBezTo>
                    <a:cubicBezTo>
                      <a:pt x="572" y="5526"/>
                      <a:pt x="929" y="5121"/>
                      <a:pt x="1382" y="4883"/>
                    </a:cubicBezTo>
                    <a:lnTo>
                      <a:pt x="1786" y="4669"/>
                    </a:lnTo>
                    <a:cubicBezTo>
                      <a:pt x="2525" y="4311"/>
                      <a:pt x="3120" y="3764"/>
                      <a:pt x="3549" y="3073"/>
                    </a:cubicBezTo>
                    <a:cubicBezTo>
                      <a:pt x="3596" y="3002"/>
                      <a:pt x="3668" y="2930"/>
                      <a:pt x="3763" y="2930"/>
                    </a:cubicBezTo>
                    <a:cubicBezTo>
                      <a:pt x="3780" y="2926"/>
                      <a:pt x="3798" y="2924"/>
                      <a:pt x="3815" y="2924"/>
                    </a:cubicBezTo>
                    <a:cubicBezTo>
                      <a:pt x="3892" y="2924"/>
                      <a:pt x="3962" y="2963"/>
                      <a:pt x="4001" y="3002"/>
                    </a:cubicBezTo>
                    <a:cubicBezTo>
                      <a:pt x="4096" y="3097"/>
                      <a:pt x="4120" y="3240"/>
                      <a:pt x="4049" y="3359"/>
                    </a:cubicBezTo>
                    <a:lnTo>
                      <a:pt x="3977" y="3478"/>
                    </a:lnTo>
                    <a:cubicBezTo>
                      <a:pt x="3858" y="3692"/>
                      <a:pt x="3906" y="3978"/>
                      <a:pt x="4073" y="4168"/>
                    </a:cubicBezTo>
                    <a:cubicBezTo>
                      <a:pt x="4120" y="4216"/>
                      <a:pt x="4215" y="4288"/>
                      <a:pt x="4335" y="4311"/>
                    </a:cubicBezTo>
                    <a:lnTo>
                      <a:pt x="4144" y="4502"/>
                    </a:lnTo>
                    <a:cubicBezTo>
                      <a:pt x="4073" y="4573"/>
                      <a:pt x="4049" y="4669"/>
                      <a:pt x="4073" y="4764"/>
                    </a:cubicBezTo>
                    <a:lnTo>
                      <a:pt x="4215" y="5169"/>
                    </a:lnTo>
                    <a:lnTo>
                      <a:pt x="3882" y="5478"/>
                    </a:lnTo>
                    <a:lnTo>
                      <a:pt x="3834" y="5312"/>
                    </a:lnTo>
                    <a:cubicBezTo>
                      <a:pt x="3811" y="5240"/>
                      <a:pt x="3739" y="5169"/>
                      <a:pt x="3668" y="5145"/>
                    </a:cubicBezTo>
                    <a:cubicBezTo>
                      <a:pt x="3650" y="5140"/>
                      <a:pt x="3634" y="5139"/>
                      <a:pt x="3618" y="5139"/>
                    </a:cubicBezTo>
                    <a:cubicBezTo>
                      <a:pt x="3546" y="5139"/>
                      <a:pt x="3488" y="5177"/>
                      <a:pt x="3430" y="5216"/>
                    </a:cubicBezTo>
                    <a:lnTo>
                      <a:pt x="3168" y="5478"/>
                    </a:lnTo>
                    <a:cubicBezTo>
                      <a:pt x="3120" y="5550"/>
                      <a:pt x="3096" y="5645"/>
                      <a:pt x="3120" y="5716"/>
                    </a:cubicBezTo>
                    <a:lnTo>
                      <a:pt x="3239" y="6121"/>
                    </a:lnTo>
                    <a:lnTo>
                      <a:pt x="3072" y="6312"/>
                    </a:lnTo>
                    <a:lnTo>
                      <a:pt x="3001" y="6145"/>
                    </a:lnTo>
                    <a:cubicBezTo>
                      <a:pt x="2977" y="6050"/>
                      <a:pt x="2929" y="6002"/>
                      <a:pt x="2834" y="5978"/>
                    </a:cubicBezTo>
                    <a:cubicBezTo>
                      <a:pt x="2816" y="5972"/>
                      <a:pt x="2797" y="5969"/>
                      <a:pt x="2777" y="5969"/>
                    </a:cubicBezTo>
                    <a:cubicBezTo>
                      <a:pt x="2718" y="5969"/>
                      <a:pt x="2656" y="5996"/>
                      <a:pt x="2620" y="6050"/>
                    </a:cubicBezTo>
                    <a:lnTo>
                      <a:pt x="2358" y="6312"/>
                    </a:lnTo>
                    <a:cubicBezTo>
                      <a:pt x="2286" y="6359"/>
                      <a:pt x="2263" y="6455"/>
                      <a:pt x="2286" y="6550"/>
                    </a:cubicBezTo>
                    <a:lnTo>
                      <a:pt x="2429" y="6955"/>
                    </a:lnTo>
                    <a:lnTo>
                      <a:pt x="1548" y="7836"/>
                    </a:lnTo>
                    <a:lnTo>
                      <a:pt x="1429" y="7717"/>
                    </a:lnTo>
                    <a:cubicBezTo>
                      <a:pt x="1358" y="7669"/>
                      <a:pt x="1286" y="7622"/>
                      <a:pt x="1191" y="7622"/>
                    </a:cubicBezTo>
                    <a:cubicBezTo>
                      <a:pt x="1096" y="7622"/>
                      <a:pt x="1024" y="7669"/>
                      <a:pt x="953" y="7717"/>
                    </a:cubicBezTo>
                    <a:lnTo>
                      <a:pt x="786" y="7883"/>
                    </a:lnTo>
                    <a:cubicBezTo>
                      <a:pt x="691" y="7764"/>
                      <a:pt x="596" y="7622"/>
                      <a:pt x="524" y="7479"/>
                    </a:cubicBezTo>
                    <a:cubicBezTo>
                      <a:pt x="488" y="7425"/>
                      <a:pt x="439" y="7398"/>
                      <a:pt x="387" y="7398"/>
                    </a:cubicBezTo>
                    <a:cubicBezTo>
                      <a:pt x="369" y="7398"/>
                      <a:pt x="352" y="7401"/>
                      <a:pt x="334" y="7407"/>
                    </a:cubicBezTo>
                    <a:cubicBezTo>
                      <a:pt x="262" y="7455"/>
                      <a:pt x="215" y="7526"/>
                      <a:pt x="262" y="7598"/>
                    </a:cubicBezTo>
                    <a:cubicBezTo>
                      <a:pt x="358" y="7836"/>
                      <a:pt x="524" y="8026"/>
                      <a:pt x="691" y="8193"/>
                    </a:cubicBezTo>
                    <a:lnTo>
                      <a:pt x="1763" y="9289"/>
                    </a:lnTo>
                    <a:cubicBezTo>
                      <a:pt x="2191" y="9693"/>
                      <a:pt x="2739" y="9932"/>
                      <a:pt x="3334" y="9932"/>
                    </a:cubicBezTo>
                    <a:cubicBezTo>
                      <a:pt x="3549" y="9932"/>
                      <a:pt x="3787" y="9884"/>
                      <a:pt x="4025" y="9812"/>
                    </a:cubicBezTo>
                    <a:cubicBezTo>
                      <a:pt x="4573" y="9622"/>
                      <a:pt x="5049" y="9241"/>
                      <a:pt x="5311" y="8717"/>
                    </a:cubicBezTo>
                    <a:lnTo>
                      <a:pt x="5454" y="8455"/>
                    </a:lnTo>
                    <a:cubicBezTo>
                      <a:pt x="5478" y="8384"/>
                      <a:pt x="5454" y="8288"/>
                      <a:pt x="5382" y="8241"/>
                    </a:cubicBezTo>
                    <a:cubicBezTo>
                      <a:pt x="5365" y="8235"/>
                      <a:pt x="5347" y="8232"/>
                      <a:pt x="5329" y="8232"/>
                    </a:cubicBezTo>
                    <a:cubicBezTo>
                      <a:pt x="5277" y="8232"/>
                      <a:pt x="5228" y="8259"/>
                      <a:pt x="5192" y="8312"/>
                    </a:cubicBezTo>
                    <a:lnTo>
                      <a:pt x="5049" y="8574"/>
                    </a:lnTo>
                    <a:cubicBezTo>
                      <a:pt x="4811" y="9027"/>
                      <a:pt x="4430" y="9384"/>
                      <a:pt x="3930" y="9527"/>
                    </a:cubicBezTo>
                    <a:cubicBezTo>
                      <a:pt x="3731" y="9593"/>
                      <a:pt x="3527" y="9625"/>
                      <a:pt x="3325" y="9625"/>
                    </a:cubicBezTo>
                    <a:cubicBezTo>
                      <a:pt x="2875" y="9625"/>
                      <a:pt x="2434" y="9465"/>
                      <a:pt x="2072" y="9169"/>
                    </a:cubicBezTo>
                    <a:lnTo>
                      <a:pt x="2239" y="9003"/>
                    </a:lnTo>
                    <a:cubicBezTo>
                      <a:pt x="2382" y="8884"/>
                      <a:pt x="2382" y="8669"/>
                      <a:pt x="2239" y="8526"/>
                    </a:cubicBezTo>
                    <a:lnTo>
                      <a:pt x="2120" y="8407"/>
                    </a:lnTo>
                    <a:lnTo>
                      <a:pt x="2715" y="7812"/>
                    </a:lnTo>
                    <a:lnTo>
                      <a:pt x="2787" y="7979"/>
                    </a:lnTo>
                    <a:cubicBezTo>
                      <a:pt x="2810" y="8074"/>
                      <a:pt x="2858" y="8122"/>
                      <a:pt x="2953" y="8145"/>
                    </a:cubicBezTo>
                    <a:lnTo>
                      <a:pt x="3001" y="8145"/>
                    </a:lnTo>
                    <a:cubicBezTo>
                      <a:pt x="3072" y="8145"/>
                      <a:pt x="3120" y="8122"/>
                      <a:pt x="3168" y="8074"/>
                    </a:cubicBezTo>
                    <a:lnTo>
                      <a:pt x="3430" y="7812"/>
                    </a:lnTo>
                    <a:cubicBezTo>
                      <a:pt x="3501" y="7741"/>
                      <a:pt x="3525" y="7645"/>
                      <a:pt x="3501" y="7574"/>
                    </a:cubicBezTo>
                    <a:lnTo>
                      <a:pt x="3358" y="7169"/>
                    </a:lnTo>
                    <a:lnTo>
                      <a:pt x="3549" y="6979"/>
                    </a:lnTo>
                    <a:lnTo>
                      <a:pt x="3596" y="7145"/>
                    </a:lnTo>
                    <a:cubicBezTo>
                      <a:pt x="3620" y="7241"/>
                      <a:pt x="3692" y="7288"/>
                      <a:pt x="3763" y="7312"/>
                    </a:cubicBezTo>
                    <a:lnTo>
                      <a:pt x="3834" y="7312"/>
                    </a:lnTo>
                    <a:cubicBezTo>
                      <a:pt x="3882" y="7312"/>
                      <a:pt x="3954" y="7288"/>
                      <a:pt x="4001" y="7241"/>
                    </a:cubicBezTo>
                    <a:lnTo>
                      <a:pt x="4263" y="6979"/>
                    </a:lnTo>
                    <a:cubicBezTo>
                      <a:pt x="4335" y="6931"/>
                      <a:pt x="4335" y="6836"/>
                      <a:pt x="4311" y="6740"/>
                    </a:cubicBezTo>
                    <a:lnTo>
                      <a:pt x="4192" y="6336"/>
                    </a:lnTo>
                    <a:lnTo>
                      <a:pt x="4501" y="6026"/>
                    </a:lnTo>
                    <a:lnTo>
                      <a:pt x="4549" y="6193"/>
                    </a:lnTo>
                    <a:cubicBezTo>
                      <a:pt x="4596" y="6264"/>
                      <a:pt x="4644" y="6336"/>
                      <a:pt x="4739" y="6359"/>
                    </a:cubicBezTo>
                    <a:lnTo>
                      <a:pt x="4787" y="6359"/>
                    </a:lnTo>
                    <a:cubicBezTo>
                      <a:pt x="4858" y="6359"/>
                      <a:pt x="4906" y="6336"/>
                      <a:pt x="4954" y="6288"/>
                    </a:cubicBezTo>
                    <a:lnTo>
                      <a:pt x="5216" y="6026"/>
                    </a:lnTo>
                    <a:cubicBezTo>
                      <a:pt x="5239" y="6121"/>
                      <a:pt x="5287" y="6193"/>
                      <a:pt x="5382" y="6288"/>
                    </a:cubicBezTo>
                    <a:cubicBezTo>
                      <a:pt x="5486" y="6392"/>
                      <a:pt x="5645" y="6449"/>
                      <a:pt x="5802" y="6449"/>
                    </a:cubicBezTo>
                    <a:cubicBezTo>
                      <a:pt x="5898" y="6449"/>
                      <a:pt x="5992" y="6428"/>
                      <a:pt x="6073" y="6383"/>
                    </a:cubicBezTo>
                    <a:cubicBezTo>
                      <a:pt x="6105" y="6362"/>
                      <a:pt x="6147" y="6350"/>
                      <a:pt x="6192" y="6350"/>
                    </a:cubicBezTo>
                    <a:cubicBezTo>
                      <a:pt x="6247" y="6350"/>
                      <a:pt x="6306" y="6368"/>
                      <a:pt x="6359" y="6407"/>
                    </a:cubicBezTo>
                    <a:cubicBezTo>
                      <a:pt x="6383" y="6455"/>
                      <a:pt x="6430" y="6502"/>
                      <a:pt x="6430" y="6574"/>
                    </a:cubicBezTo>
                    <a:cubicBezTo>
                      <a:pt x="6406" y="6621"/>
                      <a:pt x="6383" y="6693"/>
                      <a:pt x="6311" y="6740"/>
                    </a:cubicBezTo>
                    <a:cubicBezTo>
                      <a:pt x="6002" y="6931"/>
                      <a:pt x="5740" y="7217"/>
                      <a:pt x="5573" y="7550"/>
                    </a:cubicBezTo>
                    <a:lnTo>
                      <a:pt x="5501" y="7693"/>
                    </a:lnTo>
                    <a:cubicBezTo>
                      <a:pt x="5454" y="7764"/>
                      <a:pt x="5501" y="7860"/>
                      <a:pt x="5573" y="7907"/>
                    </a:cubicBezTo>
                    <a:lnTo>
                      <a:pt x="5621" y="7907"/>
                    </a:lnTo>
                    <a:cubicBezTo>
                      <a:pt x="5692" y="7907"/>
                      <a:pt x="5740" y="7883"/>
                      <a:pt x="5763" y="7836"/>
                    </a:cubicBezTo>
                    <a:lnTo>
                      <a:pt x="5835" y="7693"/>
                    </a:lnTo>
                    <a:cubicBezTo>
                      <a:pt x="5978" y="7407"/>
                      <a:pt x="6192" y="7145"/>
                      <a:pt x="6478" y="6979"/>
                    </a:cubicBezTo>
                    <a:cubicBezTo>
                      <a:pt x="6597" y="6907"/>
                      <a:pt x="6692" y="6764"/>
                      <a:pt x="6716" y="6621"/>
                    </a:cubicBezTo>
                    <a:cubicBezTo>
                      <a:pt x="6716" y="6478"/>
                      <a:pt x="6668" y="6312"/>
                      <a:pt x="6549" y="6193"/>
                    </a:cubicBezTo>
                    <a:cubicBezTo>
                      <a:pt x="6462" y="6105"/>
                      <a:pt x="6322" y="6054"/>
                      <a:pt x="6182" y="6054"/>
                    </a:cubicBezTo>
                    <a:cubicBezTo>
                      <a:pt x="6093" y="6054"/>
                      <a:pt x="6004" y="6075"/>
                      <a:pt x="5930" y="6121"/>
                    </a:cubicBezTo>
                    <a:cubicBezTo>
                      <a:pt x="5893" y="6149"/>
                      <a:pt x="5844" y="6163"/>
                      <a:pt x="5793" y="6163"/>
                    </a:cubicBezTo>
                    <a:cubicBezTo>
                      <a:pt x="5714" y="6163"/>
                      <a:pt x="5631" y="6131"/>
                      <a:pt x="5573" y="6074"/>
                    </a:cubicBezTo>
                    <a:cubicBezTo>
                      <a:pt x="5478" y="5955"/>
                      <a:pt x="5454" y="5788"/>
                      <a:pt x="5573" y="5669"/>
                    </a:cubicBezTo>
                    <a:lnTo>
                      <a:pt x="7002" y="4240"/>
                    </a:lnTo>
                    <a:cubicBezTo>
                      <a:pt x="7049" y="4192"/>
                      <a:pt x="7049" y="4097"/>
                      <a:pt x="7002" y="4026"/>
                    </a:cubicBezTo>
                    <a:cubicBezTo>
                      <a:pt x="6978" y="4002"/>
                      <a:pt x="6942" y="3990"/>
                      <a:pt x="6904" y="3990"/>
                    </a:cubicBezTo>
                    <a:cubicBezTo>
                      <a:pt x="6865" y="3990"/>
                      <a:pt x="6823" y="4002"/>
                      <a:pt x="6787" y="4026"/>
                    </a:cubicBezTo>
                    <a:lnTo>
                      <a:pt x="4811" y="6026"/>
                    </a:lnTo>
                    <a:lnTo>
                      <a:pt x="4739" y="5788"/>
                    </a:lnTo>
                    <a:lnTo>
                      <a:pt x="7788" y="2716"/>
                    </a:lnTo>
                    <a:lnTo>
                      <a:pt x="7954" y="2882"/>
                    </a:lnTo>
                    <a:lnTo>
                      <a:pt x="7288" y="3549"/>
                    </a:lnTo>
                    <a:cubicBezTo>
                      <a:pt x="7216" y="3621"/>
                      <a:pt x="7216" y="3692"/>
                      <a:pt x="7288" y="3764"/>
                    </a:cubicBezTo>
                    <a:cubicBezTo>
                      <a:pt x="7311" y="3787"/>
                      <a:pt x="7347" y="3799"/>
                      <a:pt x="7383" y="3799"/>
                    </a:cubicBezTo>
                    <a:cubicBezTo>
                      <a:pt x="7419" y="3799"/>
                      <a:pt x="7454" y="3787"/>
                      <a:pt x="7478" y="3764"/>
                    </a:cubicBezTo>
                    <a:lnTo>
                      <a:pt x="8216" y="3025"/>
                    </a:lnTo>
                    <a:lnTo>
                      <a:pt x="8526" y="2930"/>
                    </a:lnTo>
                    <a:cubicBezTo>
                      <a:pt x="8812" y="2859"/>
                      <a:pt x="9074" y="2716"/>
                      <a:pt x="9288" y="2501"/>
                    </a:cubicBezTo>
                    <a:lnTo>
                      <a:pt x="9812" y="1978"/>
                    </a:lnTo>
                    <a:cubicBezTo>
                      <a:pt x="9907" y="1882"/>
                      <a:pt x="9955" y="1787"/>
                      <a:pt x="9955" y="1668"/>
                    </a:cubicBezTo>
                    <a:cubicBezTo>
                      <a:pt x="9955" y="1549"/>
                      <a:pt x="9907" y="1454"/>
                      <a:pt x="9812" y="1358"/>
                    </a:cubicBezTo>
                    <a:lnTo>
                      <a:pt x="8597" y="144"/>
                    </a:lnTo>
                    <a:cubicBezTo>
                      <a:pt x="8502" y="49"/>
                      <a:pt x="8407" y="1"/>
                      <a:pt x="8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0"/>
              <p:cNvSpPr/>
              <p:nvPr/>
            </p:nvSpPr>
            <p:spPr>
              <a:xfrm>
                <a:off x="6359614" y="2128774"/>
                <a:ext cx="33624" cy="3244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66" extrusionOk="0">
                    <a:moveTo>
                      <a:pt x="155" y="1"/>
                    </a:moveTo>
                    <a:cubicBezTo>
                      <a:pt x="120" y="1"/>
                      <a:pt x="84" y="13"/>
                      <a:pt x="48" y="37"/>
                    </a:cubicBezTo>
                    <a:cubicBezTo>
                      <a:pt x="0" y="108"/>
                      <a:pt x="0" y="203"/>
                      <a:pt x="48" y="251"/>
                    </a:cubicBezTo>
                    <a:lnTo>
                      <a:pt x="739" y="942"/>
                    </a:lnTo>
                    <a:cubicBezTo>
                      <a:pt x="763" y="965"/>
                      <a:pt x="810" y="965"/>
                      <a:pt x="834" y="965"/>
                    </a:cubicBezTo>
                    <a:cubicBezTo>
                      <a:pt x="882" y="965"/>
                      <a:pt x="905" y="965"/>
                      <a:pt x="929" y="942"/>
                    </a:cubicBezTo>
                    <a:cubicBezTo>
                      <a:pt x="1001" y="870"/>
                      <a:pt x="1001" y="775"/>
                      <a:pt x="929" y="727"/>
                    </a:cubicBezTo>
                    <a:lnTo>
                      <a:pt x="262" y="37"/>
                    </a:lnTo>
                    <a:cubicBezTo>
                      <a:pt x="227" y="13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0"/>
              <p:cNvSpPr/>
              <p:nvPr/>
            </p:nvSpPr>
            <p:spPr>
              <a:xfrm>
                <a:off x="6156428" y="2258767"/>
                <a:ext cx="2882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82" extrusionOk="0">
                    <a:moveTo>
                      <a:pt x="429" y="287"/>
                    </a:moveTo>
                    <a:cubicBezTo>
                      <a:pt x="501" y="287"/>
                      <a:pt x="572" y="358"/>
                      <a:pt x="572" y="429"/>
                    </a:cubicBezTo>
                    <a:cubicBezTo>
                      <a:pt x="572" y="525"/>
                      <a:pt x="501" y="572"/>
                      <a:pt x="429" y="572"/>
                    </a:cubicBezTo>
                    <a:cubicBezTo>
                      <a:pt x="358" y="572"/>
                      <a:pt x="286" y="525"/>
                      <a:pt x="286" y="429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1" y="191"/>
                      <a:pt x="1" y="429"/>
                    </a:cubicBezTo>
                    <a:cubicBezTo>
                      <a:pt x="1" y="668"/>
                      <a:pt x="191" y="882"/>
                      <a:pt x="429" y="882"/>
                    </a:cubicBezTo>
                    <a:cubicBezTo>
                      <a:pt x="667" y="882"/>
                      <a:pt x="858" y="668"/>
                      <a:pt x="858" y="429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0"/>
              <p:cNvSpPr/>
              <p:nvPr/>
            </p:nvSpPr>
            <p:spPr>
              <a:xfrm>
                <a:off x="6122838" y="2279559"/>
                <a:ext cx="28820" cy="2885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9" extrusionOk="0">
                    <a:moveTo>
                      <a:pt x="429" y="287"/>
                    </a:moveTo>
                    <a:cubicBezTo>
                      <a:pt x="524" y="287"/>
                      <a:pt x="572" y="358"/>
                      <a:pt x="572" y="430"/>
                    </a:cubicBezTo>
                    <a:cubicBezTo>
                      <a:pt x="572" y="501"/>
                      <a:pt x="524" y="572"/>
                      <a:pt x="429" y="572"/>
                    </a:cubicBezTo>
                    <a:cubicBezTo>
                      <a:pt x="358" y="572"/>
                      <a:pt x="286" y="501"/>
                      <a:pt x="286" y="430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0" y="191"/>
                      <a:pt x="0" y="430"/>
                    </a:cubicBezTo>
                    <a:cubicBezTo>
                      <a:pt x="0" y="668"/>
                      <a:pt x="191" y="858"/>
                      <a:pt x="429" y="858"/>
                    </a:cubicBezTo>
                    <a:cubicBezTo>
                      <a:pt x="667" y="858"/>
                      <a:pt x="858" y="668"/>
                      <a:pt x="858" y="430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0"/>
              <p:cNvSpPr/>
              <p:nvPr/>
            </p:nvSpPr>
            <p:spPr>
              <a:xfrm>
                <a:off x="6110040" y="2316374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4" y="286"/>
                      <a:pt x="596" y="358"/>
                      <a:pt x="596" y="429"/>
                    </a:cubicBezTo>
                    <a:cubicBezTo>
                      <a:pt x="596" y="524"/>
                      <a:pt x="524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67"/>
                      <a:pt x="191" y="858"/>
                      <a:pt x="429" y="858"/>
                    </a:cubicBezTo>
                    <a:cubicBezTo>
                      <a:pt x="667" y="858"/>
                      <a:pt x="881" y="667"/>
                      <a:pt x="881" y="429"/>
                    </a:cubicBezTo>
                    <a:cubicBezTo>
                      <a:pt x="881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0"/>
              <p:cNvSpPr/>
              <p:nvPr/>
            </p:nvSpPr>
            <p:spPr>
              <a:xfrm>
                <a:off x="6185215" y="2383554"/>
                <a:ext cx="2966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2" extrusionOk="0">
                    <a:moveTo>
                      <a:pt x="453" y="310"/>
                    </a:moveTo>
                    <a:cubicBezTo>
                      <a:pt x="525" y="310"/>
                      <a:pt x="596" y="358"/>
                      <a:pt x="596" y="453"/>
                    </a:cubicBezTo>
                    <a:cubicBezTo>
                      <a:pt x="596" y="525"/>
                      <a:pt x="525" y="596"/>
                      <a:pt x="453" y="596"/>
                    </a:cubicBezTo>
                    <a:cubicBezTo>
                      <a:pt x="358" y="596"/>
                      <a:pt x="311" y="525"/>
                      <a:pt x="311" y="453"/>
                    </a:cubicBezTo>
                    <a:cubicBezTo>
                      <a:pt x="311" y="358"/>
                      <a:pt x="358" y="310"/>
                      <a:pt x="453" y="310"/>
                    </a:cubicBezTo>
                    <a:close/>
                    <a:moveTo>
                      <a:pt x="453" y="1"/>
                    </a:moveTo>
                    <a:cubicBezTo>
                      <a:pt x="215" y="1"/>
                      <a:pt x="1" y="215"/>
                      <a:pt x="1" y="453"/>
                    </a:cubicBezTo>
                    <a:cubicBezTo>
                      <a:pt x="1" y="691"/>
                      <a:pt x="215" y="882"/>
                      <a:pt x="453" y="882"/>
                    </a:cubicBezTo>
                    <a:cubicBezTo>
                      <a:pt x="692" y="882"/>
                      <a:pt x="882" y="691"/>
                      <a:pt x="882" y="453"/>
                    </a:cubicBezTo>
                    <a:cubicBezTo>
                      <a:pt x="882" y="215"/>
                      <a:pt x="69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0"/>
              <p:cNvSpPr/>
              <p:nvPr/>
            </p:nvSpPr>
            <p:spPr>
              <a:xfrm>
                <a:off x="6216420" y="2359570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5" y="286"/>
                      <a:pt x="572" y="358"/>
                      <a:pt x="572" y="429"/>
                    </a:cubicBezTo>
                    <a:cubicBezTo>
                      <a:pt x="572" y="524"/>
                      <a:pt x="525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1" y="191"/>
                      <a:pt x="1" y="429"/>
                    </a:cubicBezTo>
                    <a:cubicBezTo>
                      <a:pt x="1" y="667"/>
                      <a:pt x="191" y="858"/>
                      <a:pt x="429" y="858"/>
                    </a:cubicBezTo>
                    <a:cubicBezTo>
                      <a:pt x="667" y="858"/>
                      <a:pt x="882" y="667"/>
                      <a:pt x="882" y="429"/>
                    </a:cubicBezTo>
                    <a:cubicBezTo>
                      <a:pt x="882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5" name="Google Shape;3625;p40"/>
          <p:cNvGrpSpPr/>
          <p:nvPr/>
        </p:nvGrpSpPr>
        <p:grpSpPr>
          <a:xfrm>
            <a:off x="1557171" y="2948142"/>
            <a:ext cx="502576" cy="401998"/>
            <a:chOff x="7395530" y="1514043"/>
            <a:chExt cx="332810" cy="290419"/>
          </a:xfrm>
        </p:grpSpPr>
        <p:sp>
          <p:nvSpPr>
            <p:cNvPr id="3626" name="Google Shape;3626;p40"/>
            <p:cNvSpPr/>
            <p:nvPr/>
          </p:nvSpPr>
          <p:spPr>
            <a:xfrm>
              <a:off x="7601100" y="1526841"/>
              <a:ext cx="65635" cy="68826"/>
            </a:xfrm>
            <a:custGeom>
              <a:avLst/>
              <a:gdLst/>
              <a:ahLst/>
              <a:cxnLst/>
              <a:rect l="l" t="t" r="r" b="b"/>
              <a:pathLst>
                <a:path w="1954" h="2049" extrusionOk="0">
                  <a:moveTo>
                    <a:pt x="191" y="1"/>
                  </a:moveTo>
                  <a:lnTo>
                    <a:pt x="1" y="453"/>
                  </a:lnTo>
                  <a:lnTo>
                    <a:pt x="1334" y="1048"/>
                  </a:lnTo>
                  <a:cubicBezTo>
                    <a:pt x="1406" y="1072"/>
                    <a:pt x="1453" y="1144"/>
                    <a:pt x="1453" y="1215"/>
                  </a:cubicBezTo>
                  <a:lnTo>
                    <a:pt x="1453" y="2049"/>
                  </a:lnTo>
                  <a:lnTo>
                    <a:pt x="1953" y="2049"/>
                  </a:lnTo>
                  <a:lnTo>
                    <a:pt x="1953" y="1263"/>
                  </a:lnTo>
                  <a:cubicBezTo>
                    <a:pt x="1953" y="953"/>
                    <a:pt x="1763" y="667"/>
                    <a:pt x="1477" y="54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0"/>
            <p:cNvSpPr/>
            <p:nvPr/>
          </p:nvSpPr>
          <p:spPr>
            <a:xfrm>
              <a:off x="7599488" y="1536448"/>
              <a:ext cx="57640" cy="59219"/>
            </a:xfrm>
            <a:custGeom>
              <a:avLst/>
              <a:gdLst/>
              <a:ahLst/>
              <a:cxnLst/>
              <a:rect l="l" t="t" r="r" b="b"/>
              <a:pathLst>
                <a:path w="1716" h="1763" extrusionOk="0">
                  <a:moveTo>
                    <a:pt x="120" y="0"/>
                  </a:moveTo>
                  <a:lnTo>
                    <a:pt x="1" y="262"/>
                  </a:lnTo>
                  <a:lnTo>
                    <a:pt x="1311" y="810"/>
                  </a:lnTo>
                  <a:cubicBezTo>
                    <a:pt x="1382" y="834"/>
                    <a:pt x="1430" y="905"/>
                    <a:pt x="1430" y="977"/>
                  </a:cubicBezTo>
                  <a:lnTo>
                    <a:pt x="1430" y="1763"/>
                  </a:lnTo>
                  <a:lnTo>
                    <a:pt x="1716" y="1763"/>
                  </a:lnTo>
                  <a:lnTo>
                    <a:pt x="1716" y="977"/>
                  </a:lnTo>
                  <a:cubicBezTo>
                    <a:pt x="1716" y="786"/>
                    <a:pt x="1573" y="596"/>
                    <a:pt x="1430" y="548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0"/>
            <p:cNvSpPr/>
            <p:nvPr/>
          </p:nvSpPr>
          <p:spPr>
            <a:xfrm>
              <a:off x="7642685" y="1587639"/>
              <a:ext cx="30433" cy="25629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430" y="0"/>
                  </a:moveTo>
                  <a:lnTo>
                    <a:pt x="120" y="48"/>
                  </a:lnTo>
                  <a:cubicBezTo>
                    <a:pt x="49" y="48"/>
                    <a:pt x="1" y="120"/>
                    <a:pt x="1" y="191"/>
                  </a:cubicBezTo>
                  <a:lnTo>
                    <a:pt x="1" y="596"/>
                  </a:lnTo>
                  <a:lnTo>
                    <a:pt x="453" y="763"/>
                  </a:lnTo>
                  <a:lnTo>
                    <a:pt x="906" y="596"/>
                  </a:lnTo>
                  <a:lnTo>
                    <a:pt x="906" y="143"/>
                  </a:lnTo>
                  <a:cubicBezTo>
                    <a:pt x="906" y="72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0"/>
            <p:cNvSpPr/>
            <p:nvPr/>
          </p:nvSpPr>
          <p:spPr>
            <a:xfrm>
              <a:off x="7641106" y="1587639"/>
              <a:ext cx="16022" cy="25629"/>
            </a:xfrm>
            <a:custGeom>
              <a:avLst/>
              <a:gdLst/>
              <a:ahLst/>
              <a:cxnLst/>
              <a:rect l="l" t="t" r="r" b="b"/>
              <a:pathLst>
                <a:path w="477" h="763" extrusionOk="0">
                  <a:moveTo>
                    <a:pt x="119" y="0"/>
                  </a:moveTo>
                  <a:cubicBezTo>
                    <a:pt x="48" y="0"/>
                    <a:pt x="0" y="72"/>
                    <a:pt x="0" y="143"/>
                  </a:cubicBezTo>
                  <a:lnTo>
                    <a:pt x="0" y="596"/>
                  </a:lnTo>
                  <a:lnTo>
                    <a:pt x="238" y="763"/>
                  </a:lnTo>
                  <a:lnTo>
                    <a:pt x="477" y="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0"/>
            <p:cNvSpPr/>
            <p:nvPr/>
          </p:nvSpPr>
          <p:spPr>
            <a:xfrm>
              <a:off x="7587496" y="1518846"/>
              <a:ext cx="31239" cy="3123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453" y="0"/>
                  </a:moveTo>
                  <a:cubicBezTo>
                    <a:pt x="429" y="0"/>
                    <a:pt x="382" y="0"/>
                    <a:pt x="358" y="24"/>
                  </a:cubicBezTo>
                  <a:cubicBezTo>
                    <a:pt x="358" y="24"/>
                    <a:pt x="286" y="48"/>
                    <a:pt x="263" y="72"/>
                  </a:cubicBezTo>
                  <a:cubicBezTo>
                    <a:pt x="96" y="143"/>
                    <a:pt x="1" y="310"/>
                    <a:pt x="1" y="501"/>
                  </a:cubicBezTo>
                  <a:cubicBezTo>
                    <a:pt x="1" y="763"/>
                    <a:pt x="191" y="929"/>
                    <a:pt x="453" y="929"/>
                  </a:cubicBezTo>
                  <a:cubicBezTo>
                    <a:pt x="572" y="929"/>
                    <a:pt x="691" y="905"/>
                    <a:pt x="763" y="810"/>
                  </a:cubicBezTo>
                  <a:cubicBezTo>
                    <a:pt x="810" y="763"/>
                    <a:pt x="906" y="691"/>
                    <a:pt x="906" y="691"/>
                  </a:cubicBezTo>
                  <a:cubicBezTo>
                    <a:pt x="929" y="620"/>
                    <a:pt x="929" y="548"/>
                    <a:pt x="929" y="501"/>
                  </a:cubicBezTo>
                  <a:cubicBezTo>
                    <a:pt x="929" y="21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0"/>
            <p:cNvSpPr/>
            <p:nvPr/>
          </p:nvSpPr>
          <p:spPr>
            <a:xfrm>
              <a:off x="7586690" y="1518846"/>
              <a:ext cx="31239" cy="32817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82" y="0"/>
                  </a:moveTo>
                  <a:lnTo>
                    <a:pt x="382" y="0"/>
                  </a:lnTo>
                  <a:cubicBezTo>
                    <a:pt x="168" y="48"/>
                    <a:pt x="1" y="262"/>
                    <a:pt x="1" y="477"/>
                  </a:cubicBezTo>
                  <a:cubicBezTo>
                    <a:pt x="1" y="763"/>
                    <a:pt x="215" y="977"/>
                    <a:pt x="477" y="977"/>
                  </a:cubicBezTo>
                  <a:cubicBezTo>
                    <a:pt x="668" y="977"/>
                    <a:pt x="858" y="858"/>
                    <a:pt x="930" y="691"/>
                  </a:cubicBezTo>
                  <a:lnTo>
                    <a:pt x="834" y="691"/>
                  </a:lnTo>
                  <a:cubicBezTo>
                    <a:pt x="549" y="691"/>
                    <a:pt x="334" y="477"/>
                    <a:pt x="334" y="215"/>
                  </a:cubicBezTo>
                  <a:cubicBezTo>
                    <a:pt x="334" y="143"/>
                    <a:pt x="358" y="72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0"/>
            <p:cNvSpPr/>
            <p:nvPr/>
          </p:nvSpPr>
          <p:spPr>
            <a:xfrm>
              <a:off x="7410712" y="1710041"/>
              <a:ext cx="80045" cy="79205"/>
            </a:xfrm>
            <a:custGeom>
              <a:avLst/>
              <a:gdLst/>
              <a:ahLst/>
              <a:cxnLst/>
              <a:rect l="l" t="t" r="r" b="b"/>
              <a:pathLst>
                <a:path w="2383" h="2358" extrusionOk="0">
                  <a:moveTo>
                    <a:pt x="1191" y="0"/>
                  </a:moveTo>
                  <a:cubicBezTo>
                    <a:pt x="548" y="0"/>
                    <a:pt x="1" y="524"/>
                    <a:pt x="1" y="1167"/>
                  </a:cubicBezTo>
                  <a:cubicBezTo>
                    <a:pt x="1" y="1834"/>
                    <a:pt x="548" y="2358"/>
                    <a:pt x="1191" y="2358"/>
                  </a:cubicBezTo>
                  <a:cubicBezTo>
                    <a:pt x="1858" y="2358"/>
                    <a:pt x="2382" y="1834"/>
                    <a:pt x="2382" y="1167"/>
                  </a:cubicBezTo>
                  <a:cubicBezTo>
                    <a:pt x="2382" y="524"/>
                    <a:pt x="1858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0"/>
            <p:cNvSpPr/>
            <p:nvPr/>
          </p:nvSpPr>
          <p:spPr>
            <a:xfrm>
              <a:off x="7602713" y="1678836"/>
              <a:ext cx="108798" cy="108832"/>
            </a:xfrm>
            <a:custGeom>
              <a:avLst/>
              <a:gdLst/>
              <a:ahLst/>
              <a:cxnLst/>
              <a:rect l="l" t="t" r="r" b="b"/>
              <a:pathLst>
                <a:path w="3239" h="3240" extrusionOk="0">
                  <a:moveTo>
                    <a:pt x="1620" y="0"/>
                  </a:moveTo>
                  <a:cubicBezTo>
                    <a:pt x="715" y="0"/>
                    <a:pt x="0" y="715"/>
                    <a:pt x="0" y="1620"/>
                  </a:cubicBezTo>
                  <a:cubicBezTo>
                    <a:pt x="0" y="2525"/>
                    <a:pt x="715" y="3239"/>
                    <a:pt x="1620" y="3239"/>
                  </a:cubicBezTo>
                  <a:cubicBezTo>
                    <a:pt x="2525" y="3239"/>
                    <a:pt x="3239" y="2525"/>
                    <a:pt x="3239" y="1620"/>
                  </a:cubicBezTo>
                  <a:cubicBezTo>
                    <a:pt x="3239" y="715"/>
                    <a:pt x="252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0"/>
            <p:cNvSpPr/>
            <p:nvPr/>
          </p:nvSpPr>
          <p:spPr>
            <a:xfrm>
              <a:off x="7497106" y="1666844"/>
              <a:ext cx="37621" cy="29626"/>
            </a:xfrm>
            <a:custGeom>
              <a:avLst/>
              <a:gdLst/>
              <a:ahLst/>
              <a:cxnLst/>
              <a:rect l="l" t="t" r="r" b="b"/>
              <a:pathLst>
                <a:path w="1120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120" y="88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0"/>
            <p:cNvSpPr/>
            <p:nvPr/>
          </p:nvSpPr>
          <p:spPr>
            <a:xfrm>
              <a:off x="7442724" y="1618844"/>
              <a:ext cx="216017" cy="140003"/>
            </a:xfrm>
            <a:custGeom>
              <a:avLst/>
              <a:gdLst/>
              <a:ahLst/>
              <a:cxnLst/>
              <a:rect l="l" t="t" r="r" b="b"/>
              <a:pathLst>
                <a:path w="6431" h="4168" extrusionOk="0">
                  <a:moveTo>
                    <a:pt x="4906" y="0"/>
                  </a:moveTo>
                  <a:cubicBezTo>
                    <a:pt x="4763" y="0"/>
                    <a:pt x="4644" y="72"/>
                    <a:pt x="4573" y="191"/>
                  </a:cubicBezTo>
                  <a:lnTo>
                    <a:pt x="3453" y="2120"/>
                  </a:lnTo>
                  <a:cubicBezTo>
                    <a:pt x="3453" y="2144"/>
                    <a:pt x="3430" y="2167"/>
                    <a:pt x="3406" y="2167"/>
                  </a:cubicBezTo>
                  <a:lnTo>
                    <a:pt x="1596" y="2167"/>
                  </a:lnTo>
                  <a:lnTo>
                    <a:pt x="0" y="3763"/>
                  </a:lnTo>
                  <a:lnTo>
                    <a:pt x="429" y="4168"/>
                  </a:lnTo>
                  <a:lnTo>
                    <a:pt x="1834" y="2763"/>
                  </a:lnTo>
                  <a:cubicBezTo>
                    <a:pt x="1834" y="2739"/>
                    <a:pt x="1858" y="2739"/>
                    <a:pt x="1882" y="2739"/>
                  </a:cubicBezTo>
                  <a:lnTo>
                    <a:pt x="3549" y="2739"/>
                  </a:lnTo>
                  <a:cubicBezTo>
                    <a:pt x="3692" y="2739"/>
                    <a:pt x="3811" y="2667"/>
                    <a:pt x="3882" y="2548"/>
                  </a:cubicBezTo>
                  <a:lnTo>
                    <a:pt x="5001" y="596"/>
                  </a:lnTo>
                  <a:cubicBezTo>
                    <a:pt x="5001" y="572"/>
                    <a:pt x="5049" y="572"/>
                    <a:pt x="5073" y="572"/>
                  </a:cubicBezTo>
                  <a:lnTo>
                    <a:pt x="6430" y="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0"/>
            <p:cNvSpPr/>
            <p:nvPr/>
          </p:nvSpPr>
          <p:spPr>
            <a:xfrm>
              <a:off x="7442724" y="1715617"/>
              <a:ext cx="43230" cy="43230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881" y="1"/>
                  </a:moveTo>
                  <a:lnTo>
                    <a:pt x="0" y="882"/>
                  </a:lnTo>
                  <a:lnTo>
                    <a:pt x="429" y="1287"/>
                  </a:lnTo>
                  <a:lnTo>
                    <a:pt x="1286" y="429"/>
                  </a:lnTo>
                  <a:cubicBezTo>
                    <a:pt x="1191" y="263"/>
                    <a:pt x="1048" y="120"/>
                    <a:pt x="881" y="1"/>
                  </a:cubicBezTo>
                  <a:close/>
                </a:path>
              </a:pathLst>
            </a:custGeom>
            <a:solidFill>
              <a:srgbClr val="CB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0"/>
            <p:cNvSpPr/>
            <p:nvPr/>
          </p:nvSpPr>
          <p:spPr>
            <a:xfrm>
              <a:off x="7593106" y="1666844"/>
              <a:ext cx="130430" cy="130396"/>
            </a:xfrm>
            <a:custGeom>
              <a:avLst/>
              <a:gdLst/>
              <a:ahLst/>
              <a:cxnLst/>
              <a:rect l="l" t="t" r="r" b="b"/>
              <a:pathLst>
                <a:path w="3883" h="3882" extrusionOk="0">
                  <a:moveTo>
                    <a:pt x="1906" y="595"/>
                  </a:moveTo>
                  <a:cubicBezTo>
                    <a:pt x="2668" y="595"/>
                    <a:pt x="3287" y="1215"/>
                    <a:pt x="3287" y="1977"/>
                  </a:cubicBezTo>
                  <a:cubicBezTo>
                    <a:pt x="3287" y="2739"/>
                    <a:pt x="2668" y="3358"/>
                    <a:pt x="1906" y="3358"/>
                  </a:cubicBezTo>
                  <a:cubicBezTo>
                    <a:pt x="1144" y="3358"/>
                    <a:pt x="524" y="2739"/>
                    <a:pt x="524" y="1977"/>
                  </a:cubicBezTo>
                  <a:cubicBezTo>
                    <a:pt x="524" y="1215"/>
                    <a:pt x="1144" y="595"/>
                    <a:pt x="1906" y="595"/>
                  </a:cubicBezTo>
                  <a:close/>
                  <a:moveTo>
                    <a:pt x="1906" y="0"/>
                  </a:moveTo>
                  <a:cubicBezTo>
                    <a:pt x="1453" y="0"/>
                    <a:pt x="1024" y="143"/>
                    <a:pt x="691" y="405"/>
                  </a:cubicBezTo>
                  <a:cubicBezTo>
                    <a:pt x="691" y="405"/>
                    <a:pt x="596" y="500"/>
                    <a:pt x="548" y="548"/>
                  </a:cubicBezTo>
                  <a:cubicBezTo>
                    <a:pt x="167" y="905"/>
                    <a:pt x="0" y="1405"/>
                    <a:pt x="0" y="1977"/>
                  </a:cubicBezTo>
                  <a:cubicBezTo>
                    <a:pt x="0" y="3072"/>
                    <a:pt x="810" y="3882"/>
                    <a:pt x="1906" y="3882"/>
                  </a:cubicBezTo>
                  <a:cubicBezTo>
                    <a:pt x="2310" y="3882"/>
                    <a:pt x="2668" y="3810"/>
                    <a:pt x="3001" y="3596"/>
                  </a:cubicBezTo>
                  <a:cubicBezTo>
                    <a:pt x="3144" y="3501"/>
                    <a:pt x="3382" y="3287"/>
                    <a:pt x="3382" y="3287"/>
                  </a:cubicBezTo>
                  <a:cubicBezTo>
                    <a:pt x="3692" y="2953"/>
                    <a:pt x="3882" y="2477"/>
                    <a:pt x="3882" y="1977"/>
                  </a:cubicBezTo>
                  <a:cubicBezTo>
                    <a:pt x="3882" y="881"/>
                    <a:pt x="3001" y="0"/>
                    <a:pt x="1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0"/>
            <p:cNvSpPr/>
            <p:nvPr/>
          </p:nvSpPr>
          <p:spPr>
            <a:xfrm>
              <a:off x="7590688" y="1680414"/>
              <a:ext cx="116053" cy="119244"/>
            </a:xfrm>
            <a:custGeom>
              <a:avLst/>
              <a:gdLst/>
              <a:ahLst/>
              <a:cxnLst/>
              <a:rect l="l" t="t" r="r" b="b"/>
              <a:pathLst>
                <a:path w="3455" h="355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287" y="358"/>
                    <a:pt x="1" y="930"/>
                    <a:pt x="1" y="1573"/>
                  </a:cubicBezTo>
                  <a:cubicBezTo>
                    <a:pt x="1" y="2668"/>
                    <a:pt x="882" y="3549"/>
                    <a:pt x="1978" y="3549"/>
                  </a:cubicBezTo>
                  <a:cubicBezTo>
                    <a:pt x="2573" y="3549"/>
                    <a:pt x="3097" y="3311"/>
                    <a:pt x="3454" y="2906"/>
                  </a:cubicBezTo>
                  <a:lnTo>
                    <a:pt x="3454" y="2906"/>
                  </a:lnTo>
                  <a:cubicBezTo>
                    <a:pt x="3121" y="3144"/>
                    <a:pt x="2692" y="3311"/>
                    <a:pt x="2240" y="3311"/>
                  </a:cubicBezTo>
                  <a:cubicBezTo>
                    <a:pt x="1144" y="3311"/>
                    <a:pt x="263" y="2406"/>
                    <a:pt x="263" y="1311"/>
                  </a:cubicBezTo>
                  <a:cubicBezTo>
                    <a:pt x="263" y="811"/>
                    <a:pt x="453" y="358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0"/>
            <p:cNvSpPr/>
            <p:nvPr/>
          </p:nvSpPr>
          <p:spPr>
            <a:xfrm>
              <a:off x="7436308" y="1734830"/>
              <a:ext cx="28854" cy="29626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429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191" y="881"/>
                    <a:pt x="429" y="881"/>
                  </a:cubicBezTo>
                  <a:cubicBezTo>
                    <a:pt x="668" y="881"/>
                    <a:pt x="858" y="667"/>
                    <a:pt x="858" y="429"/>
                  </a:cubicBezTo>
                  <a:cubicBezTo>
                    <a:pt x="858" y="191"/>
                    <a:pt x="668" y="0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0"/>
            <p:cNvSpPr/>
            <p:nvPr/>
          </p:nvSpPr>
          <p:spPr>
            <a:xfrm>
              <a:off x="7629114" y="1705237"/>
              <a:ext cx="56028" cy="5602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cubicBezTo>
                    <a:pt x="0" y="1286"/>
                    <a:pt x="381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0"/>
            <p:cNvSpPr/>
            <p:nvPr/>
          </p:nvSpPr>
          <p:spPr>
            <a:xfrm>
              <a:off x="7605904" y="1720521"/>
              <a:ext cx="61638" cy="55121"/>
            </a:xfrm>
            <a:custGeom>
              <a:avLst/>
              <a:gdLst/>
              <a:ahLst/>
              <a:cxnLst/>
              <a:rect l="l" t="t" r="r" b="b"/>
              <a:pathLst>
                <a:path w="1835" h="1641" extrusionOk="0">
                  <a:moveTo>
                    <a:pt x="1525" y="0"/>
                  </a:moveTo>
                  <a:cubicBezTo>
                    <a:pt x="1449" y="0"/>
                    <a:pt x="1373" y="30"/>
                    <a:pt x="1310" y="93"/>
                  </a:cubicBezTo>
                  <a:lnTo>
                    <a:pt x="0" y="1474"/>
                  </a:lnTo>
                  <a:lnTo>
                    <a:pt x="191" y="1641"/>
                  </a:lnTo>
                  <a:lnTo>
                    <a:pt x="620" y="1641"/>
                  </a:lnTo>
                  <a:lnTo>
                    <a:pt x="1763" y="474"/>
                  </a:lnTo>
                  <a:cubicBezTo>
                    <a:pt x="1763" y="474"/>
                    <a:pt x="1834" y="188"/>
                    <a:pt x="1715" y="69"/>
                  </a:cubicBezTo>
                  <a:cubicBezTo>
                    <a:pt x="1659" y="24"/>
                    <a:pt x="1592" y="0"/>
                    <a:pt x="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0"/>
            <p:cNvSpPr/>
            <p:nvPr/>
          </p:nvSpPr>
          <p:spPr>
            <a:xfrm>
              <a:off x="7647488" y="1611622"/>
              <a:ext cx="19247" cy="128851"/>
            </a:xfrm>
            <a:custGeom>
              <a:avLst/>
              <a:gdLst/>
              <a:ahLst/>
              <a:cxnLst/>
              <a:rect l="l" t="t" r="r" b="b"/>
              <a:pathLst>
                <a:path w="573" h="3836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3525"/>
                  </a:lnTo>
                  <a:cubicBezTo>
                    <a:pt x="1" y="3692"/>
                    <a:pt x="120" y="3835"/>
                    <a:pt x="287" y="3835"/>
                  </a:cubicBezTo>
                  <a:cubicBezTo>
                    <a:pt x="453" y="3835"/>
                    <a:pt x="572" y="3692"/>
                    <a:pt x="572" y="3525"/>
                  </a:cubicBezTo>
                  <a:lnTo>
                    <a:pt x="572" y="287"/>
                  </a:lnTo>
                  <a:cubicBezTo>
                    <a:pt x="572" y="120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0"/>
            <p:cNvSpPr/>
            <p:nvPr/>
          </p:nvSpPr>
          <p:spPr>
            <a:xfrm>
              <a:off x="7581114" y="1761232"/>
              <a:ext cx="52031" cy="20826"/>
            </a:xfrm>
            <a:custGeom>
              <a:avLst/>
              <a:gdLst/>
              <a:ahLst/>
              <a:cxnLst/>
              <a:rect l="l" t="t" r="r" b="b"/>
              <a:pathLst>
                <a:path w="1549" h="620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7"/>
                    <a:pt x="143" y="619"/>
                    <a:pt x="334" y="619"/>
                  </a:cubicBezTo>
                  <a:lnTo>
                    <a:pt x="1239" y="619"/>
                  </a:lnTo>
                  <a:cubicBezTo>
                    <a:pt x="1405" y="619"/>
                    <a:pt x="1548" y="477"/>
                    <a:pt x="1548" y="310"/>
                  </a:cubicBezTo>
                  <a:cubicBezTo>
                    <a:pt x="1548" y="143"/>
                    <a:pt x="1405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0"/>
            <p:cNvSpPr/>
            <p:nvPr/>
          </p:nvSpPr>
          <p:spPr>
            <a:xfrm>
              <a:off x="7462710" y="1592442"/>
              <a:ext cx="90424" cy="76820"/>
            </a:xfrm>
            <a:custGeom>
              <a:avLst/>
              <a:gdLst/>
              <a:ahLst/>
              <a:cxnLst/>
              <a:rect l="l" t="t" r="r" b="b"/>
              <a:pathLst>
                <a:path w="2692" h="2287" extrusionOk="0">
                  <a:moveTo>
                    <a:pt x="263" y="0"/>
                  </a:moveTo>
                  <a:lnTo>
                    <a:pt x="120" y="48"/>
                  </a:lnTo>
                  <a:cubicBezTo>
                    <a:pt x="48" y="48"/>
                    <a:pt x="1" y="96"/>
                    <a:pt x="24" y="167"/>
                  </a:cubicBezTo>
                  <a:lnTo>
                    <a:pt x="453" y="2072"/>
                  </a:lnTo>
                  <a:cubicBezTo>
                    <a:pt x="477" y="2167"/>
                    <a:pt x="548" y="2239"/>
                    <a:pt x="644" y="2239"/>
                  </a:cubicBezTo>
                  <a:lnTo>
                    <a:pt x="2454" y="2287"/>
                  </a:lnTo>
                  <a:cubicBezTo>
                    <a:pt x="2573" y="2287"/>
                    <a:pt x="2668" y="2120"/>
                    <a:pt x="2668" y="2120"/>
                  </a:cubicBezTo>
                  <a:cubicBezTo>
                    <a:pt x="2668" y="2096"/>
                    <a:pt x="2692" y="2025"/>
                    <a:pt x="2692" y="2025"/>
                  </a:cubicBezTo>
                  <a:cubicBezTo>
                    <a:pt x="2668" y="1763"/>
                    <a:pt x="2430" y="1548"/>
                    <a:pt x="2120" y="1548"/>
                  </a:cubicBezTo>
                  <a:lnTo>
                    <a:pt x="1430" y="1548"/>
                  </a:lnTo>
                  <a:cubicBezTo>
                    <a:pt x="1144" y="1548"/>
                    <a:pt x="906" y="1358"/>
                    <a:pt x="858" y="1096"/>
                  </a:cubicBezTo>
                  <a:lnTo>
                    <a:pt x="691" y="310"/>
                  </a:lnTo>
                  <a:cubicBezTo>
                    <a:pt x="644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0"/>
            <p:cNvSpPr/>
            <p:nvPr/>
          </p:nvSpPr>
          <p:spPr>
            <a:xfrm>
              <a:off x="7461131" y="1592442"/>
              <a:ext cx="92809" cy="79205"/>
            </a:xfrm>
            <a:custGeom>
              <a:avLst/>
              <a:gdLst/>
              <a:ahLst/>
              <a:cxnLst/>
              <a:rect l="l" t="t" r="r" b="b"/>
              <a:pathLst>
                <a:path w="2763" h="2358" extrusionOk="0">
                  <a:moveTo>
                    <a:pt x="95" y="0"/>
                  </a:moveTo>
                  <a:cubicBezTo>
                    <a:pt x="48" y="0"/>
                    <a:pt x="0" y="48"/>
                    <a:pt x="0" y="119"/>
                  </a:cubicBezTo>
                  <a:lnTo>
                    <a:pt x="405" y="2215"/>
                  </a:lnTo>
                  <a:cubicBezTo>
                    <a:pt x="429" y="2287"/>
                    <a:pt x="500" y="2358"/>
                    <a:pt x="595" y="2358"/>
                  </a:cubicBezTo>
                  <a:lnTo>
                    <a:pt x="2524" y="2358"/>
                  </a:lnTo>
                  <a:cubicBezTo>
                    <a:pt x="2643" y="2358"/>
                    <a:pt x="2763" y="2263"/>
                    <a:pt x="2763" y="2120"/>
                  </a:cubicBezTo>
                  <a:cubicBezTo>
                    <a:pt x="2763" y="2096"/>
                    <a:pt x="2763" y="2072"/>
                    <a:pt x="2739" y="2025"/>
                  </a:cubicBezTo>
                  <a:lnTo>
                    <a:pt x="786" y="2025"/>
                  </a:lnTo>
                  <a:cubicBezTo>
                    <a:pt x="738" y="2025"/>
                    <a:pt x="714" y="2001"/>
                    <a:pt x="691" y="19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0"/>
            <p:cNvSpPr/>
            <p:nvPr/>
          </p:nvSpPr>
          <p:spPr>
            <a:xfrm>
              <a:off x="7636303" y="1607625"/>
              <a:ext cx="44036" cy="38427"/>
            </a:xfrm>
            <a:custGeom>
              <a:avLst/>
              <a:gdLst/>
              <a:ahLst/>
              <a:cxnLst/>
              <a:rect l="l" t="t" r="r" b="b"/>
              <a:pathLst>
                <a:path w="1311" h="1144" extrusionOk="0">
                  <a:moveTo>
                    <a:pt x="334" y="1"/>
                  </a:moveTo>
                  <a:lnTo>
                    <a:pt x="96" y="48"/>
                  </a:lnTo>
                  <a:cubicBezTo>
                    <a:pt x="48" y="48"/>
                    <a:pt x="0" y="96"/>
                    <a:pt x="0" y="144"/>
                  </a:cubicBezTo>
                  <a:lnTo>
                    <a:pt x="0" y="1049"/>
                  </a:lnTo>
                  <a:cubicBezTo>
                    <a:pt x="0" y="1096"/>
                    <a:pt x="48" y="1144"/>
                    <a:pt x="119" y="1144"/>
                  </a:cubicBezTo>
                  <a:lnTo>
                    <a:pt x="1143" y="1144"/>
                  </a:lnTo>
                  <a:cubicBezTo>
                    <a:pt x="1191" y="1144"/>
                    <a:pt x="1239" y="1096"/>
                    <a:pt x="1239" y="1049"/>
                  </a:cubicBezTo>
                  <a:lnTo>
                    <a:pt x="1310" y="834"/>
                  </a:lnTo>
                  <a:lnTo>
                    <a:pt x="1310" y="96"/>
                  </a:lnTo>
                  <a:cubicBezTo>
                    <a:pt x="1310" y="25"/>
                    <a:pt x="1263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0"/>
            <p:cNvSpPr/>
            <p:nvPr/>
          </p:nvSpPr>
          <p:spPr>
            <a:xfrm>
              <a:off x="7633884" y="1607625"/>
              <a:ext cx="45649" cy="40845"/>
            </a:xfrm>
            <a:custGeom>
              <a:avLst/>
              <a:gdLst/>
              <a:ahLst/>
              <a:cxnLst/>
              <a:rect l="l" t="t" r="r" b="b"/>
              <a:pathLst>
                <a:path w="1359" h="1216" extrusionOk="0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1" y="1120"/>
                  </a:lnTo>
                  <a:cubicBezTo>
                    <a:pt x="1" y="1168"/>
                    <a:pt x="49" y="1215"/>
                    <a:pt x="120" y="1215"/>
                  </a:cubicBezTo>
                  <a:lnTo>
                    <a:pt x="1263" y="1215"/>
                  </a:lnTo>
                  <a:cubicBezTo>
                    <a:pt x="1335" y="1215"/>
                    <a:pt x="1358" y="1168"/>
                    <a:pt x="1358" y="1120"/>
                  </a:cubicBezTo>
                  <a:lnTo>
                    <a:pt x="1358" y="834"/>
                  </a:lnTo>
                  <a:lnTo>
                    <a:pt x="477" y="834"/>
                  </a:lnTo>
                  <a:cubicBezTo>
                    <a:pt x="430" y="834"/>
                    <a:pt x="406" y="787"/>
                    <a:pt x="406" y="739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0"/>
            <p:cNvSpPr/>
            <p:nvPr/>
          </p:nvSpPr>
          <p:spPr>
            <a:xfrm>
              <a:off x="7403524" y="1698822"/>
              <a:ext cx="97613" cy="98419"/>
            </a:xfrm>
            <a:custGeom>
              <a:avLst/>
              <a:gdLst/>
              <a:ahLst/>
              <a:cxnLst/>
              <a:rect l="l" t="t" r="r" b="b"/>
              <a:pathLst>
                <a:path w="2906" h="2930" extrusionOk="0">
                  <a:moveTo>
                    <a:pt x="1405" y="548"/>
                  </a:moveTo>
                  <a:cubicBezTo>
                    <a:pt x="1929" y="548"/>
                    <a:pt x="2358" y="977"/>
                    <a:pt x="2358" y="1501"/>
                  </a:cubicBezTo>
                  <a:cubicBezTo>
                    <a:pt x="2358" y="2025"/>
                    <a:pt x="1929" y="2454"/>
                    <a:pt x="1405" y="2454"/>
                  </a:cubicBezTo>
                  <a:cubicBezTo>
                    <a:pt x="882" y="2454"/>
                    <a:pt x="453" y="2025"/>
                    <a:pt x="453" y="1501"/>
                  </a:cubicBezTo>
                  <a:cubicBezTo>
                    <a:pt x="453" y="977"/>
                    <a:pt x="882" y="548"/>
                    <a:pt x="1405" y="548"/>
                  </a:cubicBezTo>
                  <a:close/>
                  <a:moveTo>
                    <a:pt x="1405" y="1"/>
                  </a:moveTo>
                  <a:cubicBezTo>
                    <a:pt x="1048" y="1"/>
                    <a:pt x="739" y="120"/>
                    <a:pt x="477" y="334"/>
                  </a:cubicBezTo>
                  <a:cubicBezTo>
                    <a:pt x="477" y="334"/>
                    <a:pt x="429" y="382"/>
                    <a:pt x="405" y="406"/>
                  </a:cubicBezTo>
                  <a:cubicBezTo>
                    <a:pt x="96" y="667"/>
                    <a:pt x="0" y="1072"/>
                    <a:pt x="0" y="1501"/>
                  </a:cubicBezTo>
                  <a:cubicBezTo>
                    <a:pt x="0" y="2335"/>
                    <a:pt x="596" y="2930"/>
                    <a:pt x="1429" y="2930"/>
                  </a:cubicBezTo>
                  <a:cubicBezTo>
                    <a:pt x="1834" y="2930"/>
                    <a:pt x="2215" y="2811"/>
                    <a:pt x="2477" y="2549"/>
                  </a:cubicBezTo>
                  <a:cubicBezTo>
                    <a:pt x="2525" y="2501"/>
                    <a:pt x="2596" y="2430"/>
                    <a:pt x="2596" y="2430"/>
                  </a:cubicBezTo>
                  <a:cubicBezTo>
                    <a:pt x="2787" y="2192"/>
                    <a:pt x="2906" y="1858"/>
                    <a:pt x="2906" y="1501"/>
                  </a:cubicBezTo>
                  <a:cubicBezTo>
                    <a:pt x="2906" y="691"/>
                    <a:pt x="2239" y="1"/>
                    <a:pt x="1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0"/>
            <p:cNvSpPr/>
            <p:nvPr/>
          </p:nvSpPr>
          <p:spPr>
            <a:xfrm>
              <a:off x="7400333" y="1710041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572" y="0"/>
                  </a:moveTo>
                  <a:cubicBezTo>
                    <a:pt x="238" y="262"/>
                    <a:pt x="0" y="691"/>
                    <a:pt x="0" y="1167"/>
                  </a:cubicBezTo>
                  <a:cubicBezTo>
                    <a:pt x="0" y="2001"/>
                    <a:pt x="691" y="2667"/>
                    <a:pt x="1500" y="2667"/>
                  </a:cubicBezTo>
                  <a:cubicBezTo>
                    <a:pt x="1977" y="2667"/>
                    <a:pt x="2405" y="2453"/>
                    <a:pt x="2691" y="2096"/>
                  </a:cubicBezTo>
                  <a:lnTo>
                    <a:pt x="2691" y="2096"/>
                  </a:lnTo>
                  <a:cubicBezTo>
                    <a:pt x="2429" y="2310"/>
                    <a:pt x="2120" y="2429"/>
                    <a:pt x="1762" y="2429"/>
                  </a:cubicBezTo>
                  <a:cubicBezTo>
                    <a:pt x="929" y="2429"/>
                    <a:pt x="262" y="1739"/>
                    <a:pt x="262" y="929"/>
                  </a:cubicBezTo>
                  <a:cubicBezTo>
                    <a:pt x="262" y="572"/>
                    <a:pt x="381" y="262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0" name="Google Shape;3650;p40"/>
            <p:cNvGrpSpPr/>
            <p:nvPr/>
          </p:nvGrpSpPr>
          <p:grpSpPr>
            <a:xfrm>
              <a:off x="7395530" y="1514043"/>
              <a:ext cx="332810" cy="290419"/>
              <a:chOff x="7395530" y="1514043"/>
              <a:chExt cx="332810" cy="290419"/>
            </a:xfrm>
          </p:grpSpPr>
          <p:sp>
            <p:nvSpPr>
              <p:cNvPr id="3651" name="Google Shape;3651;p40"/>
              <p:cNvSpPr/>
              <p:nvPr/>
            </p:nvSpPr>
            <p:spPr>
              <a:xfrm>
                <a:off x="7395530" y="1514043"/>
                <a:ext cx="332810" cy="290419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8646" extrusionOk="0">
                    <a:moveTo>
                      <a:pt x="6168" y="286"/>
                    </a:moveTo>
                    <a:cubicBezTo>
                      <a:pt x="6359" y="286"/>
                      <a:pt x="6502" y="453"/>
                      <a:pt x="6502" y="644"/>
                    </a:cubicBezTo>
                    <a:cubicBezTo>
                      <a:pt x="6502" y="810"/>
                      <a:pt x="6359" y="977"/>
                      <a:pt x="6168" y="977"/>
                    </a:cubicBezTo>
                    <a:cubicBezTo>
                      <a:pt x="5978" y="977"/>
                      <a:pt x="5835" y="810"/>
                      <a:pt x="5835" y="644"/>
                    </a:cubicBezTo>
                    <a:cubicBezTo>
                      <a:pt x="5835" y="453"/>
                      <a:pt x="5978" y="286"/>
                      <a:pt x="6168" y="286"/>
                    </a:cubicBezTo>
                    <a:close/>
                    <a:moveTo>
                      <a:pt x="6787" y="739"/>
                    </a:moveTo>
                    <a:lnTo>
                      <a:pt x="7549" y="1072"/>
                    </a:lnTo>
                    <a:cubicBezTo>
                      <a:pt x="7788" y="1167"/>
                      <a:pt x="7930" y="1406"/>
                      <a:pt x="7930" y="1644"/>
                    </a:cubicBezTo>
                    <a:lnTo>
                      <a:pt x="7930" y="2049"/>
                    </a:lnTo>
                    <a:lnTo>
                      <a:pt x="7645" y="2049"/>
                    </a:lnTo>
                    <a:lnTo>
                      <a:pt x="7645" y="1644"/>
                    </a:lnTo>
                    <a:cubicBezTo>
                      <a:pt x="7645" y="1501"/>
                      <a:pt x="7549" y="1382"/>
                      <a:pt x="7430" y="1334"/>
                    </a:cubicBezTo>
                    <a:lnTo>
                      <a:pt x="6668" y="1001"/>
                    </a:lnTo>
                    <a:cubicBezTo>
                      <a:pt x="6740" y="929"/>
                      <a:pt x="6764" y="834"/>
                      <a:pt x="6787" y="739"/>
                    </a:cubicBezTo>
                    <a:close/>
                    <a:moveTo>
                      <a:pt x="8121" y="2334"/>
                    </a:moveTo>
                    <a:lnTo>
                      <a:pt x="8121" y="2644"/>
                    </a:lnTo>
                    <a:lnTo>
                      <a:pt x="7454" y="2644"/>
                    </a:lnTo>
                    <a:lnTo>
                      <a:pt x="7454" y="2334"/>
                    </a:lnTo>
                    <a:close/>
                    <a:moveTo>
                      <a:pt x="8311" y="2930"/>
                    </a:moveTo>
                    <a:lnTo>
                      <a:pt x="8311" y="3859"/>
                    </a:lnTo>
                    <a:lnTo>
                      <a:pt x="7264" y="3859"/>
                    </a:lnTo>
                    <a:lnTo>
                      <a:pt x="7264" y="2930"/>
                    </a:lnTo>
                    <a:close/>
                    <a:moveTo>
                      <a:pt x="4001" y="4835"/>
                    </a:moveTo>
                    <a:lnTo>
                      <a:pt x="4001" y="5144"/>
                    </a:lnTo>
                    <a:lnTo>
                      <a:pt x="3168" y="5144"/>
                    </a:lnTo>
                    <a:lnTo>
                      <a:pt x="3168" y="4835"/>
                    </a:lnTo>
                    <a:close/>
                    <a:moveTo>
                      <a:pt x="7359" y="6002"/>
                    </a:moveTo>
                    <a:lnTo>
                      <a:pt x="7359" y="6264"/>
                    </a:lnTo>
                    <a:lnTo>
                      <a:pt x="7097" y="6526"/>
                    </a:lnTo>
                    <a:cubicBezTo>
                      <a:pt x="7097" y="6311"/>
                      <a:pt x="7192" y="6121"/>
                      <a:pt x="7359" y="6002"/>
                    </a:cubicBezTo>
                    <a:close/>
                    <a:moveTo>
                      <a:pt x="7930" y="4144"/>
                    </a:moveTo>
                    <a:lnTo>
                      <a:pt x="7930" y="6430"/>
                    </a:lnTo>
                    <a:cubicBezTo>
                      <a:pt x="7930" y="6526"/>
                      <a:pt x="7859" y="6597"/>
                      <a:pt x="7788" y="6597"/>
                    </a:cubicBezTo>
                    <a:cubicBezTo>
                      <a:pt x="7716" y="6597"/>
                      <a:pt x="7645" y="6526"/>
                      <a:pt x="7645" y="6430"/>
                    </a:cubicBezTo>
                    <a:lnTo>
                      <a:pt x="7645" y="4144"/>
                    </a:lnTo>
                    <a:close/>
                    <a:moveTo>
                      <a:pt x="7359" y="5359"/>
                    </a:moveTo>
                    <a:lnTo>
                      <a:pt x="7359" y="5645"/>
                    </a:lnTo>
                    <a:cubicBezTo>
                      <a:pt x="7026" y="5811"/>
                      <a:pt x="6811" y="6145"/>
                      <a:pt x="6811" y="6526"/>
                    </a:cubicBezTo>
                    <a:cubicBezTo>
                      <a:pt x="6811" y="6621"/>
                      <a:pt x="6835" y="6716"/>
                      <a:pt x="6859" y="6788"/>
                    </a:cubicBezTo>
                    <a:lnTo>
                      <a:pt x="6644" y="7002"/>
                    </a:lnTo>
                    <a:cubicBezTo>
                      <a:pt x="6573" y="6859"/>
                      <a:pt x="6549" y="6692"/>
                      <a:pt x="6549" y="6526"/>
                    </a:cubicBezTo>
                    <a:cubicBezTo>
                      <a:pt x="6549" y="6002"/>
                      <a:pt x="6883" y="5549"/>
                      <a:pt x="7359" y="5359"/>
                    </a:cubicBezTo>
                    <a:close/>
                    <a:moveTo>
                      <a:pt x="7359" y="4740"/>
                    </a:moveTo>
                    <a:lnTo>
                      <a:pt x="7359" y="5049"/>
                    </a:lnTo>
                    <a:cubicBezTo>
                      <a:pt x="6716" y="5240"/>
                      <a:pt x="6263" y="5859"/>
                      <a:pt x="6263" y="6526"/>
                    </a:cubicBezTo>
                    <a:cubicBezTo>
                      <a:pt x="6263" y="6764"/>
                      <a:pt x="6311" y="7002"/>
                      <a:pt x="6406" y="7216"/>
                    </a:cubicBezTo>
                    <a:lnTo>
                      <a:pt x="6073" y="7216"/>
                    </a:lnTo>
                    <a:cubicBezTo>
                      <a:pt x="5978" y="7002"/>
                      <a:pt x="5954" y="6764"/>
                      <a:pt x="5954" y="6526"/>
                    </a:cubicBezTo>
                    <a:cubicBezTo>
                      <a:pt x="5954" y="5668"/>
                      <a:pt x="6549" y="4930"/>
                      <a:pt x="7359" y="4740"/>
                    </a:cubicBezTo>
                    <a:close/>
                    <a:moveTo>
                      <a:pt x="8216" y="6002"/>
                    </a:moveTo>
                    <a:cubicBezTo>
                      <a:pt x="8383" y="6121"/>
                      <a:pt x="8478" y="6311"/>
                      <a:pt x="8478" y="6526"/>
                    </a:cubicBezTo>
                    <a:cubicBezTo>
                      <a:pt x="8478" y="6907"/>
                      <a:pt x="8169" y="7216"/>
                      <a:pt x="7788" y="7216"/>
                    </a:cubicBezTo>
                    <a:cubicBezTo>
                      <a:pt x="7740" y="7216"/>
                      <a:pt x="7692" y="7216"/>
                      <a:pt x="7669" y="7193"/>
                    </a:cubicBezTo>
                    <a:lnTo>
                      <a:pt x="8097" y="6740"/>
                    </a:lnTo>
                    <a:cubicBezTo>
                      <a:pt x="8169" y="6669"/>
                      <a:pt x="8216" y="6550"/>
                      <a:pt x="8216" y="6430"/>
                    </a:cubicBezTo>
                    <a:lnTo>
                      <a:pt x="8216" y="6002"/>
                    </a:lnTo>
                    <a:close/>
                    <a:moveTo>
                      <a:pt x="7407" y="6645"/>
                    </a:moveTo>
                    <a:cubicBezTo>
                      <a:pt x="7454" y="6716"/>
                      <a:pt x="7526" y="6788"/>
                      <a:pt x="7621" y="6835"/>
                    </a:cubicBezTo>
                    <a:lnTo>
                      <a:pt x="7097" y="7359"/>
                    </a:lnTo>
                    <a:cubicBezTo>
                      <a:pt x="7049" y="7288"/>
                      <a:pt x="6954" y="7240"/>
                      <a:pt x="6835" y="7216"/>
                    </a:cubicBezTo>
                    <a:lnTo>
                      <a:pt x="7407" y="6645"/>
                    </a:lnTo>
                    <a:close/>
                    <a:moveTo>
                      <a:pt x="6764" y="7502"/>
                    </a:moveTo>
                    <a:cubicBezTo>
                      <a:pt x="6859" y="7502"/>
                      <a:pt x="6930" y="7574"/>
                      <a:pt x="6930" y="7669"/>
                    </a:cubicBezTo>
                    <a:cubicBezTo>
                      <a:pt x="6930" y="7764"/>
                      <a:pt x="6859" y="7836"/>
                      <a:pt x="6764" y="7836"/>
                    </a:cubicBezTo>
                    <a:lnTo>
                      <a:pt x="5859" y="7836"/>
                    </a:lnTo>
                    <a:cubicBezTo>
                      <a:pt x="5763" y="7836"/>
                      <a:pt x="5668" y="7764"/>
                      <a:pt x="5668" y="7669"/>
                    </a:cubicBezTo>
                    <a:cubicBezTo>
                      <a:pt x="5668" y="7574"/>
                      <a:pt x="5763" y="7502"/>
                      <a:pt x="5859" y="7502"/>
                    </a:cubicBezTo>
                    <a:close/>
                    <a:moveTo>
                      <a:pt x="8216" y="4740"/>
                    </a:moveTo>
                    <a:cubicBezTo>
                      <a:pt x="9026" y="4930"/>
                      <a:pt x="9621" y="5692"/>
                      <a:pt x="9621" y="6526"/>
                    </a:cubicBezTo>
                    <a:cubicBezTo>
                      <a:pt x="9621" y="7550"/>
                      <a:pt x="8812" y="8359"/>
                      <a:pt x="7788" y="8359"/>
                    </a:cubicBezTo>
                    <a:cubicBezTo>
                      <a:pt x="7454" y="8359"/>
                      <a:pt x="7145" y="8288"/>
                      <a:pt x="6859" y="8121"/>
                    </a:cubicBezTo>
                    <a:cubicBezTo>
                      <a:pt x="6978" y="8097"/>
                      <a:pt x="7097" y="8026"/>
                      <a:pt x="7145" y="7931"/>
                    </a:cubicBezTo>
                    <a:cubicBezTo>
                      <a:pt x="7359" y="8002"/>
                      <a:pt x="7573" y="8050"/>
                      <a:pt x="7788" y="8050"/>
                    </a:cubicBezTo>
                    <a:cubicBezTo>
                      <a:pt x="8169" y="8050"/>
                      <a:pt x="8526" y="7907"/>
                      <a:pt x="8812" y="7645"/>
                    </a:cubicBezTo>
                    <a:cubicBezTo>
                      <a:pt x="9097" y="7407"/>
                      <a:pt x="9264" y="7050"/>
                      <a:pt x="9312" y="6669"/>
                    </a:cubicBezTo>
                    <a:cubicBezTo>
                      <a:pt x="9312" y="6597"/>
                      <a:pt x="9264" y="6526"/>
                      <a:pt x="9169" y="6502"/>
                    </a:cubicBezTo>
                    <a:cubicBezTo>
                      <a:pt x="9097" y="6502"/>
                      <a:pt x="9026" y="6573"/>
                      <a:pt x="9026" y="6645"/>
                    </a:cubicBezTo>
                    <a:cubicBezTo>
                      <a:pt x="8954" y="7288"/>
                      <a:pt x="8431" y="7764"/>
                      <a:pt x="7788" y="7764"/>
                    </a:cubicBezTo>
                    <a:cubicBezTo>
                      <a:pt x="7597" y="7764"/>
                      <a:pt x="7407" y="7716"/>
                      <a:pt x="7240" y="7645"/>
                    </a:cubicBezTo>
                    <a:lnTo>
                      <a:pt x="7430" y="7431"/>
                    </a:lnTo>
                    <a:cubicBezTo>
                      <a:pt x="7549" y="7478"/>
                      <a:pt x="7669" y="7502"/>
                      <a:pt x="7788" y="7502"/>
                    </a:cubicBezTo>
                    <a:cubicBezTo>
                      <a:pt x="8311" y="7502"/>
                      <a:pt x="8764" y="7073"/>
                      <a:pt x="8764" y="6526"/>
                    </a:cubicBezTo>
                    <a:cubicBezTo>
                      <a:pt x="8764" y="6168"/>
                      <a:pt x="8550" y="5835"/>
                      <a:pt x="8216" y="5668"/>
                    </a:cubicBezTo>
                    <a:lnTo>
                      <a:pt x="8216" y="5359"/>
                    </a:lnTo>
                    <a:cubicBezTo>
                      <a:pt x="8526" y="5478"/>
                      <a:pt x="8788" y="5740"/>
                      <a:pt x="8931" y="6049"/>
                    </a:cubicBezTo>
                    <a:cubicBezTo>
                      <a:pt x="8954" y="6097"/>
                      <a:pt x="9002" y="6145"/>
                      <a:pt x="9050" y="6145"/>
                    </a:cubicBezTo>
                    <a:cubicBezTo>
                      <a:pt x="9074" y="6145"/>
                      <a:pt x="9097" y="6121"/>
                      <a:pt x="9121" y="6121"/>
                    </a:cubicBezTo>
                    <a:cubicBezTo>
                      <a:pt x="9193" y="6097"/>
                      <a:pt x="9216" y="6002"/>
                      <a:pt x="9193" y="5930"/>
                    </a:cubicBezTo>
                    <a:cubicBezTo>
                      <a:pt x="9002" y="5502"/>
                      <a:pt x="8645" y="5192"/>
                      <a:pt x="8216" y="5073"/>
                    </a:cubicBezTo>
                    <a:lnTo>
                      <a:pt x="8216" y="4740"/>
                    </a:lnTo>
                    <a:close/>
                    <a:moveTo>
                      <a:pt x="6168" y="1"/>
                    </a:moveTo>
                    <a:cubicBezTo>
                      <a:pt x="5811" y="1"/>
                      <a:pt x="5549" y="286"/>
                      <a:pt x="5549" y="620"/>
                    </a:cubicBezTo>
                    <a:cubicBezTo>
                      <a:pt x="5549" y="977"/>
                      <a:pt x="5811" y="1263"/>
                      <a:pt x="6168" y="1263"/>
                    </a:cubicBezTo>
                    <a:cubicBezTo>
                      <a:pt x="6240" y="1263"/>
                      <a:pt x="6335" y="1239"/>
                      <a:pt x="6406" y="1215"/>
                    </a:cubicBezTo>
                    <a:lnTo>
                      <a:pt x="7311" y="1596"/>
                    </a:lnTo>
                    <a:cubicBezTo>
                      <a:pt x="7335" y="1620"/>
                      <a:pt x="7359" y="1620"/>
                      <a:pt x="7359" y="1644"/>
                    </a:cubicBezTo>
                    <a:lnTo>
                      <a:pt x="7359" y="2072"/>
                    </a:lnTo>
                    <a:cubicBezTo>
                      <a:pt x="7240" y="2096"/>
                      <a:pt x="7145" y="2215"/>
                      <a:pt x="7145" y="2334"/>
                    </a:cubicBezTo>
                    <a:lnTo>
                      <a:pt x="7145" y="2644"/>
                    </a:lnTo>
                    <a:cubicBezTo>
                      <a:pt x="7049" y="2668"/>
                      <a:pt x="6954" y="2763"/>
                      <a:pt x="6954" y="2882"/>
                    </a:cubicBezTo>
                    <a:lnTo>
                      <a:pt x="6954" y="2954"/>
                    </a:lnTo>
                    <a:lnTo>
                      <a:pt x="6311" y="2954"/>
                    </a:lnTo>
                    <a:cubicBezTo>
                      <a:pt x="6121" y="2954"/>
                      <a:pt x="5954" y="3073"/>
                      <a:pt x="5859" y="3239"/>
                    </a:cubicBezTo>
                    <a:lnTo>
                      <a:pt x="5478" y="3906"/>
                    </a:lnTo>
                    <a:cubicBezTo>
                      <a:pt x="5430" y="3978"/>
                      <a:pt x="5454" y="4073"/>
                      <a:pt x="5525" y="4120"/>
                    </a:cubicBezTo>
                    <a:lnTo>
                      <a:pt x="5597" y="4120"/>
                    </a:lnTo>
                    <a:cubicBezTo>
                      <a:pt x="5644" y="4120"/>
                      <a:pt x="5692" y="4097"/>
                      <a:pt x="5716" y="4049"/>
                    </a:cubicBezTo>
                    <a:lnTo>
                      <a:pt x="6097" y="3382"/>
                    </a:lnTo>
                    <a:cubicBezTo>
                      <a:pt x="6144" y="3287"/>
                      <a:pt x="6240" y="3239"/>
                      <a:pt x="6311" y="3239"/>
                    </a:cubicBezTo>
                    <a:lnTo>
                      <a:pt x="6954" y="3239"/>
                    </a:lnTo>
                    <a:lnTo>
                      <a:pt x="6954" y="3549"/>
                    </a:lnTo>
                    <a:lnTo>
                      <a:pt x="6430" y="3549"/>
                    </a:lnTo>
                    <a:cubicBezTo>
                      <a:pt x="6383" y="3549"/>
                      <a:pt x="6335" y="3573"/>
                      <a:pt x="6311" y="3620"/>
                    </a:cubicBezTo>
                    <a:lnTo>
                      <a:pt x="5168" y="5597"/>
                    </a:lnTo>
                    <a:cubicBezTo>
                      <a:pt x="5120" y="5668"/>
                      <a:pt x="5049" y="5716"/>
                      <a:pt x="4954" y="5716"/>
                    </a:cubicBezTo>
                    <a:lnTo>
                      <a:pt x="3263" y="5716"/>
                    </a:lnTo>
                    <a:cubicBezTo>
                      <a:pt x="3215" y="5716"/>
                      <a:pt x="3191" y="5716"/>
                      <a:pt x="3144" y="5740"/>
                    </a:cubicBezTo>
                    <a:lnTo>
                      <a:pt x="2929" y="5978"/>
                    </a:lnTo>
                    <a:cubicBezTo>
                      <a:pt x="2858" y="5907"/>
                      <a:pt x="2810" y="5835"/>
                      <a:pt x="2739" y="5764"/>
                    </a:cubicBezTo>
                    <a:lnTo>
                      <a:pt x="3072" y="5430"/>
                    </a:lnTo>
                    <a:lnTo>
                      <a:pt x="4858" y="5430"/>
                    </a:lnTo>
                    <a:cubicBezTo>
                      <a:pt x="4906" y="5430"/>
                      <a:pt x="4954" y="5406"/>
                      <a:pt x="4977" y="5359"/>
                    </a:cubicBezTo>
                    <a:lnTo>
                      <a:pt x="5382" y="4644"/>
                    </a:lnTo>
                    <a:cubicBezTo>
                      <a:pt x="5430" y="4573"/>
                      <a:pt x="5406" y="4478"/>
                      <a:pt x="5335" y="4454"/>
                    </a:cubicBezTo>
                    <a:cubicBezTo>
                      <a:pt x="5309" y="4437"/>
                      <a:pt x="5281" y="4429"/>
                      <a:pt x="5253" y="4429"/>
                    </a:cubicBezTo>
                    <a:cubicBezTo>
                      <a:pt x="5202" y="4429"/>
                      <a:pt x="5151" y="4455"/>
                      <a:pt x="5120" y="4501"/>
                    </a:cubicBezTo>
                    <a:lnTo>
                      <a:pt x="4763" y="5121"/>
                    </a:lnTo>
                    <a:lnTo>
                      <a:pt x="4287" y="5121"/>
                    </a:lnTo>
                    <a:lnTo>
                      <a:pt x="4287" y="4835"/>
                    </a:lnTo>
                    <a:lnTo>
                      <a:pt x="4477" y="4835"/>
                    </a:lnTo>
                    <a:cubicBezTo>
                      <a:pt x="4692" y="4835"/>
                      <a:pt x="4858" y="4668"/>
                      <a:pt x="4858" y="4454"/>
                    </a:cubicBezTo>
                    <a:cubicBezTo>
                      <a:pt x="4858" y="4049"/>
                      <a:pt x="4525" y="3739"/>
                      <a:pt x="4120" y="3739"/>
                    </a:cubicBezTo>
                    <a:lnTo>
                      <a:pt x="3406" y="3739"/>
                    </a:lnTo>
                    <a:cubicBezTo>
                      <a:pt x="3215" y="3739"/>
                      <a:pt x="3025" y="3573"/>
                      <a:pt x="3001" y="3382"/>
                    </a:cubicBezTo>
                    <a:lnTo>
                      <a:pt x="2810" y="2596"/>
                    </a:lnTo>
                    <a:cubicBezTo>
                      <a:pt x="2763" y="2358"/>
                      <a:pt x="2548" y="2191"/>
                      <a:pt x="2310" y="2191"/>
                    </a:cubicBezTo>
                    <a:lnTo>
                      <a:pt x="2048" y="2191"/>
                    </a:lnTo>
                    <a:cubicBezTo>
                      <a:pt x="1977" y="2191"/>
                      <a:pt x="1905" y="2215"/>
                      <a:pt x="1858" y="2263"/>
                    </a:cubicBezTo>
                    <a:cubicBezTo>
                      <a:pt x="1810" y="2334"/>
                      <a:pt x="1786" y="2406"/>
                      <a:pt x="1810" y="2477"/>
                    </a:cubicBezTo>
                    <a:lnTo>
                      <a:pt x="1953" y="3239"/>
                    </a:lnTo>
                    <a:cubicBezTo>
                      <a:pt x="1977" y="3311"/>
                      <a:pt x="2048" y="3358"/>
                      <a:pt x="2120" y="3358"/>
                    </a:cubicBezTo>
                    <a:cubicBezTo>
                      <a:pt x="2191" y="3335"/>
                      <a:pt x="2263" y="3263"/>
                      <a:pt x="2239" y="3168"/>
                    </a:cubicBezTo>
                    <a:lnTo>
                      <a:pt x="2096" y="2477"/>
                    </a:lnTo>
                    <a:lnTo>
                      <a:pt x="2310" y="2477"/>
                    </a:lnTo>
                    <a:cubicBezTo>
                      <a:pt x="2406" y="2477"/>
                      <a:pt x="2501" y="2549"/>
                      <a:pt x="2525" y="2668"/>
                    </a:cubicBezTo>
                    <a:lnTo>
                      <a:pt x="2715" y="3454"/>
                    </a:lnTo>
                    <a:cubicBezTo>
                      <a:pt x="2787" y="3787"/>
                      <a:pt x="3072" y="4025"/>
                      <a:pt x="3406" y="4025"/>
                    </a:cubicBezTo>
                    <a:lnTo>
                      <a:pt x="4120" y="4025"/>
                    </a:lnTo>
                    <a:cubicBezTo>
                      <a:pt x="4358" y="4025"/>
                      <a:pt x="4549" y="4216"/>
                      <a:pt x="4549" y="4454"/>
                    </a:cubicBezTo>
                    <a:cubicBezTo>
                      <a:pt x="4549" y="4501"/>
                      <a:pt x="4525" y="4549"/>
                      <a:pt x="4454" y="4549"/>
                    </a:cubicBezTo>
                    <a:lnTo>
                      <a:pt x="2548" y="4549"/>
                    </a:lnTo>
                    <a:cubicBezTo>
                      <a:pt x="2525" y="4549"/>
                      <a:pt x="2501" y="4525"/>
                      <a:pt x="2501" y="4501"/>
                    </a:cubicBezTo>
                    <a:lnTo>
                      <a:pt x="2358" y="3835"/>
                    </a:lnTo>
                    <a:cubicBezTo>
                      <a:pt x="2358" y="3776"/>
                      <a:pt x="2293" y="3733"/>
                      <a:pt x="2231" y="3733"/>
                    </a:cubicBezTo>
                    <a:cubicBezTo>
                      <a:pt x="2217" y="3733"/>
                      <a:pt x="2204" y="3735"/>
                      <a:pt x="2191" y="3739"/>
                    </a:cubicBezTo>
                    <a:cubicBezTo>
                      <a:pt x="2120" y="3739"/>
                      <a:pt x="2072" y="3811"/>
                      <a:pt x="2072" y="3906"/>
                    </a:cubicBezTo>
                    <a:lnTo>
                      <a:pt x="2215" y="4573"/>
                    </a:lnTo>
                    <a:cubicBezTo>
                      <a:pt x="2239" y="4716"/>
                      <a:pt x="2382" y="4835"/>
                      <a:pt x="2548" y="4835"/>
                    </a:cubicBezTo>
                    <a:lnTo>
                      <a:pt x="2858" y="4835"/>
                    </a:lnTo>
                    <a:lnTo>
                      <a:pt x="2858" y="5216"/>
                    </a:lnTo>
                    <a:lnTo>
                      <a:pt x="2477" y="5597"/>
                    </a:lnTo>
                    <a:cubicBezTo>
                      <a:pt x="2239" y="5454"/>
                      <a:pt x="1953" y="5359"/>
                      <a:pt x="1643" y="5359"/>
                    </a:cubicBezTo>
                    <a:cubicBezTo>
                      <a:pt x="738" y="5359"/>
                      <a:pt x="0" y="6097"/>
                      <a:pt x="0" y="7002"/>
                    </a:cubicBezTo>
                    <a:cubicBezTo>
                      <a:pt x="0" y="7240"/>
                      <a:pt x="48" y="7454"/>
                      <a:pt x="119" y="7645"/>
                    </a:cubicBezTo>
                    <a:cubicBezTo>
                      <a:pt x="156" y="7718"/>
                      <a:pt x="206" y="7749"/>
                      <a:pt x="260" y="7749"/>
                    </a:cubicBezTo>
                    <a:cubicBezTo>
                      <a:pt x="276" y="7749"/>
                      <a:pt x="293" y="7746"/>
                      <a:pt x="310" y="7740"/>
                    </a:cubicBezTo>
                    <a:cubicBezTo>
                      <a:pt x="381" y="7693"/>
                      <a:pt x="429" y="7621"/>
                      <a:pt x="381" y="7550"/>
                    </a:cubicBezTo>
                    <a:cubicBezTo>
                      <a:pt x="310" y="7359"/>
                      <a:pt x="286" y="7193"/>
                      <a:pt x="286" y="7002"/>
                    </a:cubicBezTo>
                    <a:cubicBezTo>
                      <a:pt x="286" y="6264"/>
                      <a:pt x="881" y="5645"/>
                      <a:pt x="1643" y="5645"/>
                    </a:cubicBezTo>
                    <a:cubicBezTo>
                      <a:pt x="2382" y="5645"/>
                      <a:pt x="3001" y="6264"/>
                      <a:pt x="3001" y="7002"/>
                    </a:cubicBezTo>
                    <a:cubicBezTo>
                      <a:pt x="3001" y="7740"/>
                      <a:pt x="2382" y="8359"/>
                      <a:pt x="1643" y="8359"/>
                    </a:cubicBezTo>
                    <a:cubicBezTo>
                      <a:pt x="1310" y="8359"/>
                      <a:pt x="1000" y="8240"/>
                      <a:pt x="762" y="8026"/>
                    </a:cubicBezTo>
                    <a:cubicBezTo>
                      <a:pt x="730" y="8005"/>
                      <a:pt x="693" y="7993"/>
                      <a:pt x="658" y="7993"/>
                    </a:cubicBezTo>
                    <a:cubicBezTo>
                      <a:pt x="615" y="7993"/>
                      <a:pt x="574" y="8010"/>
                      <a:pt x="548" y="8050"/>
                    </a:cubicBezTo>
                    <a:cubicBezTo>
                      <a:pt x="500" y="8097"/>
                      <a:pt x="500" y="8193"/>
                      <a:pt x="572" y="8240"/>
                    </a:cubicBezTo>
                    <a:cubicBezTo>
                      <a:pt x="858" y="8502"/>
                      <a:pt x="1239" y="8645"/>
                      <a:pt x="1643" y="8645"/>
                    </a:cubicBezTo>
                    <a:cubicBezTo>
                      <a:pt x="2548" y="8645"/>
                      <a:pt x="3287" y="7907"/>
                      <a:pt x="3287" y="7002"/>
                    </a:cubicBezTo>
                    <a:cubicBezTo>
                      <a:pt x="3287" y="6716"/>
                      <a:pt x="3215" y="6454"/>
                      <a:pt x="3072" y="6216"/>
                    </a:cubicBezTo>
                    <a:lnTo>
                      <a:pt x="3310" y="6002"/>
                    </a:lnTo>
                    <a:lnTo>
                      <a:pt x="4954" y="6002"/>
                    </a:lnTo>
                    <a:cubicBezTo>
                      <a:pt x="5144" y="6002"/>
                      <a:pt x="5311" y="5883"/>
                      <a:pt x="5406" y="5740"/>
                    </a:cubicBezTo>
                    <a:lnTo>
                      <a:pt x="6502" y="3835"/>
                    </a:lnTo>
                    <a:lnTo>
                      <a:pt x="6954" y="3835"/>
                    </a:lnTo>
                    <a:lnTo>
                      <a:pt x="6954" y="3906"/>
                    </a:lnTo>
                    <a:cubicBezTo>
                      <a:pt x="6954" y="4025"/>
                      <a:pt x="7049" y="4144"/>
                      <a:pt x="7192" y="4144"/>
                    </a:cubicBezTo>
                    <a:lnTo>
                      <a:pt x="7335" y="4144"/>
                    </a:lnTo>
                    <a:lnTo>
                      <a:pt x="7335" y="4430"/>
                    </a:lnTo>
                    <a:cubicBezTo>
                      <a:pt x="6883" y="4525"/>
                      <a:pt x="6478" y="4763"/>
                      <a:pt x="6168" y="5121"/>
                    </a:cubicBezTo>
                    <a:cubicBezTo>
                      <a:pt x="5811" y="5502"/>
                      <a:pt x="5644" y="6002"/>
                      <a:pt x="5644" y="6526"/>
                    </a:cubicBezTo>
                    <a:cubicBezTo>
                      <a:pt x="5644" y="6764"/>
                      <a:pt x="5668" y="6978"/>
                      <a:pt x="5740" y="7193"/>
                    </a:cubicBezTo>
                    <a:cubicBezTo>
                      <a:pt x="5525" y="7240"/>
                      <a:pt x="5358" y="7431"/>
                      <a:pt x="5358" y="7669"/>
                    </a:cubicBezTo>
                    <a:cubicBezTo>
                      <a:pt x="5358" y="7907"/>
                      <a:pt x="5573" y="8121"/>
                      <a:pt x="5835" y="8121"/>
                    </a:cubicBezTo>
                    <a:lnTo>
                      <a:pt x="6359" y="8121"/>
                    </a:lnTo>
                    <a:cubicBezTo>
                      <a:pt x="6764" y="8455"/>
                      <a:pt x="7240" y="8645"/>
                      <a:pt x="7764" y="8645"/>
                    </a:cubicBezTo>
                    <a:cubicBezTo>
                      <a:pt x="8931" y="8645"/>
                      <a:pt x="9883" y="7693"/>
                      <a:pt x="9883" y="6526"/>
                    </a:cubicBezTo>
                    <a:cubicBezTo>
                      <a:pt x="9907" y="6002"/>
                      <a:pt x="9740" y="5526"/>
                      <a:pt x="9383" y="5121"/>
                    </a:cubicBezTo>
                    <a:cubicBezTo>
                      <a:pt x="9097" y="4787"/>
                      <a:pt x="8669" y="4549"/>
                      <a:pt x="8216" y="4454"/>
                    </a:cubicBezTo>
                    <a:lnTo>
                      <a:pt x="8216" y="4144"/>
                    </a:lnTo>
                    <a:lnTo>
                      <a:pt x="8359" y="4144"/>
                    </a:lnTo>
                    <a:cubicBezTo>
                      <a:pt x="8502" y="4144"/>
                      <a:pt x="8597" y="4049"/>
                      <a:pt x="8597" y="3906"/>
                    </a:cubicBezTo>
                    <a:lnTo>
                      <a:pt x="8597" y="2882"/>
                    </a:lnTo>
                    <a:cubicBezTo>
                      <a:pt x="8597" y="2763"/>
                      <a:pt x="8526" y="2668"/>
                      <a:pt x="8407" y="2644"/>
                    </a:cubicBezTo>
                    <a:lnTo>
                      <a:pt x="8407" y="2334"/>
                    </a:lnTo>
                    <a:cubicBezTo>
                      <a:pt x="8407" y="2215"/>
                      <a:pt x="8335" y="2096"/>
                      <a:pt x="8216" y="2072"/>
                    </a:cubicBezTo>
                    <a:lnTo>
                      <a:pt x="8216" y="1644"/>
                    </a:lnTo>
                    <a:cubicBezTo>
                      <a:pt x="8216" y="1287"/>
                      <a:pt x="8002" y="953"/>
                      <a:pt x="7669" y="810"/>
                    </a:cubicBezTo>
                    <a:lnTo>
                      <a:pt x="6764" y="405"/>
                    </a:lnTo>
                    <a:cubicBezTo>
                      <a:pt x="6668" y="167"/>
                      <a:pt x="6430" y="1"/>
                      <a:pt x="6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7413903" y="1712426"/>
                <a:ext cx="73629" cy="7443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216" extrusionOk="0">
                    <a:moveTo>
                      <a:pt x="1597" y="453"/>
                    </a:moveTo>
                    <a:cubicBezTo>
                      <a:pt x="1668" y="524"/>
                      <a:pt x="1739" y="596"/>
                      <a:pt x="1787" y="667"/>
                    </a:cubicBezTo>
                    <a:lnTo>
                      <a:pt x="1620" y="834"/>
                    </a:lnTo>
                    <a:cubicBezTo>
                      <a:pt x="1573" y="763"/>
                      <a:pt x="1501" y="667"/>
                      <a:pt x="1430" y="620"/>
                    </a:cubicBezTo>
                    <a:lnTo>
                      <a:pt x="1597" y="453"/>
                    </a:lnTo>
                    <a:close/>
                    <a:moveTo>
                      <a:pt x="1096" y="810"/>
                    </a:moveTo>
                    <a:cubicBezTo>
                      <a:pt x="1263" y="810"/>
                      <a:pt x="1382" y="953"/>
                      <a:pt x="1382" y="1096"/>
                    </a:cubicBezTo>
                    <a:cubicBezTo>
                      <a:pt x="1382" y="1263"/>
                      <a:pt x="1263" y="1406"/>
                      <a:pt x="1096" y="1406"/>
                    </a:cubicBezTo>
                    <a:cubicBezTo>
                      <a:pt x="954" y="1406"/>
                      <a:pt x="811" y="1263"/>
                      <a:pt x="811" y="1096"/>
                    </a:cubicBezTo>
                    <a:cubicBezTo>
                      <a:pt x="811" y="953"/>
                      <a:pt x="954" y="810"/>
                      <a:pt x="1096" y="810"/>
                    </a:cubicBezTo>
                    <a:close/>
                    <a:moveTo>
                      <a:pt x="1096" y="286"/>
                    </a:moveTo>
                    <a:cubicBezTo>
                      <a:pt x="1168" y="286"/>
                      <a:pt x="1239" y="310"/>
                      <a:pt x="1311" y="334"/>
                    </a:cubicBezTo>
                    <a:lnTo>
                      <a:pt x="1096" y="524"/>
                    </a:lnTo>
                    <a:cubicBezTo>
                      <a:pt x="787" y="524"/>
                      <a:pt x="525" y="786"/>
                      <a:pt x="525" y="1096"/>
                    </a:cubicBezTo>
                    <a:cubicBezTo>
                      <a:pt x="525" y="1429"/>
                      <a:pt x="787" y="1691"/>
                      <a:pt x="1096" y="1691"/>
                    </a:cubicBezTo>
                    <a:cubicBezTo>
                      <a:pt x="1382" y="1691"/>
                      <a:pt x="1620" y="1477"/>
                      <a:pt x="1668" y="1191"/>
                    </a:cubicBezTo>
                    <a:lnTo>
                      <a:pt x="1906" y="953"/>
                    </a:lnTo>
                    <a:cubicBezTo>
                      <a:pt x="1906" y="1001"/>
                      <a:pt x="1906" y="1048"/>
                      <a:pt x="1906" y="1096"/>
                    </a:cubicBezTo>
                    <a:cubicBezTo>
                      <a:pt x="1906" y="1548"/>
                      <a:pt x="1549" y="1906"/>
                      <a:pt x="1096" y="1906"/>
                    </a:cubicBezTo>
                    <a:cubicBezTo>
                      <a:pt x="644" y="1906"/>
                      <a:pt x="287" y="1548"/>
                      <a:pt x="287" y="1096"/>
                    </a:cubicBezTo>
                    <a:cubicBezTo>
                      <a:pt x="287" y="644"/>
                      <a:pt x="668" y="286"/>
                      <a:pt x="1096" y="286"/>
                    </a:cubicBezTo>
                    <a:close/>
                    <a:moveTo>
                      <a:pt x="1096" y="1"/>
                    </a:moveTo>
                    <a:cubicBezTo>
                      <a:pt x="501" y="1"/>
                      <a:pt x="1" y="501"/>
                      <a:pt x="1" y="1096"/>
                    </a:cubicBezTo>
                    <a:cubicBezTo>
                      <a:pt x="1" y="1715"/>
                      <a:pt x="501" y="2215"/>
                      <a:pt x="1096" y="2215"/>
                    </a:cubicBezTo>
                    <a:cubicBezTo>
                      <a:pt x="1716" y="2215"/>
                      <a:pt x="2192" y="1715"/>
                      <a:pt x="2192" y="1096"/>
                    </a:cubicBezTo>
                    <a:cubicBezTo>
                      <a:pt x="2192" y="501"/>
                      <a:pt x="1716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25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40"/>
          <p:cNvSpPr/>
          <p:nvPr/>
        </p:nvSpPr>
        <p:spPr>
          <a:xfrm rot="3649992">
            <a:off x="1425804" y="1058060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2" name="Google Shape;3512;p40"/>
          <p:cNvSpPr/>
          <p:nvPr/>
        </p:nvSpPr>
        <p:spPr>
          <a:xfrm rot="3649992">
            <a:off x="1359417" y="2704328"/>
            <a:ext cx="898106" cy="889642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3519" name="Google Shape;3519;p40"/>
          <p:cNvSpPr txBox="1">
            <a:spLocks noGrp="1"/>
          </p:cNvSpPr>
          <p:nvPr>
            <p:ph type="title" idx="4"/>
          </p:nvPr>
        </p:nvSpPr>
        <p:spPr>
          <a:xfrm>
            <a:off x="720000" y="3499677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seven</a:t>
            </a:r>
            <a:endParaRPr dirty="0"/>
          </a:p>
        </p:txBody>
      </p:sp>
      <p:sp>
        <p:nvSpPr>
          <p:cNvPr id="3520" name="Google Shape;3520;p40"/>
          <p:cNvSpPr txBox="1">
            <a:spLocks noGrp="1"/>
          </p:cNvSpPr>
          <p:nvPr>
            <p:ph type="subTitle" idx="5"/>
          </p:nvPr>
        </p:nvSpPr>
        <p:spPr>
          <a:xfrm>
            <a:off x="2951458" y="2976410"/>
            <a:ext cx="4991339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Decorator</a:t>
            </a:r>
            <a:r>
              <a:rPr lang="en-US" dirty="0"/>
              <a:t> lets you change the skin of an object, while </a:t>
            </a:r>
            <a:r>
              <a:rPr lang="en-US" b="1" dirty="0"/>
              <a:t>Strategy</a:t>
            </a:r>
            <a:r>
              <a:rPr lang="en-US" dirty="0"/>
              <a:t> lets you change the guts.</a:t>
            </a:r>
          </a:p>
        </p:txBody>
      </p:sp>
      <p:sp>
        <p:nvSpPr>
          <p:cNvPr id="3523" name="Google Shape;3523;p40"/>
          <p:cNvSpPr txBox="1">
            <a:spLocks noGrp="1"/>
          </p:cNvSpPr>
          <p:nvPr>
            <p:ph type="title" idx="8"/>
          </p:nvPr>
        </p:nvSpPr>
        <p:spPr>
          <a:xfrm>
            <a:off x="731845" y="1850734"/>
            <a:ext cx="22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six</a:t>
            </a:r>
            <a:endParaRPr dirty="0"/>
          </a:p>
        </p:txBody>
      </p:sp>
      <p:sp>
        <p:nvSpPr>
          <p:cNvPr id="3524" name="Google Shape;3524;p40"/>
          <p:cNvSpPr txBox="1">
            <a:spLocks noGrp="1"/>
          </p:cNvSpPr>
          <p:nvPr>
            <p:ph type="subTitle" idx="9"/>
          </p:nvPr>
        </p:nvSpPr>
        <p:spPr>
          <a:xfrm>
            <a:off x="2953487" y="1353324"/>
            <a:ext cx="5061427" cy="497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Designs that make heavy use of </a:t>
            </a:r>
            <a:r>
              <a:rPr lang="en-US" b="1" dirty="0"/>
              <a:t>Composite</a:t>
            </a:r>
            <a:r>
              <a:rPr lang="en-US" dirty="0"/>
              <a:t> and </a:t>
            </a:r>
            <a:r>
              <a:rPr lang="en-US" b="1" dirty="0"/>
              <a:t>Decorator</a:t>
            </a:r>
            <a:r>
              <a:rPr lang="en-US" dirty="0"/>
              <a:t> can often benefit from using </a:t>
            </a:r>
            <a:r>
              <a:rPr lang="en-US" b="1" dirty="0"/>
              <a:t>Prototype</a:t>
            </a:r>
            <a:r>
              <a:rPr lang="en-US" dirty="0"/>
              <a:t>. Applying the pattern lets you clone complex structures instead of reconstructing them from scratch.</a:t>
            </a:r>
          </a:p>
        </p:txBody>
      </p:sp>
      <p:sp>
        <p:nvSpPr>
          <p:cNvPr id="3527" name="Google Shape;3527;p40"/>
          <p:cNvSpPr txBox="1">
            <a:spLocks noGrp="1"/>
          </p:cNvSpPr>
          <p:nvPr>
            <p:ph type="title" idx="15"/>
          </p:nvPr>
        </p:nvSpPr>
        <p:spPr>
          <a:xfrm>
            <a:off x="720000" y="42034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Relations with other patterns</a:t>
            </a:r>
            <a:endParaRPr dirty="0"/>
          </a:p>
        </p:txBody>
      </p:sp>
      <p:grpSp>
        <p:nvGrpSpPr>
          <p:cNvPr id="3551" name="Google Shape;3551;p40"/>
          <p:cNvGrpSpPr/>
          <p:nvPr/>
        </p:nvGrpSpPr>
        <p:grpSpPr>
          <a:xfrm>
            <a:off x="1649964" y="1281684"/>
            <a:ext cx="449752" cy="442408"/>
            <a:chOff x="6084445" y="2102775"/>
            <a:chExt cx="334388" cy="333616"/>
          </a:xfrm>
        </p:grpSpPr>
        <p:sp>
          <p:nvSpPr>
            <p:cNvPr id="3552" name="Google Shape;3552;p40"/>
            <p:cNvSpPr/>
            <p:nvPr/>
          </p:nvSpPr>
          <p:spPr>
            <a:xfrm>
              <a:off x="6088442" y="2197196"/>
              <a:ext cx="218402" cy="233786"/>
            </a:xfrm>
            <a:custGeom>
              <a:avLst/>
              <a:gdLst/>
              <a:ahLst/>
              <a:cxnLst/>
              <a:rect l="l" t="t" r="r" b="b"/>
              <a:pathLst>
                <a:path w="6502" h="6960" extrusionOk="0">
                  <a:moveTo>
                    <a:pt x="3882" y="0"/>
                  </a:moveTo>
                  <a:cubicBezTo>
                    <a:pt x="3882" y="0"/>
                    <a:pt x="3453" y="71"/>
                    <a:pt x="3334" y="262"/>
                  </a:cubicBezTo>
                  <a:cubicBezTo>
                    <a:pt x="3334" y="262"/>
                    <a:pt x="3334" y="262"/>
                    <a:pt x="3311" y="286"/>
                  </a:cubicBezTo>
                  <a:cubicBezTo>
                    <a:pt x="2906" y="929"/>
                    <a:pt x="2429" y="1453"/>
                    <a:pt x="1739" y="1786"/>
                  </a:cubicBezTo>
                  <a:lnTo>
                    <a:pt x="1310" y="2024"/>
                  </a:lnTo>
                  <a:cubicBezTo>
                    <a:pt x="834" y="2262"/>
                    <a:pt x="405" y="2691"/>
                    <a:pt x="239" y="3215"/>
                  </a:cubicBezTo>
                  <a:cubicBezTo>
                    <a:pt x="0" y="3953"/>
                    <a:pt x="143" y="4739"/>
                    <a:pt x="691" y="5287"/>
                  </a:cubicBezTo>
                  <a:lnTo>
                    <a:pt x="1382" y="5739"/>
                  </a:lnTo>
                  <a:cubicBezTo>
                    <a:pt x="1382" y="5739"/>
                    <a:pt x="1739" y="6358"/>
                    <a:pt x="1739" y="6358"/>
                  </a:cubicBezTo>
                  <a:cubicBezTo>
                    <a:pt x="2148" y="6750"/>
                    <a:pt x="2679" y="6959"/>
                    <a:pt x="3218" y="6959"/>
                  </a:cubicBezTo>
                  <a:cubicBezTo>
                    <a:pt x="3432" y="6959"/>
                    <a:pt x="3648" y="6926"/>
                    <a:pt x="3858" y="6859"/>
                  </a:cubicBezTo>
                  <a:cubicBezTo>
                    <a:pt x="4382" y="6668"/>
                    <a:pt x="4811" y="6311"/>
                    <a:pt x="5073" y="5811"/>
                  </a:cubicBezTo>
                  <a:lnTo>
                    <a:pt x="5573" y="4811"/>
                  </a:lnTo>
                  <a:cubicBezTo>
                    <a:pt x="5740" y="4501"/>
                    <a:pt x="5978" y="4239"/>
                    <a:pt x="6264" y="4048"/>
                  </a:cubicBezTo>
                  <a:lnTo>
                    <a:pt x="6287" y="4048"/>
                  </a:lnTo>
                  <a:cubicBezTo>
                    <a:pt x="6478" y="3929"/>
                    <a:pt x="6502" y="3667"/>
                    <a:pt x="6335" y="3501"/>
                  </a:cubicBezTo>
                  <a:cubicBezTo>
                    <a:pt x="6261" y="3426"/>
                    <a:pt x="6168" y="3389"/>
                    <a:pt x="6073" y="3389"/>
                  </a:cubicBezTo>
                  <a:cubicBezTo>
                    <a:pt x="6017" y="3389"/>
                    <a:pt x="5960" y="3403"/>
                    <a:pt x="5906" y="3429"/>
                  </a:cubicBezTo>
                  <a:lnTo>
                    <a:pt x="5883" y="3453"/>
                  </a:lnTo>
                  <a:cubicBezTo>
                    <a:pt x="5821" y="3488"/>
                    <a:pt x="5754" y="3504"/>
                    <a:pt x="5686" y="3504"/>
                  </a:cubicBezTo>
                  <a:cubicBezTo>
                    <a:pt x="5568" y="3504"/>
                    <a:pt x="5449" y="3457"/>
                    <a:pt x="5359" y="3382"/>
                  </a:cubicBezTo>
                  <a:lnTo>
                    <a:pt x="5359" y="3358"/>
                  </a:lnTo>
                  <a:cubicBezTo>
                    <a:pt x="5335" y="3334"/>
                    <a:pt x="5311" y="3310"/>
                    <a:pt x="5287" y="3286"/>
                  </a:cubicBezTo>
                  <a:cubicBezTo>
                    <a:pt x="5144" y="3167"/>
                    <a:pt x="5168" y="2929"/>
                    <a:pt x="5311" y="2786"/>
                  </a:cubicBezTo>
                  <a:lnTo>
                    <a:pt x="5168" y="1929"/>
                  </a:lnTo>
                  <a:lnTo>
                    <a:pt x="4692" y="1310"/>
                  </a:lnTo>
                  <a:cubicBezTo>
                    <a:pt x="4623" y="1390"/>
                    <a:pt x="4527" y="1426"/>
                    <a:pt x="4430" y="1426"/>
                  </a:cubicBezTo>
                  <a:cubicBezTo>
                    <a:pt x="4325" y="1426"/>
                    <a:pt x="4218" y="1384"/>
                    <a:pt x="4144" y="1310"/>
                  </a:cubicBezTo>
                  <a:cubicBezTo>
                    <a:pt x="4120" y="1286"/>
                    <a:pt x="4096" y="1286"/>
                    <a:pt x="4073" y="1262"/>
                  </a:cubicBezTo>
                  <a:lnTo>
                    <a:pt x="4073" y="1238"/>
                  </a:lnTo>
                  <a:cubicBezTo>
                    <a:pt x="3930" y="1119"/>
                    <a:pt x="3906" y="905"/>
                    <a:pt x="4001" y="738"/>
                  </a:cubicBezTo>
                  <a:cubicBezTo>
                    <a:pt x="4025" y="691"/>
                    <a:pt x="4049" y="643"/>
                    <a:pt x="4073" y="619"/>
                  </a:cubicBezTo>
                  <a:cubicBezTo>
                    <a:pt x="4168" y="429"/>
                    <a:pt x="4144" y="238"/>
                    <a:pt x="4001" y="95"/>
                  </a:cubicBezTo>
                  <a:cubicBezTo>
                    <a:pt x="3954" y="48"/>
                    <a:pt x="3906" y="24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0"/>
            <p:cNvSpPr/>
            <p:nvPr/>
          </p:nvSpPr>
          <p:spPr>
            <a:xfrm>
              <a:off x="6086023" y="2195786"/>
              <a:ext cx="132848" cy="187802"/>
            </a:xfrm>
            <a:custGeom>
              <a:avLst/>
              <a:gdLst/>
              <a:ahLst/>
              <a:cxnLst/>
              <a:rect l="l" t="t" r="r" b="b"/>
              <a:pathLst>
                <a:path w="3955" h="5591" extrusionOk="0">
                  <a:moveTo>
                    <a:pt x="3775" y="0"/>
                  </a:moveTo>
                  <a:cubicBezTo>
                    <a:pt x="3632" y="0"/>
                    <a:pt x="3490" y="75"/>
                    <a:pt x="3406" y="209"/>
                  </a:cubicBezTo>
                  <a:lnTo>
                    <a:pt x="3383" y="209"/>
                  </a:lnTo>
                  <a:cubicBezTo>
                    <a:pt x="2978" y="876"/>
                    <a:pt x="2382" y="1423"/>
                    <a:pt x="1692" y="1780"/>
                  </a:cubicBezTo>
                  <a:lnTo>
                    <a:pt x="1263" y="1995"/>
                  </a:lnTo>
                  <a:cubicBezTo>
                    <a:pt x="1073" y="2090"/>
                    <a:pt x="882" y="2233"/>
                    <a:pt x="739" y="2376"/>
                  </a:cubicBezTo>
                  <a:cubicBezTo>
                    <a:pt x="501" y="2590"/>
                    <a:pt x="334" y="2876"/>
                    <a:pt x="239" y="3209"/>
                  </a:cubicBezTo>
                  <a:cubicBezTo>
                    <a:pt x="1" y="3948"/>
                    <a:pt x="191" y="4757"/>
                    <a:pt x="739" y="5329"/>
                  </a:cubicBezTo>
                  <a:lnTo>
                    <a:pt x="1025" y="5591"/>
                  </a:lnTo>
                  <a:cubicBezTo>
                    <a:pt x="453" y="5043"/>
                    <a:pt x="263" y="4210"/>
                    <a:pt x="501" y="3471"/>
                  </a:cubicBezTo>
                  <a:cubicBezTo>
                    <a:pt x="620" y="3162"/>
                    <a:pt x="787" y="2876"/>
                    <a:pt x="1025" y="2638"/>
                  </a:cubicBezTo>
                  <a:cubicBezTo>
                    <a:pt x="1168" y="2495"/>
                    <a:pt x="1335" y="2376"/>
                    <a:pt x="1549" y="2257"/>
                  </a:cubicBezTo>
                  <a:lnTo>
                    <a:pt x="1954" y="2042"/>
                  </a:lnTo>
                  <a:cubicBezTo>
                    <a:pt x="2644" y="1685"/>
                    <a:pt x="3240" y="1161"/>
                    <a:pt x="3668" y="495"/>
                  </a:cubicBezTo>
                  <a:lnTo>
                    <a:pt x="3954" y="42"/>
                  </a:lnTo>
                  <a:cubicBezTo>
                    <a:pt x="3897" y="14"/>
                    <a:pt x="3836" y="0"/>
                    <a:pt x="3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0"/>
            <p:cNvSpPr/>
            <p:nvPr/>
          </p:nvSpPr>
          <p:spPr>
            <a:xfrm>
              <a:off x="6214035" y="2238781"/>
              <a:ext cx="53610" cy="83438"/>
            </a:xfrm>
            <a:custGeom>
              <a:avLst/>
              <a:gdLst/>
              <a:ahLst/>
              <a:cxnLst/>
              <a:rect l="l" t="t" r="r" b="b"/>
              <a:pathLst>
                <a:path w="1596" h="2484" extrusionOk="0">
                  <a:moveTo>
                    <a:pt x="953" y="0"/>
                  </a:moveTo>
                  <a:cubicBezTo>
                    <a:pt x="866" y="88"/>
                    <a:pt x="743" y="139"/>
                    <a:pt x="623" y="139"/>
                  </a:cubicBezTo>
                  <a:cubicBezTo>
                    <a:pt x="546" y="139"/>
                    <a:pt x="470" y="118"/>
                    <a:pt x="405" y="72"/>
                  </a:cubicBezTo>
                  <a:lnTo>
                    <a:pt x="143" y="334"/>
                  </a:lnTo>
                  <a:cubicBezTo>
                    <a:pt x="24" y="453"/>
                    <a:pt x="0" y="620"/>
                    <a:pt x="48" y="762"/>
                  </a:cubicBezTo>
                  <a:lnTo>
                    <a:pt x="524" y="2191"/>
                  </a:lnTo>
                  <a:cubicBezTo>
                    <a:pt x="548" y="2263"/>
                    <a:pt x="572" y="2310"/>
                    <a:pt x="619" y="2358"/>
                  </a:cubicBezTo>
                  <a:cubicBezTo>
                    <a:pt x="703" y="2441"/>
                    <a:pt x="816" y="2483"/>
                    <a:pt x="929" y="2483"/>
                  </a:cubicBezTo>
                  <a:cubicBezTo>
                    <a:pt x="1042" y="2483"/>
                    <a:pt x="1155" y="2441"/>
                    <a:pt x="1239" y="2358"/>
                  </a:cubicBezTo>
                  <a:lnTo>
                    <a:pt x="1548" y="2048"/>
                  </a:lnTo>
                  <a:cubicBezTo>
                    <a:pt x="1453" y="1882"/>
                    <a:pt x="1477" y="1667"/>
                    <a:pt x="1596" y="1525"/>
                  </a:cubicBezTo>
                  <a:lnTo>
                    <a:pt x="1429" y="69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0"/>
            <p:cNvSpPr/>
            <p:nvPr/>
          </p:nvSpPr>
          <p:spPr>
            <a:xfrm>
              <a:off x="6226027" y="2162800"/>
              <a:ext cx="132009" cy="148837"/>
            </a:xfrm>
            <a:custGeom>
              <a:avLst/>
              <a:gdLst/>
              <a:ahLst/>
              <a:cxnLst/>
              <a:rect l="l" t="t" r="r" b="b"/>
              <a:pathLst>
                <a:path w="3930" h="4431" extrusionOk="0">
                  <a:moveTo>
                    <a:pt x="2834" y="0"/>
                  </a:moveTo>
                  <a:lnTo>
                    <a:pt x="24" y="2834"/>
                  </a:lnTo>
                  <a:cubicBezTo>
                    <a:pt x="0" y="2858"/>
                    <a:pt x="0" y="2882"/>
                    <a:pt x="0" y="2929"/>
                  </a:cubicBezTo>
                  <a:lnTo>
                    <a:pt x="477" y="4358"/>
                  </a:lnTo>
                  <a:cubicBezTo>
                    <a:pt x="492" y="4404"/>
                    <a:pt x="537" y="4430"/>
                    <a:pt x="580" y="4430"/>
                  </a:cubicBezTo>
                  <a:cubicBezTo>
                    <a:pt x="604" y="4430"/>
                    <a:pt x="627" y="4423"/>
                    <a:pt x="643" y="4406"/>
                  </a:cubicBezTo>
                  <a:lnTo>
                    <a:pt x="3930" y="1095"/>
                  </a:lnTo>
                  <a:lnTo>
                    <a:pt x="3739" y="38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0"/>
            <p:cNvSpPr/>
            <p:nvPr/>
          </p:nvSpPr>
          <p:spPr>
            <a:xfrm>
              <a:off x="6193243" y="2280332"/>
              <a:ext cx="32011" cy="63351"/>
            </a:xfrm>
            <a:custGeom>
              <a:avLst/>
              <a:gdLst/>
              <a:ahLst/>
              <a:cxnLst/>
              <a:rect l="l" t="t" r="r" b="b"/>
              <a:pathLst>
                <a:path w="953" h="1886" extrusionOk="0">
                  <a:moveTo>
                    <a:pt x="366" y="1"/>
                  </a:moveTo>
                  <a:cubicBezTo>
                    <a:pt x="346" y="1"/>
                    <a:pt x="327" y="9"/>
                    <a:pt x="310" y="26"/>
                  </a:cubicBezTo>
                  <a:lnTo>
                    <a:pt x="48" y="288"/>
                  </a:lnTo>
                  <a:cubicBezTo>
                    <a:pt x="24" y="311"/>
                    <a:pt x="0" y="359"/>
                    <a:pt x="24" y="383"/>
                  </a:cubicBezTo>
                  <a:lnTo>
                    <a:pt x="500" y="1835"/>
                  </a:lnTo>
                  <a:cubicBezTo>
                    <a:pt x="515" y="1865"/>
                    <a:pt x="557" y="1885"/>
                    <a:pt x="598" y="1885"/>
                  </a:cubicBezTo>
                  <a:cubicBezTo>
                    <a:pt x="624" y="1885"/>
                    <a:pt x="649" y="1877"/>
                    <a:pt x="667" y="1859"/>
                  </a:cubicBezTo>
                  <a:lnTo>
                    <a:pt x="929" y="1597"/>
                  </a:lnTo>
                  <a:cubicBezTo>
                    <a:pt x="953" y="1573"/>
                    <a:pt x="953" y="1526"/>
                    <a:pt x="953" y="1502"/>
                  </a:cubicBezTo>
                  <a:lnTo>
                    <a:pt x="453" y="73"/>
                  </a:lnTo>
                  <a:cubicBezTo>
                    <a:pt x="437" y="27"/>
                    <a:pt x="40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0"/>
            <p:cNvSpPr/>
            <p:nvPr/>
          </p:nvSpPr>
          <p:spPr>
            <a:xfrm>
              <a:off x="6166035" y="2307708"/>
              <a:ext cx="32011" cy="63922"/>
            </a:xfrm>
            <a:custGeom>
              <a:avLst/>
              <a:gdLst/>
              <a:ahLst/>
              <a:cxnLst/>
              <a:rect l="l" t="t" r="r" b="b"/>
              <a:pathLst>
                <a:path w="953" h="1903" extrusionOk="0">
                  <a:moveTo>
                    <a:pt x="362" y="1"/>
                  </a:moveTo>
                  <a:cubicBezTo>
                    <a:pt x="334" y="1"/>
                    <a:pt x="306" y="14"/>
                    <a:pt x="286" y="44"/>
                  </a:cubicBezTo>
                  <a:lnTo>
                    <a:pt x="24" y="282"/>
                  </a:lnTo>
                  <a:cubicBezTo>
                    <a:pt x="0" y="306"/>
                    <a:pt x="0" y="354"/>
                    <a:pt x="0" y="401"/>
                  </a:cubicBezTo>
                  <a:lnTo>
                    <a:pt x="477" y="1830"/>
                  </a:lnTo>
                  <a:cubicBezTo>
                    <a:pt x="492" y="1876"/>
                    <a:pt x="537" y="1903"/>
                    <a:pt x="580" y="1903"/>
                  </a:cubicBezTo>
                  <a:cubicBezTo>
                    <a:pt x="604" y="1903"/>
                    <a:pt x="626" y="1895"/>
                    <a:pt x="643" y="1878"/>
                  </a:cubicBezTo>
                  <a:lnTo>
                    <a:pt x="905" y="1616"/>
                  </a:lnTo>
                  <a:cubicBezTo>
                    <a:pt x="929" y="1592"/>
                    <a:pt x="953" y="1544"/>
                    <a:pt x="929" y="1521"/>
                  </a:cubicBezTo>
                  <a:lnTo>
                    <a:pt x="453" y="68"/>
                  </a:lnTo>
                  <a:cubicBezTo>
                    <a:pt x="439" y="26"/>
                    <a:pt x="401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0"/>
            <p:cNvSpPr/>
            <p:nvPr/>
          </p:nvSpPr>
          <p:spPr>
            <a:xfrm>
              <a:off x="6321221" y="2107780"/>
              <a:ext cx="93615" cy="91835"/>
            </a:xfrm>
            <a:custGeom>
              <a:avLst/>
              <a:gdLst/>
              <a:ahLst/>
              <a:cxnLst/>
              <a:rect l="l" t="t" r="r" b="b"/>
              <a:pathLst>
                <a:path w="2787" h="2734" extrusionOk="0">
                  <a:moveTo>
                    <a:pt x="1236" y="1"/>
                  </a:moveTo>
                  <a:cubicBezTo>
                    <a:pt x="1161" y="1"/>
                    <a:pt x="1084" y="31"/>
                    <a:pt x="1024" y="90"/>
                  </a:cubicBezTo>
                  <a:lnTo>
                    <a:pt x="500" y="614"/>
                  </a:lnTo>
                  <a:cubicBezTo>
                    <a:pt x="310" y="805"/>
                    <a:pt x="167" y="1043"/>
                    <a:pt x="96" y="1305"/>
                  </a:cubicBezTo>
                  <a:lnTo>
                    <a:pt x="0" y="1638"/>
                  </a:lnTo>
                  <a:lnTo>
                    <a:pt x="1096" y="2733"/>
                  </a:lnTo>
                  <a:lnTo>
                    <a:pt x="1453" y="2638"/>
                  </a:lnTo>
                  <a:cubicBezTo>
                    <a:pt x="1715" y="2567"/>
                    <a:pt x="1953" y="2448"/>
                    <a:pt x="2144" y="2257"/>
                  </a:cubicBezTo>
                  <a:lnTo>
                    <a:pt x="2668" y="1733"/>
                  </a:lnTo>
                  <a:cubicBezTo>
                    <a:pt x="2787" y="1614"/>
                    <a:pt x="2787" y="1424"/>
                    <a:pt x="2668" y="1305"/>
                  </a:cubicBezTo>
                  <a:lnTo>
                    <a:pt x="1429" y="90"/>
                  </a:lnTo>
                  <a:cubicBezTo>
                    <a:pt x="1382" y="31"/>
                    <a:pt x="1310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0"/>
            <p:cNvSpPr/>
            <p:nvPr/>
          </p:nvSpPr>
          <p:spPr>
            <a:xfrm>
              <a:off x="6221223" y="2364374"/>
              <a:ext cx="19247" cy="19213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6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6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0"/>
            <p:cNvSpPr/>
            <p:nvPr/>
          </p:nvSpPr>
          <p:spPr>
            <a:xfrm>
              <a:off x="6190018" y="2388357"/>
              <a:ext cx="20053" cy="20053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310"/>
                  </a:cubicBezTo>
                  <a:cubicBezTo>
                    <a:pt x="596" y="144"/>
                    <a:pt x="453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0"/>
            <p:cNvSpPr/>
            <p:nvPr/>
          </p:nvSpPr>
          <p:spPr>
            <a:xfrm>
              <a:off x="6114844" y="2321177"/>
              <a:ext cx="20020" cy="19213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43" y="0"/>
                    <a:pt x="0" y="119"/>
                    <a:pt x="0" y="286"/>
                  </a:cubicBezTo>
                  <a:cubicBezTo>
                    <a:pt x="0" y="453"/>
                    <a:pt x="143" y="572"/>
                    <a:pt x="286" y="572"/>
                  </a:cubicBezTo>
                  <a:cubicBezTo>
                    <a:pt x="453" y="572"/>
                    <a:pt x="596" y="453"/>
                    <a:pt x="596" y="286"/>
                  </a:cubicBezTo>
                  <a:cubicBezTo>
                    <a:pt x="596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0"/>
            <p:cNvSpPr/>
            <p:nvPr/>
          </p:nvSpPr>
          <p:spPr>
            <a:xfrm>
              <a:off x="6127641" y="2284362"/>
              <a:ext cx="19213" cy="19247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19" y="1"/>
                    <a:pt x="0" y="120"/>
                    <a:pt x="0" y="287"/>
                  </a:cubicBezTo>
                  <a:cubicBezTo>
                    <a:pt x="0" y="453"/>
                    <a:pt x="119" y="572"/>
                    <a:pt x="286" y="572"/>
                  </a:cubicBezTo>
                  <a:cubicBezTo>
                    <a:pt x="453" y="572"/>
                    <a:pt x="572" y="453"/>
                    <a:pt x="572" y="287"/>
                  </a:cubicBezTo>
                  <a:cubicBezTo>
                    <a:pt x="572" y="120"/>
                    <a:pt x="453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0"/>
            <p:cNvSpPr/>
            <p:nvPr/>
          </p:nvSpPr>
          <p:spPr>
            <a:xfrm>
              <a:off x="6160425" y="2263570"/>
              <a:ext cx="20053" cy="2002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286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53" y="596"/>
                    <a:pt x="596" y="453"/>
                    <a:pt x="596" y="286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0"/>
            <p:cNvSpPr/>
            <p:nvPr/>
          </p:nvSpPr>
          <p:spPr>
            <a:xfrm>
              <a:off x="6110846" y="2363366"/>
              <a:ext cx="48034" cy="47429"/>
            </a:xfrm>
            <a:custGeom>
              <a:avLst/>
              <a:gdLst/>
              <a:ahLst/>
              <a:cxnLst/>
              <a:rect l="l" t="t" r="r" b="b"/>
              <a:pathLst>
                <a:path w="1430" h="1412" extrusionOk="0">
                  <a:moveTo>
                    <a:pt x="417" y="0"/>
                  </a:moveTo>
                  <a:cubicBezTo>
                    <a:pt x="369" y="0"/>
                    <a:pt x="322" y="18"/>
                    <a:pt x="286" y="54"/>
                  </a:cubicBezTo>
                  <a:lnTo>
                    <a:pt x="0" y="340"/>
                  </a:lnTo>
                  <a:lnTo>
                    <a:pt x="1096" y="1411"/>
                  </a:lnTo>
                  <a:lnTo>
                    <a:pt x="1358" y="1150"/>
                  </a:lnTo>
                  <a:cubicBezTo>
                    <a:pt x="1429" y="1078"/>
                    <a:pt x="1429" y="935"/>
                    <a:pt x="1358" y="864"/>
                  </a:cubicBezTo>
                  <a:lnTo>
                    <a:pt x="548" y="54"/>
                  </a:lnTo>
                  <a:cubicBezTo>
                    <a:pt x="512" y="18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5" name="Google Shape;3565;p40"/>
            <p:cNvGrpSpPr/>
            <p:nvPr/>
          </p:nvGrpSpPr>
          <p:grpSpPr>
            <a:xfrm>
              <a:off x="6084445" y="2102775"/>
              <a:ext cx="334388" cy="333616"/>
              <a:chOff x="6084445" y="2102775"/>
              <a:chExt cx="334388" cy="333616"/>
            </a:xfrm>
          </p:grpSpPr>
          <p:sp>
            <p:nvSpPr>
              <p:cNvPr id="3566" name="Google Shape;3566;p40"/>
              <p:cNvSpPr/>
              <p:nvPr/>
            </p:nvSpPr>
            <p:spPr>
              <a:xfrm>
                <a:off x="6084445" y="2102775"/>
                <a:ext cx="334388" cy="333616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9932" extrusionOk="0">
                    <a:moveTo>
                      <a:pt x="8097" y="1692"/>
                    </a:moveTo>
                    <a:lnTo>
                      <a:pt x="8264" y="1858"/>
                    </a:lnTo>
                    <a:lnTo>
                      <a:pt x="7788" y="2335"/>
                    </a:lnTo>
                    <a:lnTo>
                      <a:pt x="7621" y="2168"/>
                    </a:lnTo>
                    <a:lnTo>
                      <a:pt x="8097" y="1692"/>
                    </a:lnTo>
                    <a:close/>
                    <a:moveTo>
                      <a:pt x="8264" y="287"/>
                    </a:moveTo>
                    <a:cubicBezTo>
                      <a:pt x="8312" y="287"/>
                      <a:pt x="8335" y="311"/>
                      <a:pt x="8383" y="334"/>
                    </a:cubicBezTo>
                    <a:lnTo>
                      <a:pt x="9598" y="1573"/>
                    </a:lnTo>
                    <a:cubicBezTo>
                      <a:pt x="9621" y="1597"/>
                      <a:pt x="9645" y="1620"/>
                      <a:pt x="9645" y="1668"/>
                    </a:cubicBezTo>
                    <a:cubicBezTo>
                      <a:pt x="9645" y="1692"/>
                      <a:pt x="9645" y="1739"/>
                      <a:pt x="9621" y="1787"/>
                    </a:cubicBezTo>
                    <a:lnTo>
                      <a:pt x="9097" y="2287"/>
                    </a:lnTo>
                    <a:cubicBezTo>
                      <a:pt x="8907" y="2478"/>
                      <a:pt x="8693" y="2597"/>
                      <a:pt x="8454" y="2668"/>
                    </a:cubicBezTo>
                    <a:lnTo>
                      <a:pt x="8192" y="2716"/>
                    </a:lnTo>
                    <a:lnTo>
                      <a:pt x="8002" y="2525"/>
                    </a:lnTo>
                    <a:lnTo>
                      <a:pt x="8454" y="2049"/>
                    </a:lnTo>
                    <a:lnTo>
                      <a:pt x="8526" y="2120"/>
                    </a:lnTo>
                    <a:cubicBezTo>
                      <a:pt x="8550" y="2144"/>
                      <a:pt x="8574" y="2144"/>
                      <a:pt x="8621" y="2144"/>
                    </a:cubicBezTo>
                    <a:cubicBezTo>
                      <a:pt x="8645" y="2144"/>
                      <a:pt x="8693" y="2144"/>
                      <a:pt x="8716" y="2120"/>
                    </a:cubicBezTo>
                    <a:cubicBezTo>
                      <a:pt x="8788" y="2049"/>
                      <a:pt x="8788" y="1954"/>
                      <a:pt x="8716" y="1906"/>
                    </a:cubicBezTo>
                    <a:lnTo>
                      <a:pt x="8026" y="1215"/>
                    </a:lnTo>
                    <a:cubicBezTo>
                      <a:pt x="8002" y="1192"/>
                      <a:pt x="7966" y="1180"/>
                      <a:pt x="7931" y="1180"/>
                    </a:cubicBezTo>
                    <a:cubicBezTo>
                      <a:pt x="7895" y="1180"/>
                      <a:pt x="7859" y="1192"/>
                      <a:pt x="7835" y="1215"/>
                    </a:cubicBezTo>
                    <a:cubicBezTo>
                      <a:pt x="7764" y="1287"/>
                      <a:pt x="7764" y="1382"/>
                      <a:pt x="7835" y="1430"/>
                    </a:cubicBezTo>
                    <a:lnTo>
                      <a:pt x="7883" y="1477"/>
                    </a:lnTo>
                    <a:lnTo>
                      <a:pt x="7430" y="1954"/>
                    </a:lnTo>
                    <a:lnTo>
                      <a:pt x="7216" y="1739"/>
                    </a:lnTo>
                    <a:lnTo>
                      <a:pt x="7288" y="1477"/>
                    </a:lnTo>
                    <a:cubicBezTo>
                      <a:pt x="7359" y="1239"/>
                      <a:pt x="7478" y="1025"/>
                      <a:pt x="7645" y="858"/>
                    </a:cubicBezTo>
                    <a:lnTo>
                      <a:pt x="8169" y="334"/>
                    </a:lnTo>
                    <a:cubicBezTo>
                      <a:pt x="8192" y="311"/>
                      <a:pt x="8240" y="287"/>
                      <a:pt x="8264" y="287"/>
                    </a:cubicBezTo>
                    <a:close/>
                    <a:moveTo>
                      <a:pt x="7049" y="2001"/>
                    </a:moveTo>
                    <a:lnTo>
                      <a:pt x="7216" y="2168"/>
                    </a:lnTo>
                    <a:lnTo>
                      <a:pt x="5597" y="3764"/>
                    </a:lnTo>
                    <a:cubicBezTo>
                      <a:pt x="5549" y="3835"/>
                      <a:pt x="5549" y="3930"/>
                      <a:pt x="5597" y="3978"/>
                    </a:cubicBezTo>
                    <a:cubicBezTo>
                      <a:pt x="5621" y="4002"/>
                      <a:pt x="5668" y="4026"/>
                      <a:pt x="5692" y="4026"/>
                    </a:cubicBezTo>
                    <a:cubicBezTo>
                      <a:pt x="5740" y="4026"/>
                      <a:pt x="5763" y="4002"/>
                      <a:pt x="5811" y="3978"/>
                    </a:cubicBezTo>
                    <a:lnTo>
                      <a:pt x="7430" y="2359"/>
                    </a:lnTo>
                    <a:lnTo>
                      <a:pt x="7573" y="2525"/>
                    </a:lnTo>
                    <a:lnTo>
                      <a:pt x="4620" y="5478"/>
                    </a:lnTo>
                    <a:lnTo>
                      <a:pt x="4549" y="5240"/>
                    </a:lnTo>
                    <a:lnTo>
                      <a:pt x="5335" y="4454"/>
                    </a:lnTo>
                    <a:cubicBezTo>
                      <a:pt x="5382" y="4407"/>
                      <a:pt x="5382" y="4311"/>
                      <a:pt x="5335" y="4264"/>
                    </a:cubicBezTo>
                    <a:cubicBezTo>
                      <a:pt x="5299" y="4228"/>
                      <a:pt x="5257" y="4210"/>
                      <a:pt x="5219" y="4210"/>
                    </a:cubicBezTo>
                    <a:cubicBezTo>
                      <a:pt x="5180" y="4210"/>
                      <a:pt x="5144" y="4228"/>
                      <a:pt x="5120" y="4264"/>
                    </a:cubicBezTo>
                    <a:lnTo>
                      <a:pt x="4430" y="4931"/>
                    </a:lnTo>
                    <a:lnTo>
                      <a:pt x="4358" y="4692"/>
                    </a:lnTo>
                    <a:lnTo>
                      <a:pt x="7049" y="2001"/>
                    </a:lnTo>
                    <a:close/>
                    <a:moveTo>
                      <a:pt x="3596" y="5478"/>
                    </a:moveTo>
                    <a:lnTo>
                      <a:pt x="3668" y="5716"/>
                    </a:lnTo>
                    <a:lnTo>
                      <a:pt x="3477" y="5883"/>
                    </a:lnTo>
                    <a:lnTo>
                      <a:pt x="3406" y="5645"/>
                    </a:lnTo>
                    <a:lnTo>
                      <a:pt x="3596" y="5478"/>
                    </a:lnTo>
                    <a:close/>
                    <a:moveTo>
                      <a:pt x="4311" y="5478"/>
                    </a:moveTo>
                    <a:lnTo>
                      <a:pt x="4406" y="5716"/>
                    </a:lnTo>
                    <a:lnTo>
                      <a:pt x="4073" y="6026"/>
                    </a:lnTo>
                    <a:lnTo>
                      <a:pt x="4001" y="5788"/>
                    </a:lnTo>
                    <a:lnTo>
                      <a:pt x="4311" y="5478"/>
                    </a:lnTo>
                    <a:close/>
                    <a:moveTo>
                      <a:pt x="3763" y="6026"/>
                    </a:moveTo>
                    <a:lnTo>
                      <a:pt x="3858" y="6264"/>
                    </a:lnTo>
                    <a:lnTo>
                      <a:pt x="3668" y="6455"/>
                    </a:lnTo>
                    <a:lnTo>
                      <a:pt x="3596" y="6193"/>
                    </a:lnTo>
                    <a:lnTo>
                      <a:pt x="3763" y="6026"/>
                    </a:lnTo>
                    <a:close/>
                    <a:moveTo>
                      <a:pt x="2763" y="6288"/>
                    </a:moveTo>
                    <a:lnTo>
                      <a:pt x="2834" y="6526"/>
                    </a:lnTo>
                    <a:lnTo>
                      <a:pt x="2668" y="6717"/>
                    </a:lnTo>
                    <a:lnTo>
                      <a:pt x="2596" y="6478"/>
                    </a:lnTo>
                    <a:lnTo>
                      <a:pt x="2763" y="6288"/>
                    </a:lnTo>
                    <a:close/>
                    <a:moveTo>
                      <a:pt x="3358" y="6431"/>
                    </a:moveTo>
                    <a:lnTo>
                      <a:pt x="3430" y="6669"/>
                    </a:lnTo>
                    <a:lnTo>
                      <a:pt x="3263" y="6859"/>
                    </a:lnTo>
                    <a:lnTo>
                      <a:pt x="3168" y="6598"/>
                    </a:lnTo>
                    <a:lnTo>
                      <a:pt x="3358" y="6431"/>
                    </a:lnTo>
                    <a:close/>
                    <a:moveTo>
                      <a:pt x="3954" y="6574"/>
                    </a:moveTo>
                    <a:lnTo>
                      <a:pt x="4025" y="6812"/>
                    </a:lnTo>
                    <a:lnTo>
                      <a:pt x="3858" y="6979"/>
                    </a:lnTo>
                    <a:lnTo>
                      <a:pt x="3763" y="6740"/>
                    </a:lnTo>
                    <a:lnTo>
                      <a:pt x="3954" y="6574"/>
                    </a:lnTo>
                    <a:close/>
                    <a:moveTo>
                      <a:pt x="2953" y="6836"/>
                    </a:moveTo>
                    <a:lnTo>
                      <a:pt x="3025" y="7074"/>
                    </a:lnTo>
                    <a:lnTo>
                      <a:pt x="2858" y="7264"/>
                    </a:lnTo>
                    <a:lnTo>
                      <a:pt x="2763" y="7026"/>
                    </a:lnTo>
                    <a:lnTo>
                      <a:pt x="2953" y="6836"/>
                    </a:lnTo>
                    <a:close/>
                    <a:moveTo>
                      <a:pt x="3144" y="7383"/>
                    </a:moveTo>
                    <a:lnTo>
                      <a:pt x="3215" y="7622"/>
                    </a:lnTo>
                    <a:lnTo>
                      <a:pt x="3025" y="7812"/>
                    </a:lnTo>
                    <a:lnTo>
                      <a:pt x="2953" y="7574"/>
                    </a:lnTo>
                    <a:lnTo>
                      <a:pt x="3144" y="7383"/>
                    </a:lnTo>
                    <a:close/>
                    <a:moveTo>
                      <a:pt x="2548" y="7241"/>
                    </a:moveTo>
                    <a:lnTo>
                      <a:pt x="2620" y="7502"/>
                    </a:lnTo>
                    <a:lnTo>
                      <a:pt x="1929" y="8193"/>
                    </a:lnTo>
                    <a:lnTo>
                      <a:pt x="1763" y="8026"/>
                    </a:lnTo>
                    <a:lnTo>
                      <a:pt x="2548" y="7241"/>
                    </a:lnTo>
                    <a:close/>
                    <a:moveTo>
                      <a:pt x="1203" y="7913"/>
                    </a:moveTo>
                    <a:cubicBezTo>
                      <a:pt x="1215" y="7913"/>
                      <a:pt x="1227" y="7919"/>
                      <a:pt x="1239" y="7931"/>
                    </a:cubicBezTo>
                    <a:lnTo>
                      <a:pt x="2048" y="8741"/>
                    </a:lnTo>
                    <a:cubicBezTo>
                      <a:pt x="2072" y="8741"/>
                      <a:pt x="2072" y="8788"/>
                      <a:pt x="2048" y="8788"/>
                    </a:cubicBezTo>
                    <a:lnTo>
                      <a:pt x="1858" y="8979"/>
                    </a:lnTo>
                    <a:lnTo>
                      <a:pt x="1001" y="8098"/>
                    </a:lnTo>
                    <a:lnTo>
                      <a:pt x="1167" y="7931"/>
                    </a:lnTo>
                    <a:cubicBezTo>
                      <a:pt x="1179" y="7919"/>
                      <a:pt x="1191" y="7913"/>
                      <a:pt x="1203" y="7913"/>
                    </a:cubicBezTo>
                    <a:close/>
                    <a:moveTo>
                      <a:pt x="8288" y="1"/>
                    </a:moveTo>
                    <a:cubicBezTo>
                      <a:pt x="8169" y="1"/>
                      <a:pt x="8050" y="49"/>
                      <a:pt x="7978" y="144"/>
                    </a:cubicBezTo>
                    <a:lnTo>
                      <a:pt x="7454" y="644"/>
                    </a:lnTo>
                    <a:cubicBezTo>
                      <a:pt x="7240" y="858"/>
                      <a:pt x="7097" y="1120"/>
                      <a:pt x="7002" y="1406"/>
                    </a:cubicBezTo>
                    <a:lnTo>
                      <a:pt x="6930" y="1716"/>
                    </a:lnTo>
                    <a:lnTo>
                      <a:pt x="4644" y="4026"/>
                    </a:lnTo>
                    <a:cubicBezTo>
                      <a:pt x="4612" y="4041"/>
                      <a:pt x="4573" y="4049"/>
                      <a:pt x="4530" y="4049"/>
                    </a:cubicBezTo>
                    <a:cubicBezTo>
                      <a:pt x="4446" y="4049"/>
                      <a:pt x="4350" y="4018"/>
                      <a:pt x="4287" y="3954"/>
                    </a:cubicBezTo>
                    <a:cubicBezTo>
                      <a:pt x="4192" y="3859"/>
                      <a:pt x="4192" y="3740"/>
                      <a:pt x="4239" y="3621"/>
                    </a:cubicBezTo>
                    <a:lnTo>
                      <a:pt x="4311" y="3502"/>
                    </a:lnTo>
                    <a:cubicBezTo>
                      <a:pt x="4430" y="3264"/>
                      <a:pt x="4406" y="2978"/>
                      <a:pt x="4215" y="2811"/>
                    </a:cubicBezTo>
                    <a:cubicBezTo>
                      <a:pt x="4116" y="2691"/>
                      <a:pt x="3983" y="2638"/>
                      <a:pt x="3830" y="2638"/>
                    </a:cubicBezTo>
                    <a:cubicBezTo>
                      <a:pt x="3800" y="2638"/>
                      <a:pt x="3770" y="2640"/>
                      <a:pt x="3739" y="2644"/>
                    </a:cubicBezTo>
                    <a:cubicBezTo>
                      <a:pt x="3572" y="2644"/>
                      <a:pt x="3406" y="2763"/>
                      <a:pt x="3311" y="2906"/>
                    </a:cubicBezTo>
                    <a:cubicBezTo>
                      <a:pt x="2906" y="3549"/>
                      <a:pt x="2334" y="4073"/>
                      <a:pt x="1667" y="4430"/>
                    </a:cubicBezTo>
                    <a:lnTo>
                      <a:pt x="1239" y="4645"/>
                    </a:lnTo>
                    <a:cubicBezTo>
                      <a:pt x="715" y="4907"/>
                      <a:pt x="334" y="5359"/>
                      <a:pt x="143" y="5931"/>
                    </a:cubicBezTo>
                    <a:cubicBezTo>
                      <a:pt x="48" y="6240"/>
                      <a:pt x="0" y="6574"/>
                      <a:pt x="48" y="6907"/>
                    </a:cubicBezTo>
                    <a:cubicBezTo>
                      <a:pt x="72" y="6979"/>
                      <a:pt x="119" y="7050"/>
                      <a:pt x="191" y="7050"/>
                    </a:cubicBezTo>
                    <a:lnTo>
                      <a:pt x="215" y="7050"/>
                    </a:lnTo>
                    <a:cubicBezTo>
                      <a:pt x="286" y="7026"/>
                      <a:pt x="358" y="6955"/>
                      <a:pt x="334" y="6883"/>
                    </a:cubicBezTo>
                    <a:cubicBezTo>
                      <a:pt x="310" y="6598"/>
                      <a:pt x="334" y="6288"/>
                      <a:pt x="429" y="6026"/>
                    </a:cubicBezTo>
                    <a:cubicBezTo>
                      <a:pt x="572" y="5526"/>
                      <a:pt x="929" y="5121"/>
                      <a:pt x="1382" y="4883"/>
                    </a:cubicBezTo>
                    <a:lnTo>
                      <a:pt x="1786" y="4669"/>
                    </a:lnTo>
                    <a:cubicBezTo>
                      <a:pt x="2525" y="4311"/>
                      <a:pt x="3120" y="3764"/>
                      <a:pt x="3549" y="3073"/>
                    </a:cubicBezTo>
                    <a:cubicBezTo>
                      <a:pt x="3596" y="3002"/>
                      <a:pt x="3668" y="2930"/>
                      <a:pt x="3763" y="2930"/>
                    </a:cubicBezTo>
                    <a:cubicBezTo>
                      <a:pt x="3780" y="2926"/>
                      <a:pt x="3798" y="2924"/>
                      <a:pt x="3815" y="2924"/>
                    </a:cubicBezTo>
                    <a:cubicBezTo>
                      <a:pt x="3892" y="2924"/>
                      <a:pt x="3962" y="2963"/>
                      <a:pt x="4001" y="3002"/>
                    </a:cubicBezTo>
                    <a:cubicBezTo>
                      <a:pt x="4096" y="3097"/>
                      <a:pt x="4120" y="3240"/>
                      <a:pt x="4049" y="3359"/>
                    </a:cubicBezTo>
                    <a:lnTo>
                      <a:pt x="3977" y="3478"/>
                    </a:lnTo>
                    <a:cubicBezTo>
                      <a:pt x="3858" y="3692"/>
                      <a:pt x="3906" y="3978"/>
                      <a:pt x="4073" y="4168"/>
                    </a:cubicBezTo>
                    <a:cubicBezTo>
                      <a:pt x="4120" y="4216"/>
                      <a:pt x="4215" y="4288"/>
                      <a:pt x="4335" y="4311"/>
                    </a:cubicBezTo>
                    <a:lnTo>
                      <a:pt x="4144" y="4502"/>
                    </a:lnTo>
                    <a:cubicBezTo>
                      <a:pt x="4073" y="4573"/>
                      <a:pt x="4049" y="4669"/>
                      <a:pt x="4073" y="4764"/>
                    </a:cubicBezTo>
                    <a:lnTo>
                      <a:pt x="4215" y="5169"/>
                    </a:lnTo>
                    <a:lnTo>
                      <a:pt x="3882" y="5478"/>
                    </a:lnTo>
                    <a:lnTo>
                      <a:pt x="3834" y="5312"/>
                    </a:lnTo>
                    <a:cubicBezTo>
                      <a:pt x="3811" y="5240"/>
                      <a:pt x="3739" y="5169"/>
                      <a:pt x="3668" y="5145"/>
                    </a:cubicBezTo>
                    <a:cubicBezTo>
                      <a:pt x="3650" y="5140"/>
                      <a:pt x="3634" y="5139"/>
                      <a:pt x="3618" y="5139"/>
                    </a:cubicBezTo>
                    <a:cubicBezTo>
                      <a:pt x="3546" y="5139"/>
                      <a:pt x="3488" y="5177"/>
                      <a:pt x="3430" y="5216"/>
                    </a:cubicBezTo>
                    <a:lnTo>
                      <a:pt x="3168" y="5478"/>
                    </a:lnTo>
                    <a:cubicBezTo>
                      <a:pt x="3120" y="5550"/>
                      <a:pt x="3096" y="5645"/>
                      <a:pt x="3120" y="5716"/>
                    </a:cubicBezTo>
                    <a:lnTo>
                      <a:pt x="3239" y="6121"/>
                    </a:lnTo>
                    <a:lnTo>
                      <a:pt x="3072" y="6312"/>
                    </a:lnTo>
                    <a:lnTo>
                      <a:pt x="3001" y="6145"/>
                    </a:lnTo>
                    <a:cubicBezTo>
                      <a:pt x="2977" y="6050"/>
                      <a:pt x="2929" y="6002"/>
                      <a:pt x="2834" y="5978"/>
                    </a:cubicBezTo>
                    <a:cubicBezTo>
                      <a:pt x="2816" y="5972"/>
                      <a:pt x="2797" y="5969"/>
                      <a:pt x="2777" y="5969"/>
                    </a:cubicBezTo>
                    <a:cubicBezTo>
                      <a:pt x="2718" y="5969"/>
                      <a:pt x="2656" y="5996"/>
                      <a:pt x="2620" y="6050"/>
                    </a:cubicBezTo>
                    <a:lnTo>
                      <a:pt x="2358" y="6312"/>
                    </a:lnTo>
                    <a:cubicBezTo>
                      <a:pt x="2286" y="6359"/>
                      <a:pt x="2263" y="6455"/>
                      <a:pt x="2286" y="6550"/>
                    </a:cubicBezTo>
                    <a:lnTo>
                      <a:pt x="2429" y="6955"/>
                    </a:lnTo>
                    <a:lnTo>
                      <a:pt x="1548" y="7836"/>
                    </a:lnTo>
                    <a:lnTo>
                      <a:pt x="1429" y="7717"/>
                    </a:lnTo>
                    <a:cubicBezTo>
                      <a:pt x="1358" y="7669"/>
                      <a:pt x="1286" y="7622"/>
                      <a:pt x="1191" y="7622"/>
                    </a:cubicBezTo>
                    <a:cubicBezTo>
                      <a:pt x="1096" y="7622"/>
                      <a:pt x="1024" y="7669"/>
                      <a:pt x="953" y="7717"/>
                    </a:cubicBezTo>
                    <a:lnTo>
                      <a:pt x="786" y="7883"/>
                    </a:lnTo>
                    <a:cubicBezTo>
                      <a:pt x="691" y="7764"/>
                      <a:pt x="596" y="7622"/>
                      <a:pt x="524" y="7479"/>
                    </a:cubicBezTo>
                    <a:cubicBezTo>
                      <a:pt x="488" y="7425"/>
                      <a:pt x="439" y="7398"/>
                      <a:pt x="387" y="7398"/>
                    </a:cubicBezTo>
                    <a:cubicBezTo>
                      <a:pt x="369" y="7398"/>
                      <a:pt x="352" y="7401"/>
                      <a:pt x="334" y="7407"/>
                    </a:cubicBezTo>
                    <a:cubicBezTo>
                      <a:pt x="262" y="7455"/>
                      <a:pt x="215" y="7526"/>
                      <a:pt x="262" y="7598"/>
                    </a:cubicBezTo>
                    <a:cubicBezTo>
                      <a:pt x="358" y="7836"/>
                      <a:pt x="524" y="8026"/>
                      <a:pt x="691" y="8193"/>
                    </a:cubicBezTo>
                    <a:lnTo>
                      <a:pt x="1763" y="9289"/>
                    </a:lnTo>
                    <a:cubicBezTo>
                      <a:pt x="2191" y="9693"/>
                      <a:pt x="2739" y="9932"/>
                      <a:pt x="3334" y="9932"/>
                    </a:cubicBezTo>
                    <a:cubicBezTo>
                      <a:pt x="3549" y="9932"/>
                      <a:pt x="3787" y="9884"/>
                      <a:pt x="4025" y="9812"/>
                    </a:cubicBezTo>
                    <a:cubicBezTo>
                      <a:pt x="4573" y="9622"/>
                      <a:pt x="5049" y="9241"/>
                      <a:pt x="5311" y="8717"/>
                    </a:cubicBezTo>
                    <a:lnTo>
                      <a:pt x="5454" y="8455"/>
                    </a:lnTo>
                    <a:cubicBezTo>
                      <a:pt x="5478" y="8384"/>
                      <a:pt x="5454" y="8288"/>
                      <a:pt x="5382" y="8241"/>
                    </a:cubicBezTo>
                    <a:cubicBezTo>
                      <a:pt x="5365" y="8235"/>
                      <a:pt x="5347" y="8232"/>
                      <a:pt x="5329" y="8232"/>
                    </a:cubicBezTo>
                    <a:cubicBezTo>
                      <a:pt x="5277" y="8232"/>
                      <a:pt x="5228" y="8259"/>
                      <a:pt x="5192" y="8312"/>
                    </a:cubicBezTo>
                    <a:lnTo>
                      <a:pt x="5049" y="8574"/>
                    </a:lnTo>
                    <a:cubicBezTo>
                      <a:pt x="4811" y="9027"/>
                      <a:pt x="4430" y="9384"/>
                      <a:pt x="3930" y="9527"/>
                    </a:cubicBezTo>
                    <a:cubicBezTo>
                      <a:pt x="3731" y="9593"/>
                      <a:pt x="3527" y="9625"/>
                      <a:pt x="3325" y="9625"/>
                    </a:cubicBezTo>
                    <a:cubicBezTo>
                      <a:pt x="2875" y="9625"/>
                      <a:pt x="2434" y="9465"/>
                      <a:pt x="2072" y="9169"/>
                    </a:cubicBezTo>
                    <a:lnTo>
                      <a:pt x="2239" y="9003"/>
                    </a:lnTo>
                    <a:cubicBezTo>
                      <a:pt x="2382" y="8884"/>
                      <a:pt x="2382" y="8669"/>
                      <a:pt x="2239" y="8526"/>
                    </a:cubicBezTo>
                    <a:lnTo>
                      <a:pt x="2120" y="8407"/>
                    </a:lnTo>
                    <a:lnTo>
                      <a:pt x="2715" y="7812"/>
                    </a:lnTo>
                    <a:lnTo>
                      <a:pt x="2787" y="7979"/>
                    </a:lnTo>
                    <a:cubicBezTo>
                      <a:pt x="2810" y="8074"/>
                      <a:pt x="2858" y="8122"/>
                      <a:pt x="2953" y="8145"/>
                    </a:cubicBezTo>
                    <a:lnTo>
                      <a:pt x="3001" y="8145"/>
                    </a:lnTo>
                    <a:cubicBezTo>
                      <a:pt x="3072" y="8145"/>
                      <a:pt x="3120" y="8122"/>
                      <a:pt x="3168" y="8074"/>
                    </a:cubicBezTo>
                    <a:lnTo>
                      <a:pt x="3430" y="7812"/>
                    </a:lnTo>
                    <a:cubicBezTo>
                      <a:pt x="3501" y="7741"/>
                      <a:pt x="3525" y="7645"/>
                      <a:pt x="3501" y="7574"/>
                    </a:cubicBezTo>
                    <a:lnTo>
                      <a:pt x="3358" y="7169"/>
                    </a:lnTo>
                    <a:lnTo>
                      <a:pt x="3549" y="6979"/>
                    </a:lnTo>
                    <a:lnTo>
                      <a:pt x="3596" y="7145"/>
                    </a:lnTo>
                    <a:cubicBezTo>
                      <a:pt x="3620" y="7241"/>
                      <a:pt x="3692" y="7288"/>
                      <a:pt x="3763" y="7312"/>
                    </a:cubicBezTo>
                    <a:lnTo>
                      <a:pt x="3834" y="7312"/>
                    </a:lnTo>
                    <a:cubicBezTo>
                      <a:pt x="3882" y="7312"/>
                      <a:pt x="3954" y="7288"/>
                      <a:pt x="4001" y="7241"/>
                    </a:cubicBezTo>
                    <a:lnTo>
                      <a:pt x="4263" y="6979"/>
                    </a:lnTo>
                    <a:cubicBezTo>
                      <a:pt x="4335" y="6931"/>
                      <a:pt x="4335" y="6836"/>
                      <a:pt x="4311" y="6740"/>
                    </a:cubicBezTo>
                    <a:lnTo>
                      <a:pt x="4192" y="6336"/>
                    </a:lnTo>
                    <a:lnTo>
                      <a:pt x="4501" y="6026"/>
                    </a:lnTo>
                    <a:lnTo>
                      <a:pt x="4549" y="6193"/>
                    </a:lnTo>
                    <a:cubicBezTo>
                      <a:pt x="4596" y="6264"/>
                      <a:pt x="4644" y="6336"/>
                      <a:pt x="4739" y="6359"/>
                    </a:cubicBezTo>
                    <a:lnTo>
                      <a:pt x="4787" y="6359"/>
                    </a:lnTo>
                    <a:cubicBezTo>
                      <a:pt x="4858" y="6359"/>
                      <a:pt x="4906" y="6336"/>
                      <a:pt x="4954" y="6288"/>
                    </a:cubicBezTo>
                    <a:lnTo>
                      <a:pt x="5216" y="6026"/>
                    </a:lnTo>
                    <a:cubicBezTo>
                      <a:pt x="5239" y="6121"/>
                      <a:pt x="5287" y="6193"/>
                      <a:pt x="5382" y="6288"/>
                    </a:cubicBezTo>
                    <a:cubicBezTo>
                      <a:pt x="5486" y="6392"/>
                      <a:pt x="5645" y="6449"/>
                      <a:pt x="5802" y="6449"/>
                    </a:cubicBezTo>
                    <a:cubicBezTo>
                      <a:pt x="5898" y="6449"/>
                      <a:pt x="5992" y="6428"/>
                      <a:pt x="6073" y="6383"/>
                    </a:cubicBezTo>
                    <a:cubicBezTo>
                      <a:pt x="6105" y="6362"/>
                      <a:pt x="6147" y="6350"/>
                      <a:pt x="6192" y="6350"/>
                    </a:cubicBezTo>
                    <a:cubicBezTo>
                      <a:pt x="6247" y="6350"/>
                      <a:pt x="6306" y="6368"/>
                      <a:pt x="6359" y="6407"/>
                    </a:cubicBezTo>
                    <a:cubicBezTo>
                      <a:pt x="6383" y="6455"/>
                      <a:pt x="6430" y="6502"/>
                      <a:pt x="6430" y="6574"/>
                    </a:cubicBezTo>
                    <a:cubicBezTo>
                      <a:pt x="6406" y="6621"/>
                      <a:pt x="6383" y="6693"/>
                      <a:pt x="6311" y="6740"/>
                    </a:cubicBezTo>
                    <a:cubicBezTo>
                      <a:pt x="6002" y="6931"/>
                      <a:pt x="5740" y="7217"/>
                      <a:pt x="5573" y="7550"/>
                    </a:cubicBezTo>
                    <a:lnTo>
                      <a:pt x="5501" y="7693"/>
                    </a:lnTo>
                    <a:cubicBezTo>
                      <a:pt x="5454" y="7764"/>
                      <a:pt x="5501" y="7860"/>
                      <a:pt x="5573" y="7907"/>
                    </a:cubicBezTo>
                    <a:lnTo>
                      <a:pt x="5621" y="7907"/>
                    </a:lnTo>
                    <a:cubicBezTo>
                      <a:pt x="5692" y="7907"/>
                      <a:pt x="5740" y="7883"/>
                      <a:pt x="5763" y="7836"/>
                    </a:cubicBezTo>
                    <a:lnTo>
                      <a:pt x="5835" y="7693"/>
                    </a:lnTo>
                    <a:cubicBezTo>
                      <a:pt x="5978" y="7407"/>
                      <a:pt x="6192" y="7145"/>
                      <a:pt x="6478" y="6979"/>
                    </a:cubicBezTo>
                    <a:cubicBezTo>
                      <a:pt x="6597" y="6907"/>
                      <a:pt x="6692" y="6764"/>
                      <a:pt x="6716" y="6621"/>
                    </a:cubicBezTo>
                    <a:cubicBezTo>
                      <a:pt x="6716" y="6478"/>
                      <a:pt x="6668" y="6312"/>
                      <a:pt x="6549" y="6193"/>
                    </a:cubicBezTo>
                    <a:cubicBezTo>
                      <a:pt x="6462" y="6105"/>
                      <a:pt x="6322" y="6054"/>
                      <a:pt x="6182" y="6054"/>
                    </a:cubicBezTo>
                    <a:cubicBezTo>
                      <a:pt x="6093" y="6054"/>
                      <a:pt x="6004" y="6075"/>
                      <a:pt x="5930" y="6121"/>
                    </a:cubicBezTo>
                    <a:cubicBezTo>
                      <a:pt x="5893" y="6149"/>
                      <a:pt x="5844" y="6163"/>
                      <a:pt x="5793" y="6163"/>
                    </a:cubicBezTo>
                    <a:cubicBezTo>
                      <a:pt x="5714" y="6163"/>
                      <a:pt x="5631" y="6131"/>
                      <a:pt x="5573" y="6074"/>
                    </a:cubicBezTo>
                    <a:cubicBezTo>
                      <a:pt x="5478" y="5955"/>
                      <a:pt x="5454" y="5788"/>
                      <a:pt x="5573" y="5669"/>
                    </a:cubicBezTo>
                    <a:lnTo>
                      <a:pt x="7002" y="4240"/>
                    </a:lnTo>
                    <a:cubicBezTo>
                      <a:pt x="7049" y="4192"/>
                      <a:pt x="7049" y="4097"/>
                      <a:pt x="7002" y="4026"/>
                    </a:cubicBezTo>
                    <a:cubicBezTo>
                      <a:pt x="6978" y="4002"/>
                      <a:pt x="6942" y="3990"/>
                      <a:pt x="6904" y="3990"/>
                    </a:cubicBezTo>
                    <a:cubicBezTo>
                      <a:pt x="6865" y="3990"/>
                      <a:pt x="6823" y="4002"/>
                      <a:pt x="6787" y="4026"/>
                    </a:cubicBezTo>
                    <a:lnTo>
                      <a:pt x="4811" y="6026"/>
                    </a:lnTo>
                    <a:lnTo>
                      <a:pt x="4739" y="5788"/>
                    </a:lnTo>
                    <a:lnTo>
                      <a:pt x="7788" y="2716"/>
                    </a:lnTo>
                    <a:lnTo>
                      <a:pt x="7954" y="2882"/>
                    </a:lnTo>
                    <a:lnTo>
                      <a:pt x="7288" y="3549"/>
                    </a:lnTo>
                    <a:cubicBezTo>
                      <a:pt x="7216" y="3621"/>
                      <a:pt x="7216" y="3692"/>
                      <a:pt x="7288" y="3764"/>
                    </a:cubicBezTo>
                    <a:cubicBezTo>
                      <a:pt x="7311" y="3787"/>
                      <a:pt x="7347" y="3799"/>
                      <a:pt x="7383" y="3799"/>
                    </a:cubicBezTo>
                    <a:cubicBezTo>
                      <a:pt x="7419" y="3799"/>
                      <a:pt x="7454" y="3787"/>
                      <a:pt x="7478" y="3764"/>
                    </a:cubicBezTo>
                    <a:lnTo>
                      <a:pt x="8216" y="3025"/>
                    </a:lnTo>
                    <a:lnTo>
                      <a:pt x="8526" y="2930"/>
                    </a:lnTo>
                    <a:cubicBezTo>
                      <a:pt x="8812" y="2859"/>
                      <a:pt x="9074" y="2716"/>
                      <a:pt x="9288" y="2501"/>
                    </a:cubicBezTo>
                    <a:lnTo>
                      <a:pt x="9812" y="1978"/>
                    </a:lnTo>
                    <a:cubicBezTo>
                      <a:pt x="9907" y="1882"/>
                      <a:pt x="9955" y="1787"/>
                      <a:pt x="9955" y="1668"/>
                    </a:cubicBezTo>
                    <a:cubicBezTo>
                      <a:pt x="9955" y="1549"/>
                      <a:pt x="9907" y="1454"/>
                      <a:pt x="9812" y="1358"/>
                    </a:cubicBezTo>
                    <a:lnTo>
                      <a:pt x="8597" y="144"/>
                    </a:lnTo>
                    <a:cubicBezTo>
                      <a:pt x="8502" y="49"/>
                      <a:pt x="8407" y="1"/>
                      <a:pt x="8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0"/>
              <p:cNvSpPr/>
              <p:nvPr/>
            </p:nvSpPr>
            <p:spPr>
              <a:xfrm>
                <a:off x="6359614" y="2128774"/>
                <a:ext cx="33624" cy="3244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66" extrusionOk="0">
                    <a:moveTo>
                      <a:pt x="155" y="1"/>
                    </a:moveTo>
                    <a:cubicBezTo>
                      <a:pt x="120" y="1"/>
                      <a:pt x="84" y="13"/>
                      <a:pt x="48" y="37"/>
                    </a:cubicBezTo>
                    <a:cubicBezTo>
                      <a:pt x="0" y="108"/>
                      <a:pt x="0" y="203"/>
                      <a:pt x="48" y="251"/>
                    </a:cubicBezTo>
                    <a:lnTo>
                      <a:pt x="739" y="942"/>
                    </a:lnTo>
                    <a:cubicBezTo>
                      <a:pt x="763" y="965"/>
                      <a:pt x="810" y="965"/>
                      <a:pt x="834" y="965"/>
                    </a:cubicBezTo>
                    <a:cubicBezTo>
                      <a:pt x="882" y="965"/>
                      <a:pt x="905" y="965"/>
                      <a:pt x="929" y="942"/>
                    </a:cubicBezTo>
                    <a:cubicBezTo>
                      <a:pt x="1001" y="870"/>
                      <a:pt x="1001" y="775"/>
                      <a:pt x="929" y="727"/>
                    </a:cubicBezTo>
                    <a:lnTo>
                      <a:pt x="262" y="37"/>
                    </a:lnTo>
                    <a:cubicBezTo>
                      <a:pt x="227" y="13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0"/>
              <p:cNvSpPr/>
              <p:nvPr/>
            </p:nvSpPr>
            <p:spPr>
              <a:xfrm>
                <a:off x="6156428" y="2258767"/>
                <a:ext cx="2882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82" extrusionOk="0">
                    <a:moveTo>
                      <a:pt x="429" y="287"/>
                    </a:moveTo>
                    <a:cubicBezTo>
                      <a:pt x="501" y="287"/>
                      <a:pt x="572" y="358"/>
                      <a:pt x="572" y="429"/>
                    </a:cubicBezTo>
                    <a:cubicBezTo>
                      <a:pt x="572" y="525"/>
                      <a:pt x="501" y="572"/>
                      <a:pt x="429" y="572"/>
                    </a:cubicBezTo>
                    <a:cubicBezTo>
                      <a:pt x="358" y="572"/>
                      <a:pt x="286" y="525"/>
                      <a:pt x="286" y="429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1" y="191"/>
                      <a:pt x="1" y="429"/>
                    </a:cubicBezTo>
                    <a:cubicBezTo>
                      <a:pt x="1" y="668"/>
                      <a:pt x="191" y="882"/>
                      <a:pt x="429" y="882"/>
                    </a:cubicBezTo>
                    <a:cubicBezTo>
                      <a:pt x="667" y="882"/>
                      <a:pt x="858" y="668"/>
                      <a:pt x="858" y="429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0"/>
              <p:cNvSpPr/>
              <p:nvPr/>
            </p:nvSpPr>
            <p:spPr>
              <a:xfrm>
                <a:off x="6122838" y="2279559"/>
                <a:ext cx="28820" cy="2885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59" extrusionOk="0">
                    <a:moveTo>
                      <a:pt x="429" y="287"/>
                    </a:moveTo>
                    <a:cubicBezTo>
                      <a:pt x="524" y="287"/>
                      <a:pt x="572" y="358"/>
                      <a:pt x="572" y="430"/>
                    </a:cubicBezTo>
                    <a:cubicBezTo>
                      <a:pt x="572" y="501"/>
                      <a:pt x="524" y="572"/>
                      <a:pt x="429" y="572"/>
                    </a:cubicBezTo>
                    <a:cubicBezTo>
                      <a:pt x="358" y="572"/>
                      <a:pt x="286" y="501"/>
                      <a:pt x="286" y="430"/>
                    </a:cubicBezTo>
                    <a:cubicBezTo>
                      <a:pt x="286" y="358"/>
                      <a:pt x="358" y="287"/>
                      <a:pt x="429" y="287"/>
                    </a:cubicBezTo>
                    <a:close/>
                    <a:moveTo>
                      <a:pt x="429" y="1"/>
                    </a:moveTo>
                    <a:cubicBezTo>
                      <a:pt x="191" y="1"/>
                      <a:pt x="0" y="191"/>
                      <a:pt x="0" y="430"/>
                    </a:cubicBezTo>
                    <a:cubicBezTo>
                      <a:pt x="0" y="668"/>
                      <a:pt x="191" y="858"/>
                      <a:pt x="429" y="858"/>
                    </a:cubicBezTo>
                    <a:cubicBezTo>
                      <a:pt x="667" y="858"/>
                      <a:pt x="858" y="668"/>
                      <a:pt x="858" y="430"/>
                    </a:cubicBezTo>
                    <a:cubicBezTo>
                      <a:pt x="858" y="191"/>
                      <a:pt x="667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0"/>
              <p:cNvSpPr/>
              <p:nvPr/>
            </p:nvSpPr>
            <p:spPr>
              <a:xfrm>
                <a:off x="6110040" y="2316374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4" y="286"/>
                      <a:pt x="596" y="358"/>
                      <a:pt x="596" y="429"/>
                    </a:cubicBezTo>
                    <a:cubicBezTo>
                      <a:pt x="596" y="524"/>
                      <a:pt x="524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67"/>
                      <a:pt x="191" y="858"/>
                      <a:pt x="429" y="858"/>
                    </a:cubicBezTo>
                    <a:cubicBezTo>
                      <a:pt x="667" y="858"/>
                      <a:pt x="881" y="667"/>
                      <a:pt x="881" y="429"/>
                    </a:cubicBezTo>
                    <a:cubicBezTo>
                      <a:pt x="881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0"/>
              <p:cNvSpPr/>
              <p:nvPr/>
            </p:nvSpPr>
            <p:spPr>
              <a:xfrm>
                <a:off x="6185215" y="2383554"/>
                <a:ext cx="29660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2" extrusionOk="0">
                    <a:moveTo>
                      <a:pt x="453" y="310"/>
                    </a:moveTo>
                    <a:cubicBezTo>
                      <a:pt x="525" y="310"/>
                      <a:pt x="596" y="358"/>
                      <a:pt x="596" y="453"/>
                    </a:cubicBezTo>
                    <a:cubicBezTo>
                      <a:pt x="596" y="525"/>
                      <a:pt x="525" y="596"/>
                      <a:pt x="453" y="596"/>
                    </a:cubicBezTo>
                    <a:cubicBezTo>
                      <a:pt x="358" y="596"/>
                      <a:pt x="311" y="525"/>
                      <a:pt x="311" y="453"/>
                    </a:cubicBezTo>
                    <a:cubicBezTo>
                      <a:pt x="311" y="358"/>
                      <a:pt x="358" y="310"/>
                      <a:pt x="453" y="310"/>
                    </a:cubicBezTo>
                    <a:close/>
                    <a:moveTo>
                      <a:pt x="453" y="1"/>
                    </a:moveTo>
                    <a:cubicBezTo>
                      <a:pt x="215" y="1"/>
                      <a:pt x="1" y="215"/>
                      <a:pt x="1" y="453"/>
                    </a:cubicBezTo>
                    <a:cubicBezTo>
                      <a:pt x="1" y="691"/>
                      <a:pt x="215" y="882"/>
                      <a:pt x="453" y="882"/>
                    </a:cubicBezTo>
                    <a:cubicBezTo>
                      <a:pt x="692" y="882"/>
                      <a:pt x="882" y="691"/>
                      <a:pt x="882" y="453"/>
                    </a:cubicBezTo>
                    <a:cubicBezTo>
                      <a:pt x="882" y="215"/>
                      <a:pt x="69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0"/>
              <p:cNvSpPr/>
              <p:nvPr/>
            </p:nvSpPr>
            <p:spPr>
              <a:xfrm>
                <a:off x="6216420" y="2359570"/>
                <a:ext cx="29626" cy="288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58" extrusionOk="0">
                    <a:moveTo>
                      <a:pt x="429" y="286"/>
                    </a:moveTo>
                    <a:cubicBezTo>
                      <a:pt x="525" y="286"/>
                      <a:pt x="572" y="358"/>
                      <a:pt x="572" y="429"/>
                    </a:cubicBezTo>
                    <a:cubicBezTo>
                      <a:pt x="572" y="524"/>
                      <a:pt x="525" y="572"/>
                      <a:pt x="429" y="572"/>
                    </a:cubicBezTo>
                    <a:cubicBezTo>
                      <a:pt x="358" y="572"/>
                      <a:pt x="286" y="524"/>
                      <a:pt x="286" y="429"/>
                    </a:cubicBezTo>
                    <a:cubicBezTo>
                      <a:pt x="286" y="358"/>
                      <a:pt x="358" y="286"/>
                      <a:pt x="429" y="286"/>
                    </a:cubicBezTo>
                    <a:close/>
                    <a:moveTo>
                      <a:pt x="429" y="0"/>
                    </a:moveTo>
                    <a:cubicBezTo>
                      <a:pt x="191" y="0"/>
                      <a:pt x="1" y="191"/>
                      <a:pt x="1" y="429"/>
                    </a:cubicBezTo>
                    <a:cubicBezTo>
                      <a:pt x="1" y="667"/>
                      <a:pt x="191" y="858"/>
                      <a:pt x="429" y="858"/>
                    </a:cubicBezTo>
                    <a:cubicBezTo>
                      <a:pt x="667" y="858"/>
                      <a:pt x="882" y="667"/>
                      <a:pt x="882" y="429"/>
                    </a:cubicBezTo>
                    <a:cubicBezTo>
                      <a:pt x="882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5" name="Google Shape;3625;p40"/>
          <p:cNvGrpSpPr/>
          <p:nvPr/>
        </p:nvGrpSpPr>
        <p:grpSpPr>
          <a:xfrm>
            <a:off x="1557171" y="2948142"/>
            <a:ext cx="502576" cy="401998"/>
            <a:chOff x="7395530" y="1514043"/>
            <a:chExt cx="332810" cy="290419"/>
          </a:xfrm>
        </p:grpSpPr>
        <p:sp>
          <p:nvSpPr>
            <p:cNvPr id="3626" name="Google Shape;3626;p40"/>
            <p:cNvSpPr/>
            <p:nvPr/>
          </p:nvSpPr>
          <p:spPr>
            <a:xfrm>
              <a:off x="7601100" y="1526841"/>
              <a:ext cx="65635" cy="68826"/>
            </a:xfrm>
            <a:custGeom>
              <a:avLst/>
              <a:gdLst/>
              <a:ahLst/>
              <a:cxnLst/>
              <a:rect l="l" t="t" r="r" b="b"/>
              <a:pathLst>
                <a:path w="1954" h="2049" extrusionOk="0">
                  <a:moveTo>
                    <a:pt x="191" y="1"/>
                  </a:moveTo>
                  <a:lnTo>
                    <a:pt x="1" y="453"/>
                  </a:lnTo>
                  <a:lnTo>
                    <a:pt x="1334" y="1048"/>
                  </a:lnTo>
                  <a:cubicBezTo>
                    <a:pt x="1406" y="1072"/>
                    <a:pt x="1453" y="1144"/>
                    <a:pt x="1453" y="1215"/>
                  </a:cubicBezTo>
                  <a:lnTo>
                    <a:pt x="1453" y="2049"/>
                  </a:lnTo>
                  <a:lnTo>
                    <a:pt x="1953" y="2049"/>
                  </a:lnTo>
                  <a:lnTo>
                    <a:pt x="1953" y="1263"/>
                  </a:lnTo>
                  <a:cubicBezTo>
                    <a:pt x="1953" y="953"/>
                    <a:pt x="1763" y="667"/>
                    <a:pt x="1477" y="54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0"/>
            <p:cNvSpPr/>
            <p:nvPr/>
          </p:nvSpPr>
          <p:spPr>
            <a:xfrm>
              <a:off x="7599488" y="1536448"/>
              <a:ext cx="57640" cy="59219"/>
            </a:xfrm>
            <a:custGeom>
              <a:avLst/>
              <a:gdLst/>
              <a:ahLst/>
              <a:cxnLst/>
              <a:rect l="l" t="t" r="r" b="b"/>
              <a:pathLst>
                <a:path w="1716" h="1763" extrusionOk="0">
                  <a:moveTo>
                    <a:pt x="120" y="0"/>
                  </a:moveTo>
                  <a:lnTo>
                    <a:pt x="1" y="262"/>
                  </a:lnTo>
                  <a:lnTo>
                    <a:pt x="1311" y="810"/>
                  </a:lnTo>
                  <a:cubicBezTo>
                    <a:pt x="1382" y="834"/>
                    <a:pt x="1430" y="905"/>
                    <a:pt x="1430" y="977"/>
                  </a:cubicBezTo>
                  <a:lnTo>
                    <a:pt x="1430" y="1763"/>
                  </a:lnTo>
                  <a:lnTo>
                    <a:pt x="1716" y="1763"/>
                  </a:lnTo>
                  <a:lnTo>
                    <a:pt x="1716" y="977"/>
                  </a:lnTo>
                  <a:cubicBezTo>
                    <a:pt x="1716" y="786"/>
                    <a:pt x="1573" y="596"/>
                    <a:pt x="1430" y="548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0"/>
            <p:cNvSpPr/>
            <p:nvPr/>
          </p:nvSpPr>
          <p:spPr>
            <a:xfrm>
              <a:off x="7642685" y="1587639"/>
              <a:ext cx="30433" cy="25629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430" y="0"/>
                  </a:moveTo>
                  <a:lnTo>
                    <a:pt x="120" y="48"/>
                  </a:lnTo>
                  <a:cubicBezTo>
                    <a:pt x="49" y="48"/>
                    <a:pt x="1" y="120"/>
                    <a:pt x="1" y="191"/>
                  </a:cubicBezTo>
                  <a:lnTo>
                    <a:pt x="1" y="596"/>
                  </a:lnTo>
                  <a:lnTo>
                    <a:pt x="453" y="763"/>
                  </a:lnTo>
                  <a:lnTo>
                    <a:pt x="906" y="596"/>
                  </a:lnTo>
                  <a:lnTo>
                    <a:pt x="906" y="143"/>
                  </a:lnTo>
                  <a:cubicBezTo>
                    <a:pt x="906" y="72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0"/>
            <p:cNvSpPr/>
            <p:nvPr/>
          </p:nvSpPr>
          <p:spPr>
            <a:xfrm>
              <a:off x="7641106" y="1587639"/>
              <a:ext cx="16022" cy="25629"/>
            </a:xfrm>
            <a:custGeom>
              <a:avLst/>
              <a:gdLst/>
              <a:ahLst/>
              <a:cxnLst/>
              <a:rect l="l" t="t" r="r" b="b"/>
              <a:pathLst>
                <a:path w="477" h="763" extrusionOk="0">
                  <a:moveTo>
                    <a:pt x="119" y="0"/>
                  </a:moveTo>
                  <a:cubicBezTo>
                    <a:pt x="48" y="0"/>
                    <a:pt x="0" y="72"/>
                    <a:pt x="0" y="143"/>
                  </a:cubicBezTo>
                  <a:lnTo>
                    <a:pt x="0" y="596"/>
                  </a:lnTo>
                  <a:lnTo>
                    <a:pt x="238" y="763"/>
                  </a:lnTo>
                  <a:lnTo>
                    <a:pt x="477" y="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0"/>
            <p:cNvSpPr/>
            <p:nvPr/>
          </p:nvSpPr>
          <p:spPr>
            <a:xfrm>
              <a:off x="7587496" y="1518846"/>
              <a:ext cx="31239" cy="3123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453" y="0"/>
                  </a:moveTo>
                  <a:cubicBezTo>
                    <a:pt x="429" y="0"/>
                    <a:pt x="382" y="0"/>
                    <a:pt x="358" y="24"/>
                  </a:cubicBezTo>
                  <a:cubicBezTo>
                    <a:pt x="358" y="24"/>
                    <a:pt x="286" y="48"/>
                    <a:pt x="263" y="72"/>
                  </a:cubicBezTo>
                  <a:cubicBezTo>
                    <a:pt x="96" y="143"/>
                    <a:pt x="1" y="310"/>
                    <a:pt x="1" y="501"/>
                  </a:cubicBezTo>
                  <a:cubicBezTo>
                    <a:pt x="1" y="763"/>
                    <a:pt x="191" y="929"/>
                    <a:pt x="453" y="929"/>
                  </a:cubicBezTo>
                  <a:cubicBezTo>
                    <a:pt x="572" y="929"/>
                    <a:pt x="691" y="905"/>
                    <a:pt x="763" y="810"/>
                  </a:cubicBezTo>
                  <a:cubicBezTo>
                    <a:pt x="810" y="763"/>
                    <a:pt x="906" y="691"/>
                    <a:pt x="906" y="691"/>
                  </a:cubicBezTo>
                  <a:cubicBezTo>
                    <a:pt x="929" y="620"/>
                    <a:pt x="929" y="548"/>
                    <a:pt x="929" y="501"/>
                  </a:cubicBezTo>
                  <a:cubicBezTo>
                    <a:pt x="929" y="21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0"/>
            <p:cNvSpPr/>
            <p:nvPr/>
          </p:nvSpPr>
          <p:spPr>
            <a:xfrm>
              <a:off x="7586690" y="1518846"/>
              <a:ext cx="31239" cy="32817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82" y="0"/>
                  </a:moveTo>
                  <a:lnTo>
                    <a:pt x="382" y="0"/>
                  </a:lnTo>
                  <a:cubicBezTo>
                    <a:pt x="168" y="48"/>
                    <a:pt x="1" y="262"/>
                    <a:pt x="1" y="477"/>
                  </a:cubicBezTo>
                  <a:cubicBezTo>
                    <a:pt x="1" y="763"/>
                    <a:pt x="215" y="977"/>
                    <a:pt x="477" y="977"/>
                  </a:cubicBezTo>
                  <a:cubicBezTo>
                    <a:pt x="668" y="977"/>
                    <a:pt x="858" y="858"/>
                    <a:pt x="930" y="691"/>
                  </a:cubicBezTo>
                  <a:lnTo>
                    <a:pt x="834" y="691"/>
                  </a:lnTo>
                  <a:cubicBezTo>
                    <a:pt x="549" y="691"/>
                    <a:pt x="334" y="477"/>
                    <a:pt x="334" y="215"/>
                  </a:cubicBezTo>
                  <a:cubicBezTo>
                    <a:pt x="334" y="143"/>
                    <a:pt x="358" y="72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0"/>
            <p:cNvSpPr/>
            <p:nvPr/>
          </p:nvSpPr>
          <p:spPr>
            <a:xfrm>
              <a:off x="7410712" y="1710041"/>
              <a:ext cx="80045" cy="79205"/>
            </a:xfrm>
            <a:custGeom>
              <a:avLst/>
              <a:gdLst/>
              <a:ahLst/>
              <a:cxnLst/>
              <a:rect l="l" t="t" r="r" b="b"/>
              <a:pathLst>
                <a:path w="2383" h="2358" extrusionOk="0">
                  <a:moveTo>
                    <a:pt x="1191" y="0"/>
                  </a:moveTo>
                  <a:cubicBezTo>
                    <a:pt x="548" y="0"/>
                    <a:pt x="1" y="524"/>
                    <a:pt x="1" y="1167"/>
                  </a:cubicBezTo>
                  <a:cubicBezTo>
                    <a:pt x="1" y="1834"/>
                    <a:pt x="548" y="2358"/>
                    <a:pt x="1191" y="2358"/>
                  </a:cubicBezTo>
                  <a:cubicBezTo>
                    <a:pt x="1858" y="2358"/>
                    <a:pt x="2382" y="1834"/>
                    <a:pt x="2382" y="1167"/>
                  </a:cubicBezTo>
                  <a:cubicBezTo>
                    <a:pt x="2382" y="524"/>
                    <a:pt x="1858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0"/>
            <p:cNvSpPr/>
            <p:nvPr/>
          </p:nvSpPr>
          <p:spPr>
            <a:xfrm>
              <a:off x="7602713" y="1678836"/>
              <a:ext cx="108798" cy="108832"/>
            </a:xfrm>
            <a:custGeom>
              <a:avLst/>
              <a:gdLst/>
              <a:ahLst/>
              <a:cxnLst/>
              <a:rect l="l" t="t" r="r" b="b"/>
              <a:pathLst>
                <a:path w="3239" h="3240" extrusionOk="0">
                  <a:moveTo>
                    <a:pt x="1620" y="0"/>
                  </a:moveTo>
                  <a:cubicBezTo>
                    <a:pt x="715" y="0"/>
                    <a:pt x="0" y="715"/>
                    <a:pt x="0" y="1620"/>
                  </a:cubicBezTo>
                  <a:cubicBezTo>
                    <a:pt x="0" y="2525"/>
                    <a:pt x="715" y="3239"/>
                    <a:pt x="1620" y="3239"/>
                  </a:cubicBezTo>
                  <a:cubicBezTo>
                    <a:pt x="2525" y="3239"/>
                    <a:pt x="3239" y="2525"/>
                    <a:pt x="3239" y="1620"/>
                  </a:cubicBezTo>
                  <a:cubicBezTo>
                    <a:pt x="3239" y="715"/>
                    <a:pt x="252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0"/>
            <p:cNvSpPr/>
            <p:nvPr/>
          </p:nvSpPr>
          <p:spPr>
            <a:xfrm>
              <a:off x="7497106" y="1666844"/>
              <a:ext cx="37621" cy="29626"/>
            </a:xfrm>
            <a:custGeom>
              <a:avLst/>
              <a:gdLst/>
              <a:ahLst/>
              <a:cxnLst/>
              <a:rect l="l" t="t" r="r" b="b"/>
              <a:pathLst>
                <a:path w="1120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120" y="88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0"/>
            <p:cNvSpPr/>
            <p:nvPr/>
          </p:nvSpPr>
          <p:spPr>
            <a:xfrm>
              <a:off x="7442724" y="1618844"/>
              <a:ext cx="216017" cy="140003"/>
            </a:xfrm>
            <a:custGeom>
              <a:avLst/>
              <a:gdLst/>
              <a:ahLst/>
              <a:cxnLst/>
              <a:rect l="l" t="t" r="r" b="b"/>
              <a:pathLst>
                <a:path w="6431" h="4168" extrusionOk="0">
                  <a:moveTo>
                    <a:pt x="4906" y="0"/>
                  </a:moveTo>
                  <a:cubicBezTo>
                    <a:pt x="4763" y="0"/>
                    <a:pt x="4644" y="72"/>
                    <a:pt x="4573" y="191"/>
                  </a:cubicBezTo>
                  <a:lnTo>
                    <a:pt x="3453" y="2120"/>
                  </a:lnTo>
                  <a:cubicBezTo>
                    <a:pt x="3453" y="2144"/>
                    <a:pt x="3430" y="2167"/>
                    <a:pt x="3406" y="2167"/>
                  </a:cubicBezTo>
                  <a:lnTo>
                    <a:pt x="1596" y="2167"/>
                  </a:lnTo>
                  <a:lnTo>
                    <a:pt x="0" y="3763"/>
                  </a:lnTo>
                  <a:lnTo>
                    <a:pt x="429" y="4168"/>
                  </a:lnTo>
                  <a:lnTo>
                    <a:pt x="1834" y="2763"/>
                  </a:lnTo>
                  <a:cubicBezTo>
                    <a:pt x="1834" y="2739"/>
                    <a:pt x="1858" y="2739"/>
                    <a:pt x="1882" y="2739"/>
                  </a:cubicBezTo>
                  <a:lnTo>
                    <a:pt x="3549" y="2739"/>
                  </a:lnTo>
                  <a:cubicBezTo>
                    <a:pt x="3692" y="2739"/>
                    <a:pt x="3811" y="2667"/>
                    <a:pt x="3882" y="2548"/>
                  </a:cubicBezTo>
                  <a:lnTo>
                    <a:pt x="5001" y="596"/>
                  </a:lnTo>
                  <a:cubicBezTo>
                    <a:pt x="5001" y="572"/>
                    <a:pt x="5049" y="572"/>
                    <a:pt x="5073" y="572"/>
                  </a:cubicBezTo>
                  <a:lnTo>
                    <a:pt x="6430" y="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0"/>
            <p:cNvSpPr/>
            <p:nvPr/>
          </p:nvSpPr>
          <p:spPr>
            <a:xfrm>
              <a:off x="7442724" y="1715617"/>
              <a:ext cx="43230" cy="43230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881" y="1"/>
                  </a:moveTo>
                  <a:lnTo>
                    <a:pt x="0" y="882"/>
                  </a:lnTo>
                  <a:lnTo>
                    <a:pt x="429" y="1287"/>
                  </a:lnTo>
                  <a:lnTo>
                    <a:pt x="1286" y="429"/>
                  </a:lnTo>
                  <a:cubicBezTo>
                    <a:pt x="1191" y="263"/>
                    <a:pt x="1048" y="120"/>
                    <a:pt x="881" y="1"/>
                  </a:cubicBezTo>
                  <a:close/>
                </a:path>
              </a:pathLst>
            </a:custGeom>
            <a:solidFill>
              <a:srgbClr val="CB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0"/>
            <p:cNvSpPr/>
            <p:nvPr/>
          </p:nvSpPr>
          <p:spPr>
            <a:xfrm>
              <a:off x="7593106" y="1666844"/>
              <a:ext cx="130430" cy="130396"/>
            </a:xfrm>
            <a:custGeom>
              <a:avLst/>
              <a:gdLst/>
              <a:ahLst/>
              <a:cxnLst/>
              <a:rect l="l" t="t" r="r" b="b"/>
              <a:pathLst>
                <a:path w="3883" h="3882" extrusionOk="0">
                  <a:moveTo>
                    <a:pt x="1906" y="595"/>
                  </a:moveTo>
                  <a:cubicBezTo>
                    <a:pt x="2668" y="595"/>
                    <a:pt x="3287" y="1215"/>
                    <a:pt x="3287" y="1977"/>
                  </a:cubicBezTo>
                  <a:cubicBezTo>
                    <a:pt x="3287" y="2739"/>
                    <a:pt x="2668" y="3358"/>
                    <a:pt x="1906" y="3358"/>
                  </a:cubicBezTo>
                  <a:cubicBezTo>
                    <a:pt x="1144" y="3358"/>
                    <a:pt x="524" y="2739"/>
                    <a:pt x="524" y="1977"/>
                  </a:cubicBezTo>
                  <a:cubicBezTo>
                    <a:pt x="524" y="1215"/>
                    <a:pt x="1144" y="595"/>
                    <a:pt x="1906" y="595"/>
                  </a:cubicBezTo>
                  <a:close/>
                  <a:moveTo>
                    <a:pt x="1906" y="0"/>
                  </a:moveTo>
                  <a:cubicBezTo>
                    <a:pt x="1453" y="0"/>
                    <a:pt x="1024" y="143"/>
                    <a:pt x="691" y="405"/>
                  </a:cubicBezTo>
                  <a:cubicBezTo>
                    <a:pt x="691" y="405"/>
                    <a:pt x="596" y="500"/>
                    <a:pt x="548" y="548"/>
                  </a:cubicBezTo>
                  <a:cubicBezTo>
                    <a:pt x="167" y="905"/>
                    <a:pt x="0" y="1405"/>
                    <a:pt x="0" y="1977"/>
                  </a:cubicBezTo>
                  <a:cubicBezTo>
                    <a:pt x="0" y="3072"/>
                    <a:pt x="810" y="3882"/>
                    <a:pt x="1906" y="3882"/>
                  </a:cubicBezTo>
                  <a:cubicBezTo>
                    <a:pt x="2310" y="3882"/>
                    <a:pt x="2668" y="3810"/>
                    <a:pt x="3001" y="3596"/>
                  </a:cubicBezTo>
                  <a:cubicBezTo>
                    <a:pt x="3144" y="3501"/>
                    <a:pt x="3382" y="3287"/>
                    <a:pt x="3382" y="3287"/>
                  </a:cubicBezTo>
                  <a:cubicBezTo>
                    <a:pt x="3692" y="2953"/>
                    <a:pt x="3882" y="2477"/>
                    <a:pt x="3882" y="1977"/>
                  </a:cubicBezTo>
                  <a:cubicBezTo>
                    <a:pt x="3882" y="881"/>
                    <a:pt x="3001" y="0"/>
                    <a:pt x="1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0"/>
            <p:cNvSpPr/>
            <p:nvPr/>
          </p:nvSpPr>
          <p:spPr>
            <a:xfrm>
              <a:off x="7590688" y="1680414"/>
              <a:ext cx="116053" cy="119244"/>
            </a:xfrm>
            <a:custGeom>
              <a:avLst/>
              <a:gdLst/>
              <a:ahLst/>
              <a:cxnLst/>
              <a:rect l="l" t="t" r="r" b="b"/>
              <a:pathLst>
                <a:path w="3455" h="355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287" y="358"/>
                    <a:pt x="1" y="930"/>
                    <a:pt x="1" y="1573"/>
                  </a:cubicBezTo>
                  <a:cubicBezTo>
                    <a:pt x="1" y="2668"/>
                    <a:pt x="882" y="3549"/>
                    <a:pt x="1978" y="3549"/>
                  </a:cubicBezTo>
                  <a:cubicBezTo>
                    <a:pt x="2573" y="3549"/>
                    <a:pt x="3097" y="3311"/>
                    <a:pt x="3454" y="2906"/>
                  </a:cubicBezTo>
                  <a:lnTo>
                    <a:pt x="3454" y="2906"/>
                  </a:lnTo>
                  <a:cubicBezTo>
                    <a:pt x="3121" y="3144"/>
                    <a:pt x="2692" y="3311"/>
                    <a:pt x="2240" y="3311"/>
                  </a:cubicBezTo>
                  <a:cubicBezTo>
                    <a:pt x="1144" y="3311"/>
                    <a:pt x="263" y="2406"/>
                    <a:pt x="263" y="1311"/>
                  </a:cubicBezTo>
                  <a:cubicBezTo>
                    <a:pt x="263" y="811"/>
                    <a:pt x="453" y="358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0"/>
            <p:cNvSpPr/>
            <p:nvPr/>
          </p:nvSpPr>
          <p:spPr>
            <a:xfrm>
              <a:off x="7436308" y="1734830"/>
              <a:ext cx="28854" cy="29626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429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191" y="881"/>
                    <a:pt x="429" y="881"/>
                  </a:cubicBezTo>
                  <a:cubicBezTo>
                    <a:pt x="668" y="881"/>
                    <a:pt x="858" y="667"/>
                    <a:pt x="858" y="429"/>
                  </a:cubicBezTo>
                  <a:cubicBezTo>
                    <a:pt x="858" y="191"/>
                    <a:pt x="668" y="0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0"/>
            <p:cNvSpPr/>
            <p:nvPr/>
          </p:nvSpPr>
          <p:spPr>
            <a:xfrm>
              <a:off x="7629114" y="1705237"/>
              <a:ext cx="56028" cy="5602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cubicBezTo>
                    <a:pt x="0" y="1286"/>
                    <a:pt x="381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0"/>
            <p:cNvSpPr/>
            <p:nvPr/>
          </p:nvSpPr>
          <p:spPr>
            <a:xfrm>
              <a:off x="7605904" y="1720521"/>
              <a:ext cx="61638" cy="55121"/>
            </a:xfrm>
            <a:custGeom>
              <a:avLst/>
              <a:gdLst/>
              <a:ahLst/>
              <a:cxnLst/>
              <a:rect l="l" t="t" r="r" b="b"/>
              <a:pathLst>
                <a:path w="1835" h="1641" extrusionOk="0">
                  <a:moveTo>
                    <a:pt x="1525" y="0"/>
                  </a:moveTo>
                  <a:cubicBezTo>
                    <a:pt x="1449" y="0"/>
                    <a:pt x="1373" y="30"/>
                    <a:pt x="1310" y="93"/>
                  </a:cubicBezTo>
                  <a:lnTo>
                    <a:pt x="0" y="1474"/>
                  </a:lnTo>
                  <a:lnTo>
                    <a:pt x="191" y="1641"/>
                  </a:lnTo>
                  <a:lnTo>
                    <a:pt x="620" y="1641"/>
                  </a:lnTo>
                  <a:lnTo>
                    <a:pt x="1763" y="474"/>
                  </a:lnTo>
                  <a:cubicBezTo>
                    <a:pt x="1763" y="474"/>
                    <a:pt x="1834" y="188"/>
                    <a:pt x="1715" y="69"/>
                  </a:cubicBezTo>
                  <a:cubicBezTo>
                    <a:pt x="1659" y="24"/>
                    <a:pt x="1592" y="0"/>
                    <a:pt x="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0"/>
            <p:cNvSpPr/>
            <p:nvPr/>
          </p:nvSpPr>
          <p:spPr>
            <a:xfrm>
              <a:off x="7647488" y="1611622"/>
              <a:ext cx="19247" cy="128851"/>
            </a:xfrm>
            <a:custGeom>
              <a:avLst/>
              <a:gdLst/>
              <a:ahLst/>
              <a:cxnLst/>
              <a:rect l="l" t="t" r="r" b="b"/>
              <a:pathLst>
                <a:path w="573" h="3836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3525"/>
                  </a:lnTo>
                  <a:cubicBezTo>
                    <a:pt x="1" y="3692"/>
                    <a:pt x="120" y="3835"/>
                    <a:pt x="287" y="3835"/>
                  </a:cubicBezTo>
                  <a:cubicBezTo>
                    <a:pt x="453" y="3835"/>
                    <a:pt x="572" y="3692"/>
                    <a:pt x="572" y="3525"/>
                  </a:cubicBezTo>
                  <a:lnTo>
                    <a:pt x="572" y="287"/>
                  </a:lnTo>
                  <a:cubicBezTo>
                    <a:pt x="572" y="120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0"/>
            <p:cNvSpPr/>
            <p:nvPr/>
          </p:nvSpPr>
          <p:spPr>
            <a:xfrm>
              <a:off x="7581114" y="1761232"/>
              <a:ext cx="52031" cy="20826"/>
            </a:xfrm>
            <a:custGeom>
              <a:avLst/>
              <a:gdLst/>
              <a:ahLst/>
              <a:cxnLst/>
              <a:rect l="l" t="t" r="r" b="b"/>
              <a:pathLst>
                <a:path w="1549" h="620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7"/>
                    <a:pt x="143" y="619"/>
                    <a:pt x="334" y="619"/>
                  </a:cubicBezTo>
                  <a:lnTo>
                    <a:pt x="1239" y="619"/>
                  </a:lnTo>
                  <a:cubicBezTo>
                    <a:pt x="1405" y="619"/>
                    <a:pt x="1548" y="477"/>
                    <a:pt x="1548" y="310"/>
                  </a:cubicBezTo>
                  <a:cubicBezTo>
                    <a:pt x="1548" y="143"/>
                    <a:pt x="1405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0"/>
            <p:cNvSpPr/>
            <p:nvPr/>
          </p:nvSpPr>
          <p:spPr>
            <a:xfrm>
              <a:off x="7462710" y="1592442"/>
              <a:ext cx="90424" cy="76820"/>
            </a:xfrm>
            <a:custGeom>
              <a:avLst/>
              <a:gdLst/>
              <a:ahLst/>
              <a:cxnLst/>
              <a:rect l="l" t="t" r="r" b="b"/>
              <a:pathLst>
                <a:path w="2692" h="2287" extrusionOk="0">
                  <a:moveTo>
                    <a:pt x="263" y="0"/>
                  </a:moveTo>
                  <a:lnTo>
                    <a:pt x="120" y="48"/>
                  </a:lnTo>
                  <a:cubicBezTo>
                    <a:pt x="48" y="48"/>
                    <a:pt x="1" y="96"/>
                    <a:pt x="24" y="167"/>
                  </a:cubicBezTo>
                  <a:lnTo>
                    <a:pt x="453" y="2072"/>
                  </a:lnTo>
                  <a:cubicBezTo>
                    <a:pt x="477" y="2167"/>
                    <a:pt x="548" y="2239"/>
                    <a:pt x="644" y="2239"/>
                  </a:cubicBezTo>
                  <a:lnTo>
                    <a:pt x="2454" y="2287"/>
                  </a:lnTo>
                  <a:cubicBezTo>
                    <a:pt x="2573" y="2287"/>
                    <a:pt x="2668" y="2120"/>
                    <a:pt x="2668" y="2120"/>
                  </a:cubicBezTo>
                  <a:cubicBezTo>
                    <a:pt x="2668" y="2096"/>
                    <a:pt x="2692" y="2025"/>
                    <a:pt x="2692" y="2025"/>
                  </a:cubicBezTo>
                  <a:cubicBezTo>
                    <a:pt x="2668" y="1763"/>
                    <a:pt x="2430" y="1548"/>
                    <a:pt x="2120" y="1548"/>
                  </a:cubicBezTo>
                  <a:lnTo>
                    <a:pt x="1430" y="1548"/>
                  </a:lnTo>
                  <a:cubicBezTo>
                    <a:pt x="1144" y="1548"/>
                    <a:pt x="906" y="1358"/>
                    <a:pt x="858" y="1096"/>
                  </a:cubicBezTo>
                  <a:lnTo>
                    <a:pt x="691" y="310"/>
                  </a:lnTo>
                  <a:cubicBezTo>
                    <a:pt x="644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0"/>
            <p:cNvSpPr/>
            <p:nvPr/>
          </p:nvSpPr>
          <p:spPr>
            <a:xfrm>
              <a:off x="7461131" y="1592442"/>
              <a:ext cx="92809" cy="79205"/>
            </a:xfrm>
            <a:custGeom>
              <a:avLst/>
              <a:gdLst/>
              <a:ahLst/>
              <a:cxnLst/>
              <a:rect l="l" t="t" r="r" b="b"/>
              <a:pathLst>
                <a:path w="2763" h="2358" extrusionOk="0">
                  <a:moveTo>
                    <a:pt x="95" y="0"/>
                  </a:moveTo>
                  <a:cubicBezTo>
                    <a:pt x="48" y="0"/>
                    <a:pt x="0" y="48"/>
                    <a:pt x="0" y="119"/>
                  </a:cubicBezTo>
                  <a:lnTo>
                    <a:pt x="405" y="2215"/>
                  </a:lnTo>
                  <a:cubicBezTo>
                    <a:pt x="429" y="2287"/>
                    <a:pt x="500" y="2358"/>
                    <a:pt x="595" y="2358"/>
                  </a:cubicBezTo>
                  <a:lnTo>
                    <a:pt x="2524" y="2358"/>
                  </a:lnTo>
                  <a:cubicBezTo>
                    <a:pt x="2643" y="2358"/>
                    <a:pt x="2763" y="2263"/>
                    <a:pt x="2763" y="2120"/>
                  </a:cubicBezTo>
                  <a:cubicBezTo>
                    <a:pt x="2763" y="2096"/>
                    <a:pt x="2763" y="2072"/>
                    <a:pt x="2739" y="2025"/>
                  </a:cubicBezTo>
                  <a:lnTo>
                    <a:pt x="786" y="2025"/>
                  </a:lnTo>
                  <a:cubicBezTo>
                    <a:pt x="738" y="2025"/>
                    <a:pt x="714" y="2001"/>
                    <a:pt x="691" y="19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0"/>
            <p:cNvSpPr/>
            <p:nvPr/>
          </p:nvSpPr>
          <p:spPr>
            <a:xfrm>
              <a:off x="7636303" y="1607625"/>
              <a:ext cx="44036" cy="38427"/>
            </a:xfrm>
            <a:custGeom>
              <a:avLst/>
              <a:gdLst/>
              <a:ahLst/>
              <a:cxnLst/>
              <a:rect l="l" t="t" r="r" b="b"/>
              <a:pathLst>
                <a:path w="1311" h="1144" extrusionOk="0">
                  <a:moveTo>
                    <a:pt x="334" y="1"/>
                  </a:moveTo>
                  <a:lnTo>
                    <a:pt x="96" y="48"/>
                  </a:lnTo>
                  <a:cubicBezTo>
                    <a:pt x="48" y="48"/>
                    <a:pt x="0" y="96"/>
                    <a:pt x="0" y="144"/>
                  </a:cubicBezTo>
                  <a:lnTo>
                    <a:pt x="0" y="1049"/>
                  </a:lnTo>
                  <a:cubicBezTo>
                    <a:pt x="0" y="1096"/>
                    <a:pt x="48" y="1144"/>
                    <a:pt x="119" y="1144"/>
                  </a:cubicBezTo>
                  <a:lnTo>
                    <a:pt x="1143" y="1144"/>
                  </a:lnTo>
                  <a:cubicBezTo>
                    <a:pt x="1191" y="1144"/>
                    <a:pt x="1239" y="1096"/>
                    <a:pt x="1239" y="1049"/>
                  </a:cubicBezTo>
                  <a:lnTo>
                    <a:pt x="1310" y="834"/>
                  </a:lnTo>
                  <a:lnTo>
                    <a:pt x="1310" y="96"/>
                  </a:lnTo>
                  <a:cubicBezTo>
                    <a:pt x="1310" y="25"/>
                    <a:pt x="1263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0"/>
            <p:cNvSpPr/>
            <p:nvPr/>
          </p:nvSpPr>
          <p:spPr>
            <a:xfrm>
              <a:off x="7633884" y="1607625"/>
              <a:ext cx="45649" cy="40845"/>
            </a:xfrm>
            <a:custGeom>
              <a:avLst/>
              <a:gdLst/>
              <a:ahLst/>
              <a:cxnLst/>
              <a:rect l="l" t="t" r="r" b="b"/>
              <a:pathLst>
                <a:path w="1359" h="1216" extrusionOk="0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1" y="1120"/>
                  </a:lnTo>
                  <a:cubicBezTo>
                    <a:pt x="1" y="1168"/>
                    <a:pt x="49" y="1215"/>
                    <a:pt x="120" y="1215"/>
                  </a:cubicBezTo>
                  <a:lnTo>
                    <a:pt x="1263" y="1215"/>
                  </a:lnTo>
                  <a:cubicBezTo>
                    <a:pt x="1335" y="1215"/>
                    <a:pt x="1358" y="1168"/>
                    <a:pt x="1358" y="1120"/>
                  </a:cubicBezTo>
                  <a:lnTo>
                    <a:pt x="1358" y="834"/>
                  </a:lnTo>
                  <a:lnTo>
                    <a:pt x="477" y="834"/>
                  </a:lnTo>
                  <a:cubicBezTo>
                    <a:pt x="430" y="834"/>
                    <a:pt x="406" y="787"/>
                    <a:pt x="406" y="739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0"/>
            <p:cNvSpPr/>
            <p:nvPr/>
          </p:nvSpPr>
          <p:spPr>
            <a:xfrm>
              <a:off x="7403524" y="1698822"/>
              <a:ext cx="97613" cy="98419"/>
            </a:xfrm>
            <a:custGeom>
              <a:avLst/>
              <a:gdLst/>
              <a:ahLst/>
              <a:cxnLst/>
              <a:rect l="l" t="t" r="r" b="b"/>
              <a:pathLst>
                <a:path w="2906" h="2930" extrusionOk="0">
                  <a:moveTo>
                    <a:pt x="1405" y="548"/>
                  </a:moveTo>
                  <a:cubicBezTo>
                    <a:pt x="1929" y="548"/>
                    <a:pt x="2358" y="977"/>
                    <a:pt x="2358" y="1501"/>
                  </a:cubicBezTo>
                  <a:cubicBezTo>
                    <a:pt x="2358" y="2025"/>
                    <a:pt x="1929" y="2454"/>
                    <a:pt x="1405" y="2454"/>
                  </a:cubicBezTo>
                  <a:cubicBezTo>
                    <a:pt x="882" y="2454"/>
                    <a:pt x="453" y="2025"/>
                    <a:pt x="453" y="1501"/>
                  </a:cubicBezTo>
                  <a:cubicBezTo>
                    <a:pt x="453" y="977"/>
                    <a:pt x="882" y="548"/>
                    <a:pt x="1405" y="548"/>
                  </a:cubicBezTo>
                  <a:close/>
                  <a:moveTo>
                    <a:pt x="1405" y="1"/>
                  </a:moveTo>
                  <a:cubicBezTo>
                    <a:pt x="1048" y="1"/>
                    <a:pt x="739" y="120"/>
                    <a:pt x="477" y="334"/>
                  </a:cubicBezTo>
                  <a:cubicBezTo>
                    <a:pt x="477" y="334"/>
                    <a:pt x="429" y="382"/>
                    <a:pt x="405" y="406"/>
                  </a:cubicBezTo>
                  <a:cubicBezTo>
                    <a:pt x="96" y="667"/>
                    <a:pt x="0" y="1072"/>
                    <a:pt x="0" y="1501"/>
                  </a:cubicBezTo>
                  <a:cubicBezTo>
                    <a:pt x="0" y="2335"/>
                    <a:pt x="596" y="2930"/>
                    <a:pt x="1429" y="2930"/>
                  </a:cubicBezTo>
                  <a:cubicBezTo>
                    <a:pt x="1834" y="2930"/>
                    <a:pt x="2215" y="2811"/>
                    <a:pt x="2477" y="2549"/>
                  </a:cubicBezTo>
                  <a:cubicBezTo>
                    <a:pt x="2525" y="2501"/>
                    <a:pt x="2596" y="2430"/>
                    <a:pt x="2596" y="2430"/>
                  </a:cubicBezTo>
                  <a:cubicBezTo>
                    <a:pt x="2787" y="2192"/>
                    <a:pt x="2906" y="1858"/>
                    <a:pt x="2906" y="1501"/>
                  </a:cubicBezTo>
                  <a:cubicBezTo>
                    <a:pt x="2906" y="691"/>
                    <a:pt x="2239" y="1"/>
                    <a:pt x="1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0"/>
            <p:cNvSpPr/>
            <p:nvPr/>
          </p:nvSpPr>
          <p:spPr>
            <a:xfrm>
              <a:off x="7400333" y="1710041"/>
              <a:ext cx="90424" cy="89618"/>
            </a:xfrm>
            <a:custGeom>
              <a:avLst/>
              <a:gdLst/>
              <a:ahLst/>
              <a:cxnLst/>
              <a:rect l="l" t="t" r="r" b="b"/>
              <a:pathLst>
                <a:path w="2692" h="2668" extrusionOk="0">
                  <a:moveTo>
                    <a:pt x="572" y="0"/>
                  </a:moveTo>
                  <a:cubicBezTo>
                    <a:pt x="238" y="262"/>
                    <a:pt x="0" y="691"/>
                    <a:pt x="0" y="1167"/>
                  </a:cubicBezTo>
                  <a:cubicBezTo>
                    <a:pt x="0" y="2001"/>
                    <a:pt x="691" y="2667"/>
                    <a:pt x="1500" y="2667"/>
                  </a:cubicBezTo>
                  <a:cubicBezTo>
                    <a:pt x="1977" y="2667"/>
                    <a:pt x="2405" y="2453"/>
                    <a:pt x="2691" y="2096"/>
                  </a:cubicBezTo>
                  <a:lnTo>
                    <a:pt x="2691" y="2096"/>
                  </a:lnTo>
                  <a:cubicBezTo>
                    <a:pt x="2429" y="2310"/>
                    <a:pt x="2120" y="2429"/>
                    <a:pt x="1762" y="2429"/>
                  </a:cubicBezTo>
                  <a:cubicBezTo>
                    <a:pt x="929" y="2429"/>
                    <a:pt x="262" y="1739"/>
                    <a:pt x="262" y="929"/>
                  </a:cubicBezTo>
                  <a:cubicBezTo>
                    <a:pt x="262" y="572"/>
                    <a:pt x="381" y="262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0" name="Google Shape;3650;p40"/>
            <p:cNvGrpSpPr/>
            <p:nvPr/>
          </p:nvGrpSpPr>
          <p:grpSpPr>
            <a:xfrm>
              <a:off x="7395530" y="1514043"/>
              <a:ext cx="332810" cy="290419"/>
              <a:chOff x="7395530" y="1514043"/>
              <a:chExt cx="332810" cy="290419"/>
            </a:xfrm>
          </p:grpSpPr>
          <p:sp>
            <p:nvSpPr>
              <p:cNvPr id="3651" name="Google Shape;3651;p40"/>
              <p:cNvSpPr/>
              <p:nvPr/>
            </p:nvSpPr>
            <p:spPr>
              <a:xfrm>
                <a:off x="7395530" y="1514043"/>
                <a:ext cx="332810" cy="290419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8646" extrusionOk="0">
                    <a:moveTo>
                      <a:pt x="6168" y="286"/>
                    </a:moveTo>
                    <a:cubicBezTo>
                      <a:pt x="6359" y="286"/>
                      <a:pt x="6502" y="453"/>
                      <a:pt x="6502" y="644"/>
                    </a:cubicBezTo>
                    <a:cubicBezTo>
                      <a:pt x="6502" y="810"/>
                      <a:pt x="6359" y="977"/>
                      <a:pt x="6168" y="977"/>
                    </a:cubicBezTo>
                    <a:cubicBezTo>
                      <a:pt x="5978" y="977"/>
                      <a:pt x="5835" y="810"/>
                      <a:pt x="5835" y="644"/>
                    </a:cubicBezTo>
                    <a:cubicBezTo>
                      <a:pt x="5835" y="453"/>
                      <a:pt x="5978" y="286"/>
                      <a:pt x="6168" y="286"/>
                    </a:cubicBezTo>
                    <a:close/>
                    <a:moveTo>
                      <a:pt x="6787" y="739"/>
                    </a:moveTo>
                    <a:lnTo>
                      <a:pt x="7549" y="1072"/>
                    </a:lnTo>
                    <a:cubicBezTo>
                      <a:pt x="7788" y="1167"/>
                      <a:pt x="7930" y="1406"/>
                      <a:pt x="7930" y="1644"/>
                    </a:cubicBezTo>
                    <a:lnTo>
                      <a:pt x="7930" y="2049"/>
                    </a:lnTo>
                    <a:lnTo>
                      <a:pt x="7645" y="2049"/>
                    </a:lnTo>
                    <a:lnTo>
                      <a:pt x="7645" y="1644"/>
                    </a:lnTo>
                    <a:cubicBezTo>
                      <a:pt x="7645" y="1501"/>
                      <a:pt x="7549" y="1382"/>
                      <a:pt x="7430" y="1334"/>
                    </a:cubicBezTo>
                    <a:lnTo>
                      <a:pt x="6668" y="1001"/>
                    </a:lnTo>
                    <a:cubicBezTo>
                      <a:pt x="6740" y="929"/>
                      <a:pt x="6764" y="834"/>
                      <a:pt x="6787" y="739"/>
                    </a:cubicBezTo>
                    <a:close/>
                    <a:moveTo>
                      <a:pt x="8121" y="2334"/>
                    </a:moveTo>
                    <a:lnTo>
                      <a:pt x="8121" y="2644"/>
                    </a:lnTo>
                    <a:lnTo>
                      <a:pt x="7454" y="2644"/>
                    </a:lnTo>
                    <a:lnTo>
                      <a:pt x="7454" y="2334"/>
                    </a:lnTo>
                    <a:close/>
                    <a:moveTo>
                      <a:pt x="8311" y="2930"/>
                    </a:moveTo>
                    <a:lnTo>
                      <a:pt x="8311" y="3859"/>
                    </a:lnTo>
                    <a:lnTo>
                      <a:pt x="7264" y="3859"/>
                    </a:lnTo>
                    <a:lnTo>
                      <a:pt x="7264" y="2930"/>
                    </a:lnTo>
                    <a:close/>
                    <a:moveTo>
                      <a:pt x="4001" y="4835"/>
                    </a:moveTo>
                    <a:lnTo>
                      <a:pt x="4001" y="5144"/>
                    </a:lnTo>
                    <a:lnTo>
                      <a:pt x="3168" y="5144"/>
                    </a:lnTo>
                    <a:lnTo>
                      <a:pt x="3168" y="4835"/>
                    </a:lnTo>
                    <a:close/>
                    <a:moveTo>
                      <a:pt x="7359" y="6002"/>
                    </a:moveTo>
                    <a:lnTo>
                      <a:pt x="7359" y="6264"/>
                    </a:lnTo>
                    <a:lnTo>
                      <a:pt x="7097" y="6526"/>
                    </a:lnTo>
                    <a:cubicBezTo>
                      <a:pt x="7097" y="6311"/>
                      <a:pt x="7192" y="6121"/>
                      <a:pt x="7359" y="6002"/>
                    </a:cubicBezTo>
                    <a:close/>
                    <a:moveTo>
                      <a:pt x="7930" y="4144"/>
                    </a:moveTo>
                    <a:lnTo>
                      <a:pt x="7930" y="6430"/>
                    </a:lnTo>
                    <a:cubicBezTo>
                      <a:pt x="7930" y="6526"/>
                      <a:pt x="7859" y="6597"/>
                      <a:pt x="7788" y="6597"/>
                    </a:cubicBezTo>
                    <a:cubicBezTo>
                      <a:pt x="7716" y="6597"/>
                      <a:pt x="7645" y="6526"/>
                      <a:pt x="7645" y="6430"/>
                    </a:cubicBezTo>
                    <a:lnTo>
                      <a:pt x="7645" y="4144"/>
                    </a:lnTo>
                    <a:close/>
                    <a:moveTo>
                      <a:pt x="7359" y="5359"/>
                    </a:moveTo>
                    <a:lnTo>
                      <a:pt x="7359" y="5645"/>
                    </a:lnTo>
                    <a:cubicBezTo>
                      <a:pt x="7026" y="5811"/>
                      <a:pt x="6811" y="6145"/>
                      <a:pt x="6811" y="6526"/>
                    </a:cubicBezTo>
                    <a:cubicBezTo>
                      <a:pt x="6811" y="6621"/>
                      <a:pt x="6835" y="6716"/>
                      <a:pt x="6859" y="6788"/>
                    </a:cubicBezTo>
                    <a:lnTo>
                      <a:pt x="6644" y="7002"/>
                    </a:lnTo>
                    <a:cubicBezTo>
                      <a:pt x="6573" y="6859"/>
                      <a:pt x="6549" y="6692"/>
                      <a:pt x="6549" y="6526"/>
                    </a:cubicBezTo>
                    <a:cubicBezTo>
                      <a:pt x="6549" y="6002"/>
                      <a:pt x="6883" y="5549"/>
                      <a:pt x="7359" y="5359"/>
                    </a:cubicBezTo>
                    <a:close/>
                    <a:moveTo>
                      <a:pt x="7359" y="4740"/>
                    </a:moveTo>
                    <a:lnTo>
                      <a:pt x="7359" y="5049"/>
                    </a:lnTo>
                    <a:cubicBezTo>
                      <a:pt x="6716" y="5240"/>
                      <a:pt x="6263" y="5859"/>
                      <a:pt x="6263" y="6526"/>
                    </a:cubicBezTo>
                    <a:cubicBezTo>
                      <a:pt x="6263" y="6764"/>
                      <a:pt x="6311" y="7002"/>
                      <a:pt x="6406" y="7216"/>
                    </a:cubicBezTo>
                    <a:lnTo>
                      <a:pt x="6073" y="7216"/>
                    </a:lnTo>
                    <a:cubicBezTo>
                      <a:pt x="5978" y="7002"/>
                      <a:pt x="5954" y="6764"/>
                      <a:pt x="5954" y="6526"/>
                    </a:cubicBezTo>
                    <a:cubicBezTo>
                      <a:pt x="5954" y="5668"/>
                      <a:pt x="6549" y="4930"/>
                      <a:pt x="7359" y="4740"/>
                    </a:cubicBezTo>
                    <a:close/>
                    <a:moveTo>
                      <a:pt x="8216" y="6002"/>
                    </a:moveTo>
                    <a:cubicBezTo>
                      <a:pt x="8383" y="6121"/>
                      <a:pt x="8478" y="6311"/>
                      <a:pt x="8478" y="6526"/>
                    </a:cubicBezTo>
                    <a:cubicBezTo>
                      <a:pt x="8478" y="6907"/>
                      <a:pt x="8169" y="7216"/>
                      <a:pt x="7788" y="7216"/>
                    </a:cubicBezTo>
                    <a:cubicBezTo>
                      <a:pt x="7740" y="7216"/>
                      <a:pt x="7692" y="7216"/>
                      <a:pt x="7669" y="7193"/>
                    </a:cubicBezTo>
                    <a:lnTo>
                      <a:pt x="8097" y="6740"/>
                    </a:lnTo>
                    <a:cubicBezTo>
                      <a:pt x="8169" y="6669"/>
                      <a:pt x="8216" y="6550"/>
                      <a:pt x="8216" y="6430"/>
                    </a:cubicBezTo>
                    <a:lnTo>
                      <a:pt x="8216" y="6002"/>
                    </a:lnTo>
                    <a:close/>
                    <a:moveTo>
                      <a:pt x="7407" y="6645"/>
                    </a:moveTo>
                    <a:cubicBezTo>
                      <a:pt x="7454" y="6716"/>
                      <a:pt x="7526" y="6788"/>
                      <a:pt x="7621" y="6835"/>
                    </a:cubicBezTo>
                    <a:lnTo>
                      <a:pt x="7097" y="7359"/>
                    </a:lnTo>
                    <a:cubicBezTo>
                      <a:pt x="7049" y="7288"/>
                      <a:pt x="6954" y="7240"/>
                      <a:pt x="6835" y="7216"/>
                    </a:cubicBezTo>
                    <a:lnTo>
                      <a:pt x="7407" y="6645"/>
                    </a:lnTo>
                    <a:close/>
                    <a:moveTo>
                      <a:pt x="6764" y="7502"/>
                    </a:moveTo>
                    <a:cubicBezTo>
                      <a:pt x="6859" y="7502"/>
                      <a:pt x="6930" y="7574"/>
                      <a:pt x="6930" y="7669"/>
                    </a:cubicBezTo>
                    <a:cubicBezTo>
                      <a:pt x="6930" y="7764"/>
                      <a:pt x="6859" y="7836"/>
                      <a:pt x="6764" y="7836"/>
                    </a:cubicBezTo>
                    <a:lnTo>
                      <a:pt x="5859" y="7836"/>
                    </a:lnTo>
                    <a:cubicBezTo>
                      <a:pt x="5763" y="7836"/>
                      <a:pt x="5668" y="7764"/>
                      <a:pt x="5668" y="7669"/>
                    </a:cubicBezTo>
                    <a:cubicBezTo>
                      <a:pt x="5668" y="7574"/>
                      <a:pt x="5763" y="7502"/>
                      <a:pt x="5859" y="7502"/>
                    </a:cubicBezTo>
                    <a:close/>
                    <a:moveTo>
                      <a:pt x="8216" y="4740"/>
                    </a:moveTo>
                    <a:cubicBezTo>
                      <a:pt x="9026" y="4930"/>
                      <a:pt x="9621" y="5692"/>
                      <a:pt x="9621" y="6526"/>
                    </a:cubicBezTo>
                    <a:cubicBezTo>
                      <a:pt x="9621" y="7550"/>
                      <a:pt x="8812" y="8359"/>
                      <a:pt x="7788" y="8359"/>
                    </a:cubicBezTo>
                    <a:cubicBezTo>
                      <a:pt x="7454" y="8359"/>
                      <a:pt x="7145" y="8288"/>
                      <a:pt x="6859" y="8121"/>
                    </a:cubicBezTo>
                    <a:cubicBezTo>
                      <a:pt x="6978" y="8097"/>
                      <a:pt x="7097" y="8026"/>
                      <a:pt x="7145" y="7931"/>
                    </a:cubicBezTo>
                    <a:cubicBezTo>
                      <a:pt x="7359" y="8002"/>
                      <a:pt x="7573" y="8050"/>
                      <a:pt x="7788" y="8050"/>
                    </a:cubicBezTo>
                    <a:cubicBezTo>
                      <a:pt x="8169" y="8050"/>
                      <a:pt x="8526" y="7907"/>
                      <a:pt x="8812" y="7645"/>
                    </a:cubicBezTo>
                    <a:cubicBezTo>
                      <a:pt x="9097" y="7407"/>
                      <a:pt x="9264" y="7050"/>
                      <a:pt x="9312" y="6669"/>
                    </a:cubicBezTo>
                    <a:cubicBezTo>
                      <a:pt x="9312" y="6597"/>
                      <a:pt x="9264" y="6526"/>
                      <a:pt x="9169" y="6502"/>
                    </a:cubicBezTo>
                    <a:cubicBezTo>
                      <a:pt x="9097" y="6502"/>
                      <a:pt x="9026" y="6573"/>
                      <a:pt x="9026" y="6645"/>
                    </a:cubicBezTo>
                    <a:cubicBezTo>
                      <a:pt x="8954" y="7288"/>
                      <a:pt x="8431" y="7764"/>
                      <a:pt x="7788" y="7764"/>
                    </a:cubicBezTo>
                    <a:cubicBezTo>
                      <a:pt x="7597" y="7764"/>
                      <a:pt x="7407" y="7716"/>
                      <a:pt x="7240" y="7645"/>
                    </a:cubicBezTo>
                    <a:lnTo>
                      <a:pt x="7430" y="7431"/>
                    </a:lnTo>
                    <a:cubicBezTo>
                      <a:pt x="7549" y="7478"/>
                      <a:pt x="7669" y="7502"/>
                      <a:pt x="7788" y="7502"/>
                    </a:cubicBezTo>
                    <a:cubicBezTo>
                      <a:pt x="8311" y="7502"/>
                      <a:pt x="8764" y="7073"/>
                      <a:pt x="8764" y="6526"/>
                    </a:cubicBezTo>
                    <a:cubicBezTo>
                      <a:pt x="8764" y="6168"/>
                      <a:pt x="8550" y="5835"/>
                      <a:pt x="8216" y="5668"/>
                    </a:cubicBezTo>
                    <a:lnTo>
                      <a:pt x="8216" y="5359"/>
                    </a:lnTo>
                    <a:cubicBezTo>
                      <a:pt x="8526" y="5478"/>
                      <a:pt x="8788" y="5740"/>
                      <a:pt x="8931" y="6049"/>
                    </a:cubicBezTo>
                    <a:cubicBezTo>
                      <a:pt x="8954" y="6097"/>
                      <a:pt x="9002" y="6145"/>
                      <a:pt x="9050" y="6145"/>
                    </a:cubicBezTo>
                    <a:cubicBezTo>
                      <a:pt x="9074" y="6145"/>
                      <a:pt x="9097" y="6121"/>
                      <a:pt x="9121" y="6121"/>
                    </a:cubicBezTo>
                    <a:cubicBezTo>
                      <a:pt x="9193" y="6097"/>
                      <a:pt x="9216" y="6002"/>
                      <a:pt x="9193" y="5930"/>
                    </a:cubicBezTo>
                    <a:cubicBezTo>
                      <a:pt x="9002" y="5502"/>
                      <a:pt x="8645" y="5192"/>
                      <a:pt x="8216" y="5073"/>
                    </a:cubicBezTo>
                    <a:lnTo>
                      <a:pt x="8216" y="4740"/>
                    </a:lnTo>
                    <a:close/>
                    <a:moveTo>
                      <a:pt x="6168" y="1"/>
                    </a:moveTo>
                    <a:cubicBezTo>
                      <a:pt x="5811" y="1"/>
                      <a:pt x="5549" y="286"/>
                      <a:pt x="5549" y="620"/>
                    </a:cubicBezTo>
                    <a:cubicBezTo>
                      <a:pt x="5549" y="977"/>
                      <a:pt x="5811" y="1263"/>
                      <a:pt x="6168" y="1263"/>
                    </a:cubicBezTo>
                    <a:cubicBezTo>
                      <a:pt x="6240" y="1263"/>
                      <a:pt x="6335" y="1239"/>
                      <a:pt x="6406" y="1215"/>
                    </a:cubicBezTo>
                    <a:lnTo>
                      <a:pt x="7311" y="1596"/>
                    </a:lnTo>
                    <a:cubicBezTo>
                      <a:pt x="7335" y="1620"/>
                      <a:pt x="7359" y="1620"/>
                      <a:pt x="7359" y="1644"/>
                    </a:cubicBezTo>
                    <a:lnTo>
                      <a:pt x="7359" y="2072"/>
                    </a:lnTo>
                    <a:cubicBezTo>
                      <a:pt x="7240" y="2096"/>
                      <a:pt x="7145" y="2215"/>
                      <a:pt x="7145" y="2334"/>
                    </a:cubicBezTo>
                    <a:lnTo>
                      <a:pt x="7145" y="2644"/>
                    </a:lnTo>
                    <a:cubicBezTo>
                      <a:pt x="7049" y="2668"/>
                      <a:pt x="6954" y="2763"/>
                      <a:pt x="6954" y="2882"/>
                    </a:cubicBezTo>
                    <a:lnTo>
                      <a:pt x="6954" y="2954"/>
                    </a:lnTo>
                    <a:lnTo>
                      <a:pt x="6311" y="2954"/>
                    </a:lnTo>
                    <a:cubicBezTo>
                      <a:pt x="6121" y="2954"/>
                      <a:pt x="5954" y="3073"/>
                      <a:pt x="5859" y="3239"/>
                    </a:cubicBezTo>
                    <a:lnTo>
                      <a:pt x="5478" y="3906"/>
                    </a:lnTo>
                    <a:cubicBezTo>
                      <a:pt x="5430" y="3978"/>
                      <a:pt x="5454" y="4073"/>
                      <a:pt x="5525" y="4120"/>
                    </a:cubicBezTo>
                    <a:lnTo>
                      <a:pt x="5597" y="4120"/>
                    </a:lnTo>
                    <a:cubicBezTo>
                      <a:pt x="5644" y="4120"/>
                      <a:pt x="5692" y="4097"/>
                      <a:pt x="5716" y="4049"/>
                    </a:cubicBezTo>
                    <a:lnTo>
                      <a:pt x="6097" y="3382"/>
                    </a:lnTo>
                    <a:cubicBezTo>
                      <a:pt x="6144" y="3287"/>
                      <a:pt x="6240" y="3239"/>
                      <a:pt x="6311" y="3239"/>
                    </a:cubicBezTo>
                    <a:lnTo>
                      <a:pt x="6954" y="3239"/>
                    </a:lnTo>
                    <a:lnTo>
                      <a:pt x="6954" y="3549"/>
                    </a:lnTo>
                    <a:lnTo>
                      <a:pt x="6430" y="3549"/>
                    </a:lnTo>
                    <a:cubicBezTo>
                      <a:pt x="6383" y="3549"/>
                      <a:pt x="6335" y="3573"/>
                      <a:pt x="6311" y="3620"/>
                    </a:cubicBezTo>
                    <a:lnTo>
                      <a:pt x="5168" y="5597"/>
                    </a:lnTo>
                    <a:cubicBezTo>
                      <a:pt x="5120" y="5668"/>
                      <a:pt x="5049" y="5716"/>
                      <a:pt x="4954" y="5716"/>
                    </a:cubicBezTo>
                    <a:lnTo>
                      <a:pt x="3263" y="5716"/>
                    </a:lnTo>
                    <a:cubicBezTo>
                      <a:pt x="3215" y="5716"/>
                      <a:pt x="3191" y="5716"/>
                      <a:pt x="3144" y="5740"/>
                    </a:cubicBezTo>
                    <a:lnTo>
                      <a:pt x="2929" y="5978"/>
                    </a:lnTo>
                    <a:cubicBezTo>
                      <a:pt x="2858" y="5907"/>
                      <a:pt x="2810" y="5835"/>
                      <a:pt x="2739" y="5764"/>
                    </a:cubicBezTo>
                    <a:lnTo>
                      <a:pt x="3072" y="5430"/>
                    </a:lnTo>
                    <a:lnTo>
                      <a:pt x="4858" y="5430"/>
                    </a:lnTo>
                    <a:cubicBezTo>
                      <a:pt x="4906" y="5430"/>
                      <a:pt x="4954" y="5406"/>
                      <a:pt x="4977" y="5359"/>
                    </a:cubicBezTo>
                    <a:lnTo>
                      <a:pt x="5382" y="4644"/>
                    </a:lnTo>
                    <a:cubicBezTo>
                      <a:pt x="5430" y="4573"/>
                      <a:pt x="5406" y="4478"/>
                      <a:pt x="5335" y="4454"/>
                    </a:cubicBezTo>
                    <a:cubicBezTo>
                      <a:pt x="5309" y="4437"/>
                      <a:pt x="5281" y="4429"/>
                      <a:pt x="5253" y="4429"/>
                    </a:cubicBezTo>
                    <a:cubicBezTo>
                      <a:pt x="5202" y="4429"/>
                      <a:pt x="5151" y="4455"/>
                      <a:pt x="5120" y="4501"/>
                    </a:cubicBezTo>
                    <a:lnTo>
                      <a:pt x="4763" y="5121"/>
                    </a:lnTo>
                    <a:lnTo>
                      <a:pt x="4287" y="5121"/>
                    </a:lnTo>
                    <a:lnTo>
                      <a:pt x="4287" y="4835"/>
                    </a:lnTo>
                    <a:lnTo>
                      <a:pt x="4477" y="4835"/>
                    </a:lnTo>
                    <a:cubicBezTo>
                      <a:pt x="4692" y="4835"/>
                      <a:pt x="4858" y="4668"/>
                      <a:pt x="4858" y="4454"/>
                    </a:cubicBezTo>
                    <a:cubicBezTo>
                      <a:pt x="4858" y="4049"/>
                      <a:pt x="4525" y="3739"/>
                      <a:pt x="4120" y="3739"/>
                    </a:cubicBezTo>
                    <a:lnTo>
                      <a:pt x="3406" y="3739"/>
                    </a:lnTo>
                    <a:cubicBezTo>
                      <a:pt x="3215" y="3739"/>
                      <a:pt x="3025" y="3573"/>
                      <a:pt x="3001" y="3382"/>
                    </a:cubicBezTo>
                    <a:lnTo>
                      <a:pt x="2810" y="2596"/>
                    </a:lnTo>
                    <a:cubicBezTo>
                      <a:pt x="2763" y="2358"/>
                      <a:pt x="2548" y="2191"/>
                      <a:pt x="2310" y="2191"/>
                    </a:cubicBezTo>
                    <a:lnTo>
                      <a:pt x="2048" y="2191"/>
                    </a:lnTo>
                    <a:cubicBezTo>
                      <a:pt x="1977" y="2191"/>
                      <a:pt x="1905" y="2215"/>
                      <a:pt x="1858" y="2263"/>
                    </a:cubicBezTo>
                    <a:cubicBezTo>
                      <a:pt x="1810" y="2334"/>
                      <a:pt x="1786" y="2406"/>
                      <a:pt x="1810" y="2477"/>
                    </a:cubicBezTo>
                    <a:lnTo>
                      <a:pt x="1953" y="3239"/>
                    </a:lnTo>
                    <a:cubicBezTo>
                      <a:pt x="1977" y="3311"/>
                      <a:pt x="2048" y="3358"/>
                      <a:pt x="2120" y="3358"/>
                    </a:cubicBezTo>
                    <a:cubicBezTo>
                      <a:pt x="2191" y="3335"/>
                      <a:pt x="2263" y="3263"/>
                      <a:pt x="2239" y="3168"/>
                    </a:cubicBezTo>
                    <a:lnTo>
                      <a:pt x="2096" y="2477"/>
                    </a:lnTo>
                    <a:lnTo>
                      <a:pt x="2310" y="2477"/>
                    </a:lnTo>
                    <a:cubicBezTo>
                      <a:pt x="2406" y="2477"/>
                      <a:pt x="2501" y="2549"/>
                      <a:pt x="2525" y="2668"/>
                    </a:cubicBezTo>
                    <a:lnTo>
                      <a:pt x="2715" y="3454"/>
                    </a:lnTo>
                    <a:cubicBezTo>
                      <a:pt x="2787" y="3787"/>
                      <a:pt x="3072" y="4025"/>
                      <a:pt x="3406" y="4025"/>
                    </a:cubicBezTo>
                    <a:lnTo>
                      <a:pt x="4120" y="4025"/>
                    </a:lnTo>
                    <a:cubicBezTo>
                      <a:pt x="4358" y="4025"/>
                      <a:pt x="4549" y="4216"/>
                      <a:pt x="4549" y="4454"/>
                    </a:cubicBezTo>
                    <a:cubicBezTo>
                      <a:pt x="4549" y="4501"/>
                      <a:pt x="4525" y="4549"/>
                      <a:pt x="4454" y="4549"/>
                    </a:cubicBezTo>
                    <a:lnTo>
                      <a:pt x="2548" y="4549"/>
                    </a:lnTo>
                    <a:cubicBezTo>
                      <a:pt x="2525" y="4549"/>
                      <a:pt x="2501" y="4525"/>
                      <a:pt x="2501" y="4501"/>
                    </a:cubicBezTo>
                    <a:lnTo>
                      <a:pt x="2358" y="3835"/>
                    </a:lnTo>
                    <a:cubicBezTo>
                      <a:pt x="2358" y="3776"/>
                      <a:pt x="2293" y="3733"/>
                      <a:pt x="2231" y="3733"/>
                    </a:cubicBezTo>
                    <a:cubicBezTo>
                      <a:pt x="2217" y="3733"/>
                      <a:pt x="2204" y="3735"/>
                      <a:pt x="2191" y="3739"/>
                    </a:cubicBezTo>
                    <a:cubicBezTo>
                      <a:pt x="2120" y="3739"/>
                      <a:pt x="2072" y="3811"/>
                      <a:pt x="2072" y="3906"/>
                    </a:cubicBezTo>
                    <a:lnTo>
                      <a:pt x="2215" y="4573"/>
                    </a:lnTo>
                    <a:cubicBezTo>
                      <a:pt x="2239" y="4716"/>
                      <a:pt x="2382" y="4835"/>
                      <a:pt x="2548" y="4835"/>
                    </a:cubicBezTo>
                    <a:lnTo>
                      <a:pt x="2858" y="4835"/>
                    </a:lnTo>
                    <a:lnTo>
                      <a:pt x="2858" y="5216"/>
                    </a:lnTo>
                    <a:lnTo>
                      <a:pt x="2477" y="5597"/>
                    </a:lnTo>
                    <a:cubicBezTo>
                      <a:pt x="2239" y="5454"/>
                      <a:pt x="1953" y="5359"/>
                      <a:pt x="1643" y="5359"/>
                    </a:cubicBezTo>
                    <a:cubicBezTo>
                      <a:pt x="738" y="5359"/>
                      <a:pt x="0" y="6097"/>
                      <a:pt x="0" y="7002"/>
                    </a:cubicBezTo>
                    <a:cubicBezTo>
                      <a:pt x="0" y="7240"/>
                      <a:pt x="48" y="7454"/>
                      <a:pt x="119" y="7645"/>
                    </a:cubicBezTo>
                    <a:cubicBezTo>
                      <a:pt x="156" y="7718"/>
                      <a:pt x="206" y="7749"/>
                      <a:pt x="260" y="7749"/>
                    </a:cubicBezTo>
                    <a:cubicBezTo>
                      <a:pt x="276" y="7749"/>
                      <a:pt x="293" y="7746"/>
                      <a:pt x="310" y="7740"/>
                    </a:cubicBezTo>
                    <a:cubicBezTo>
                      <a:pt x="381" y="7693"/>
                      <a:pt x="429" y="7621"/>
                      <a:pt x="381" y="7550"/>
                    </a:cubicBezTo>
                    <a:cubicBezTo>
                      <a:pt x="310" y="7359"/>
                      <a:pt x="286" y="7193"/>
                      <a:pt x="286" y="7002"/>
                    </a:cubicBezTo>
                    <a:cubicBezTo>
                      <a:pt x="286" y="6264"/>
                      <a:pt x="881" y="5645"/>
                      <a:pt x="1643" y="5645"/>
                    </a:cubicBezTo>
                    <a:cubicBezTo>
                      <a:pt x="2382" y="5645"/>
                      <a:pt x="3001" y="6264"/>
                      <a:pt x="3001" y="7002"/>
                    </a:cubicBezTo>
                    <a:cubicBezTo>
                      <a:pt x="3001" y="7740"/>
                      <a:pt x="2382" y="8359"/>
                      <a:pt x="1643" y="8359"/>
                    </a:cubicBezTo>
                    <a:cubicBezTo>
                      <a:pt x="1310" y="8359"/>
                      <a:pt x="1000" y="8240"/>
                      <a:pt x="762" y="8026"/>
                    </a:cubicBezTo>
                    <a:cubicBezTo>
                      <a:pt x="730" y="8005"/>
                      <a:pt x="693" y="7993"/>
                      <a:pt x="658" y="7993"/>
                    </a:cubicBezTo>
                    <a:cubicBezTo>
                      <a:pt x="615" y="7993"/>
                      <a:pt x="574" y="8010"/>
                      <a:pt x="548" y="8050"/>
                    </a:cubicBezTo>
                    <a:cubicBezTo>
                      <a:pt x="500" y="8097"/>
                      <a:pt x="500" y="8193"/>
                      <a:pt x="572" y="8240"/>
                    </a:cubicBezTo>
                    <a:cubicBezTo>
                      <a:pt x="858" y="8502"/>
                      <a:pt x="1239" y="8645"/>
                      <a:pt x="1643" y="8645"/>
                    </a:cubicBezTo>
                    <a:cubicBezTo>
                      <a:pt x="2548" y="8645"/>
                      <a:pt x="3287" y="7907"/>
                      <a:pt x="3287" y="7002"/>
                    </a:cubicBezTo>
                    <a:cubicBezTo>
                      <a:pt x="3287" y="6716"/>
                      <a:pt x="3215" y="6454"/>
                      <a:pt x="3072" y="6216"/>
                    </a:cubicBezTo>
                    <a:lnTo>
                      <a:pt x="3310" y="6002"/>
                    </a:lnTo>
                    <a:lnTo>
                      <a:pt x="4954" y="6002"/>
                    </a:lnTo>
                    <a:cubicBezTo>
                      <a:pt x="5144" y="6002"/>
                      <a:pt x="5311" y="5883"/>
                      <a:pt x="5406" y="5740"/>
                    </a:cubicBezTo>
                    <a:lnTo>
                      <a:pt x="6502" y="3835"/>
                    </a:lnTo>
                    <a:lnTo>
                      <a:pt x="6954" y="3835"/>
                    </a:lnTo>
                    <a:lnTo>
                      <a:pt x="6954" y="3906"/>
                    </a:lnTo>
                    <a:cubicBezTo>
                      <a:pt x="6954" y="4025"/>
                      <a:pt x="7049" y="4144"/>
                      <a:pt x="7192" y="4144"/>
                    </a:cubicBezTo>
                    <a:lnTo>
                      <a:pt x="7335" y="4144"/>
                    </a:lnTo>
                    <a:lnTo>
                      <a:pt x="7335" y="4430"/>
                    </a:lnTo>
                    <a:cubicBezTo>
                      <a:pt x="6883" y="4525"/>
                      <a:pt x="6478" y="4763"/>
                      <a:pt x="6168" y="5121"/>
                    </a:cubicBezTo>
                    <a:cubicBezTo>
                      <a:pt x="5811" y="5502"/>
                      <a:pt x="5644" y="6002"/>
                      <a:pt x="5644" y="6526"/>
                    </a:cubicBezTo>
                    <a:cubicBezTo>
                      <a:pt x="5644" y="6764"/>
                      <a:pt x="5668" y="6978"/>
                      <a:pt x="5740" y="7193"/>
                    </a:cubicBezTo>
                    <a:cubicBezTo>
                      <a:pt x="5525" y="7240"/>
                      <a:pt x="5358" y="7431"/>
                      <a:pt x="5358" y="7669"/>
                    </a:cubicBezTo>
                    <a:cubicBezTo>
                      <a:pt x="5358" y="7907"/>
                      <a:pt x="5573" y="8121"/>
                      <a:pt x="5835" y="8121"/>
                    </a:cubicBezTo>
                    <a:lnTo>
                      <a:pt x="6359" y="8121"/>
                    </a:lnTo>
                    <a:cubicBezTo>
                      <a:pt x="6764" y="8455"/>
                      <a:pt x="7240" y="8645"/>
                      <a:pt x="7764" y="8645"/>
                    </a:cubicBezTo>
                    <a:cubicBezTo>
                      <a:pt x="8931" y="8645"/>
                      <a:pt x="9883" y="7693"/>
                      <a:pt x="9883" y="6526"/>
                    </a:cubicBezTo>
                    <a:cubicBezTo>
                      <a:pt x="9907" y="6002"/>
                      <a:pt x="9740" y="5526"/>
                      <a:pt x="9383" y="5121"/>
                    </a:cubicBezTo>
                    <a:cubicBezTo>
                      <a:pt x="9097" y="4787"/>
                      <a:pt x="8669" y="4549"/>
                      <a:pt x="8216" y="4454"/>
                    </a:cubicBezTo>
                    <a:lnTo>
                      <a:pt x="8216" y="4144"/>
                    </a:lnTo>
                    <a:lnTo>
                      <a:pt x="8359" y="4144"/>
                    </a:lnTo>
                    <a:cubicBezTo>
                      <a:pt x="8502" y="4144"/>
                      <a:pt x="8597" y="4049"/>
                      <a:pt x="8597" y="3906"/>
                    </a:cubicBezTo>
                    <a:lnTo>
                      <a:pt x="8597" y="2882"/>
                    </a:lnTo>
                    <a:cubicBezTo>
                      <a:pt x="8597" y="2763"/>
                      <a:pt x="8526" y="2668"/>
                      <a:pt x="8407" y="2644"/>
                    </a:cubicBezTo>
                    <a:lnTo>
                      <a:pt x="8407" y="2334"/>
                    </a:lnTo>
                    <a:cubicBezTo>
                      <a:pt x="8407" y="2215"/>
                      <a:pt x="8335" y="2096"/>
                      <a:pt x="8216" y="2072"/>
                    </a:cubicBezTo>
                    <a:lnTo>
                      <a:pt x="8216" y="1644"/>
                    </a:lnTo>
                    <a:cubicBezTo>
                      <a:pt x="8216" y="1287"/>
                      <a:pt x="8002" y="953"/>
                      <a:pt x="7669" y="810"/>
                    </a:cubicBezTo>
                    <a:lnTo>
                      <a:pt x="6764" y="405"/>
                    </a:lnTo>
                    <a:cubicBezTo>
                      <a:pt x="6668" y="167"/>
                      <a:pt x="6430" y="1"/>
                      <a:pt x="6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7413903" y="1712426"/>
                <a:ext cx="73629" cy="7443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216" extrusionOk="0">
                    <a:moveTo>
                      <a:pt x="1597" y="453"/>
                    </a:moveTo>
                    <a:cubicBezTo>
                      <a:pt x="1668" y="524"/>
                      <a:pt x="1739" y="596"/>
                      <a:pt x="1787" y="667"/>
                    </a:cubicBezTo>
                    <a:lnTo>
                      <a:pt x="1620" y="834"/>
                    </a:lnTo>
                    <a:cubicBezTo>
                      <a:pt x="1573" y="763"/>
                      <a:pt x="1501" y="667"/>
                      <a:pt x="1430" y="620"/>
                    </a:cubicBezTo>
                    <a:lnTo>
                      <a:pt x="1597" y="453"/>
                    </a:lnTo>
                    <a:close/>
                    <a:moveTo>
                      <a:pt x="1096" y="810"/>
                    </a:moveTo>
                    <a:cubicBezTo>
                      <a:pt x="1263" y="810"/>
                      <a:pt x="1382" y="953"/>
                      <a:pt x="1382" y="1096"/>
                    </a:cubicBezTo>
                    <a:cubicBezTo>
                      <a:pt x="1382" y="1263"/>
                      <a:pt x="1263" y="1406"/>
                      <a:pt x="1096" y="1406"/>
                    </a:cubicBezTo>
                    <a:cubicBezTo>
                      <a:pt x="954" y="1406"/>
                      <a:pt x="811" y="1263"/>
                      <a:pt x="811" y="1096"/>
                    </a:cubicBezTo>
                    <a:cubicBezTo>
                      <a:pt x="811" y="953"/>
                      <a:pt x="954" y="810"/>
                      <a:pt x="1096" y="810"/>
                    </a:cubicBezTo>
                    <a:close/>
                    <a:moveTo>
                      <a:pt x="1096" y="286"/>
                    </a:moveTo>
                    <a:cubicBezTo>
                      <a:pt x="1168" y="286"/>
                      <a:pt x="1239" y="310"/>
                      <a:pt x="1311" y="334"/>
                    </a:cubicBezTo>
                    <a:lnTo>
                      <a:pt x="1096" y="524"/>
                    </a:lnTo>
                    <a:cubicBezTo>
                      <a:pt x="787" y="524"/>
                      <a:pt x="525" y="786"/>
                      <a:pt x="525" y="1096"/>
                    </a:cubicBezTo>
                    <a:cubicBezTo>
                      <a:pt x="525" y="1429"/>
                      <a:pt x="787" y="1691"/>
                      <a:pt x="1096" y="1691"/>
                    </a:cubicBezTo>
                    <a:cubicBezTo>
                      <a:pt x="1382" y="1691"/>
                      <a:pt x="1620" y="1477"/>
                      <a:pt x="1668" y="1191"/>
                    </a:cubicBezTo>
                    <a:lnTo>
                      <a:pt x="1906" y="953"/>
                    </a:lnTo>
                    <a:cubicBezTo>
                      <a:pt x="1906" y="1001"/>
                      <a:pt x="1906" y="1048"/>
                      <a:pt x="1906" y="1096"/>
                    </a:cubicBezTo>
                    <a:cubicBezTo>
                      <a:pt x="1906" y="1548"/>
                      <a:pt x="1549" y="1906"/>
                      <a:pt x="1096" y="1906"/>
                    </a:cubicBezTo>
                    <a:cubicBezTo>
                      <a:pt x="644" y="1906"/>
                      <a:pt x="287" y="1548"/>
                      <a:pt x="287" y="1096"/>
                    </a:cubicBezTo>
                    <a:cubicBezTo>
                      <a:pt x="287" y="644"/>
                      <a:pt x="668" y="286"/>
                      <a:pt x="1096" y="286"/>
                    </a:cubicBezTo>
                    <a:close/>
                    <a:moveTo>
                      <a:pt x="1096" y="1"/>
                    </a:moveTo>
                    <a:cubicBezTo>
                      <a:pt x="501" y="1"/>
                      <a:pt x="1" y="501"/>
                      <a:pt x="1" y="1096"/>
                    </a:cubicBezTo>
                    <a:cubicBezTo>
                      <a:pt x="1" y="1715"/>
                      <a:pt x="501" y="2215"/>
                      <a:pt x="1096" y="2215"/>
                    </a:cubicBezTo>
                    <a:cubicBezTo>
                      <a:pt x="1716" y="2215"/>
                      <a:pt x="2192" y="1715"/>
                      <a:pt x="2192" y="1096"/>
                    </a:cubicBezTo>
                    <a:cubicBezTo>
                      <a:pt x="2192" y="501"/>
                      <a:pt x="1716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85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29"/>
          <p:cNvSpPr/>
          <p:nvPr/>
        </p:nvSpPr>
        <p:spPr>
          <a:xfrm>
            <a:off x="2287537" y="1583825"/>
            <a:ext cx="761128" cy="753955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8" name="Google Shape;2738;p29"/>
          <p:cNvSpPr/>
          <p:nvPr/>
        </p:nvSpPr>
        <p:spPr>
          <a:xfrm rot="8882992" flipH="1">
            <a:off x="4337340" y="1583801"/>
            <a:ext cx="761151" cy="753977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9" name="Google Shape;2739;p29"/>
          <p:cNvSpPr/>
          <p:nvPr/>
        </p:nvSpPr>
        <p:spPr>
          <a:xfrm rot="-2561462" flipH="1">
            <a:off x="6387132" y="1583827"/>
            <a:ext cx="761137" cy="753963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41" name="Google Shape;2741;p29"/>
          <p:cNvSpPr txBox="1">
            <a:spLocks noGrp="1"/>
          </p:cNvSpPr>
          <p:nvPr>
            <p:ph type="title"/>
          </p:nvPr>
        </p:nvSpPr>
        <p:spPr>
          <a:xfrm>
            <a:off x="1936550" y="2362188"/>
            <a:ext cx="1573019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2742" name="Google Shape;2742;p29"/>
          <p:cNvSpPr txBox="1">
            <a:spLocks noGrp="1"/>
          </p:cNvSpPr>
          <p:nvPr>
            <p:ph type="title" idx="2"/>
          </p:nvPr>
        </p:nvSpPr>
        <p:spPr>
          <a:xfrm>
            <a:off x="23937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3" name="Google Shape;2743;p29"/>
          <p:cNvSpPr txBox="1">
            <a:spLocks noGrp="1"/>
          </p:cNvSpPr>
          <p:nvPr>
            <p:ph type="subTitle" idx="1"/>
          </p:nvPr>
        </p:nvSpPr>
        <p:spPr>
          <a:xfrm>
            <a:off x="1936551" y="2889916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 to decorator</a:t>
            </a:r>
            <a:endParaRPr dirty="0"/>
          </a:p>
        </p:txBody>
      </p:sp>
      <p:sp>
        <p:nvSpPr>
          <p:cNvPr id="2744" name="Google Shape;2744;p29"/>
          <p:cNvSpPr txBox="1">
            <a:spLocks noGrp="1"/>
          </p:cNvSpPr>
          <p:nvPr>
            <p:ph type="title" idx="3"/>
          </p:nvPr>
        </p:nvSpPr>
        <p:spPr>
          <a:xfrm>
            <a:off x="6036151" y="2362188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Solution</a:t>
            </a:r>
          </a:p>
        </p:txBody>
      </p:sp>
      <p:sp>
        <p:nvSpPr>
          <p:cNvPr id="2745" name="Google Shape;2745;p29"/>
          <p:cNvSpPr txBox="1">
            <a:spLocks noGrp="1"/>
          </p:cNvSpPr>
          <p:nvPr>
            <p:ph type="title" idx="4"/>
          </p:nvPr>
        </p:nvSpPr>
        <p:spPr>
          <a:xfrm>
            <a:off x="64933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6" name="Google Shape;2746;p29"/>
          <p:cNvSpPr txBox="1">
            <a:spLocks noGrp="1"/>
          </p:cNvSpPr>
          <p:nvPr>
            <p:ph type="subTitle" idx="5"/>
          </p:nvPr>
        </p:nvSpPr>
        <p:spPr>
          <a:xfrm>
            <a:off x="6036151" y="2889916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na</a:t>
            </a:r>
            <a:r>
              <a:rPr lang="en-US" dirty="0"/>
              <a:t>i</a:t>
            </a:r>
            <a:r>
              <a:rPr lang="en" dirty="0" err="1"/>
              <a:t>ve</a:t>
            </a:r>
            <a:r>
              <a:rPr lang="en" dirty="0"/>
              <a:t> solution &amp; underlying risks</a:t>
            </a:r>
            <a:endParaRPr dirty="0"/>
          </a:p>
        </p:txBody>
      </p:sp>
      <p:sp>
        <p:nvSpPr>
          <p:cNvPr id="2747" name="Google Shape;2747;p29"/>
          <p:cNvSpPr txBox="1">
            <a:spLocks noGrp="1"/>
          </p:cNvSpPr>
          <p:nvPr>
            <p:ph type="title" idx="6"/>
          </p:nvPr>
        </p:nvSpPr>
        <p:spPr>
          <a:xfrm>
            <a:off x="3986351" y="2362211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Problem</a:t>
            </a:r>
            <a:endParaRPr dirty="0"/>
          </a:p>
        </p:txBody>
      </p:sp>
      <p:sp>
        <p:nvSpPr>
          <p:cNvPr id="2748" name="Google Shape;2748;p29"/>
          <p:cNvSpPr txBox="1">
            <a:spLocks noGrp="1"/>
          </p:cNvSpPr>
          <p:nvPr>
            <p:ph type="title" idx="7"/>
          </p:nvPr>
        </p:nvSpPr>
        <p:spPr>
          <a:xfrm>
            <a:off x="44435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49" name="Google Shape;2749;p29"/>
          <p:cNvSpPr txBox="1">
            <a:spLocks noGrp="1"/>
          </p:cNvSpPr>
          <p:nvPr>
            <p:ph type="subTitle" idx="8"/>
          </p:nvPr>
        </p:nvSpPr>
        <p:spPr>
          <a:xfrm>
            <a:off x="3986351" y="2889947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real-world problem</a:t>
            </a:r>
            <a:endParaRPr dirty="0"/>
          </a:p>
        </p:txBody>
      </p:sp>
      <p:sp>
        <p:nvSpPr>
          <p:cNvPr id="2753" name="Google Shape;2753;p29"/>
          <p:cNvSpPr txBox="1">
            <a:spLocks noGrp="1"/>
          </p:cNvSpPr>
          <p:nvPr>
            <p:ph type="title" idx="15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54" name="Google Shape;2754;p29"/>
          <p:cNvSpPr/>
          <p:nvPr/>
        </p:nvSpPr>
        <p:spPr>
          <a:xfrm>
            <a:off x="5725951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55" name="Google Shape;2755;p29"/>
          <p:cNvSpPr/>
          <p:nvPr/>
        </p:nvSpPr>
        <p:spPr>
          <a:xfrm rot="10800000" flipH="1">
            <a:off x="3718689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738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29"/>
          <p:cNvSpPr/>
          <p:nvPr/>
        </p:nvSpPr>
        <p:spPr>
          <a:xfrm>
            <a:off x="2287537" y="1583825"/>
            <a:ext cx="761128" cy="753955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8" name="Google Shape;2738;p29"/>
          <p:cNvSpPr/>
          <p:nvPr/>
        </p:nvSpPr>
        <p:spPr>
          <a:xfrm rot="8882992" flipH="1">
            <a:off x="4337340" y="1583801"/>
            <a:ext cx="761151" cy="753977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9" name="Google Shape;2739;p29"/>
          <p:cNvSpPr/>
          <p:nvPr/>
        </p:nvSpPr>
        <p:spPr>
          <a:xfrm rot="-2561462" flipH="1">
            <a:off x="6387132" y="1583827"/>
            <a:ext cx="761137" cy="753963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41" name="Google Shape;2741;p29"/>
          <p:cNvSpPr txBox="1">
            <a:spLocks noGrp="1"/>
          </p:cNvSpPr>
          <p:nvPr>
            <p:ph type="title"/>
          </p:nvPr>
        </p:nvSpPr>
        <p:spPr>
          <a:xfrm>
            <a:off x="1936551" y="2362188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Real-world analogy</a:t>
            </a:r>
            <a:endParaRPr dirty="0"/>
          </a:p>
        </p:txBody>
      </p:sp>
      <p:sp>
        <p:nvSpPr>
          <p:cNvPr id="2742" name="Google Shape;2742;p29"/>
          <p:cNvSpPr txBox="1">
            <a:spLocks noGrp="1"/>
          </p:cNvSpPr>
          <p:nvPr>
            <p:ph type="title" idx="2"/>
          </p:nvPr>
        </p:nvSpPr>
        <p:spPr>
          <a:xfrm>
            <a:off x="23937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43" name="Google Shape;2743;p29"/>
          <p:cNvSpPr txBox="1">
            <a:spLocks noGrp="1"/>
          </p:cNvSpPr>
          <p:nvPr>
            <p:ph type="subTitle" idx="1"/>
          </p:nvPr>
        </p:nvSpPr>
        <p:spPr>
          <a:xfrm>
            <a:off x="1936551" y="2889916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Realistic approach</a:t>
            </a:r>
            <a:endParaRPr dirty="0"/>
          </a:p>
        </p:txBody>
      </p:sp>
      <p:sp>
        <p:nvSpPr>
          <p:cNvPr id="2744" name="Google Shape;2744;p29"/>
          <p:cNvSpPr txBox="1">
            <a:spLocks noGrp="1"/>
          </p:cNvSpPr>
          <p:nvPr>
            <p:ph type="title" idx="3"/>
          </p:nvPr>
        </p:nvSpPr>
        <p:spPr>
          <a:xfrm>
            <a:off x="6036151" y="2362188"/>
            <a:ext cx="158915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Applicability</a:t>
            </a:r>
          </a:p>
        </p:txBody>
      </p:sp>
      <p:sp>
        <p:nvSpPr>
          <p:cNvPr id="2745" name="Google Shape;2745;p29"/>
          <p:cNvSpPr txBox="1">
            <a:spLocks noGrp="1"/>
          </p:cNvSpPr>
          <p:nvPr>
            <p:ph type="title" idx="4"/>
          </p:nvPr>
        </p:nvSpPr>
        <p:spPr>
          <a:xfrm>
            <a:off x="64933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746" name="Google Shape;2746;p29"/>
          <p:cNvSpPr txBox="1">
            <a:spLocks noGrp="1"/>
          </p:cNvSpPr>
          <p:nvPr>
            <p:ph type="subTitle" idx="5"/>
          </p:nvPr>
        </p:nvSpPr>
        <p:spPr>
          <a:xfrm>
            <a:off x="6036151" y="2889916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Compatibility</a:t>
            </a:r>
            <a:endParaRPr dirty="0"/>
          </a:p>
        </p:txBody>
      </p:sp>
      <p:sp>
        <p:nvSpPr>
          <p:cNvPr id="2747" name="Google Shape;2747;p29"/>
          <p:cNvSpPr txBox="1">
            <a:spLocks noGrp="1"/>
          </p:cNvSpPr>
          <p:nvPr>
            <p:ph type="title" idx="6"/>
          </p:nvPr>
        </p:nvSpPr>
        <p:spPr>
          <a:xfrm>
            <a:off x="3986351" y="2362211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Structure</a:t>
            </a:r>
          </a:p>
        </p:txBody>
      </p:sp>
      <p:sp>
        <p:nvSpPr>
          <p:cNvPr id="2748" name="Google Shape;2748;p29"/>
          <p:cNvSpPr txBox="1">
            <a:spLocks noGrp="1"/>
          </p:cNvSpPr>
          <p:nvPr>
            <p:ph type="title" idx="7"/>
          </p:nvPr>
        </p:nvSpPr>
        <p:spPr>
          <a:xfrm>
            <a:off x="44435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49" name="Google Shape;2749;p29"/>
          <p:cNvSpPr txBox="1">
            <a:spLocks noGrp="1"/>
          </p:cNvSpPr>
          <p:nvPr>
            <p:ph type="subTitle" idx="8"/>
          </p:nvPr>
        </p:nvSpPr>
        <p:spPr>
          <a:xfrm>
            <a:off x="3986351" y="2889947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solution method</a:t>
            </a:r>
            <a:endParaRPr dirty="0"/>
          </a:p>
        </p:txBody>
      </p:sp>
      <p:sp>
        <p:nvSpPr>
          <p:cNvPr id="2753" name="Google Shape;2753;p29"/>
          <p:cNvSpPr txBox="1">
            <a:spLocks noGrp="1"/>
          </p:cNvSpPr>
          <p:nvPr>
            <p:ph type="title" idx="15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54" name="Google Shape;2754;p29"/>
          <p:cNvSpPr/>
          <p:nvPr/>
        </p:nvSpPr>
        <p:spPr>
          <a:xfrm>
            <a:off x="5725951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55" name="Google Shape;2755;p29"/>
          <p:cNvSpPr/>
          <p:nvPr/>
        </p:nvSpPr>
        <p:spPr>
          <a:xfrm rot="10800000" flipH="1">
            <a:off x="3718689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812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29"/>
          <p:cNvSpPr/>
          <p:nvPr/>
        </p:nvSpPr>
        <p:spPr>
          <a:xfrm>
            <a:off x="2287537" y="1583825"/>
            <a:ext cx="761128" cy="753955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8" name="Google Shape;2738;p29"/>
          <p:cNvSpPr/>
          <p:nvPr/>
        </p:nvSpPr>
        <p:spPr>
          <a:xfrm rot="8882992" flipH="1">
            <a:off x="4337340" y="1583801"/>
            <a:ext cx="761151" cy="753977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39" name="Google Shape;2739;p29"/>
          <p:cNvSpPr/>
          <p:nvPr/>
        </p:nvSpPr>
        <p:spPr>
          <a:xfrm rot="-2561462" flipH="1">
            <a:off x="6387132" y="1583827"/>
            <a:ext cx="761137" cy="753963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41" name="Google Shape;2741;p29"/>
          <p:cNvSpPr txBox="1">
            <a:spLocks noGrp="1"/>
          </p:cNvSpPr>
          <p:nvPr>
            <p:ph type="title"/>
          </p:nvPr>
        </p:nvSpPr>
        <p:spPr>
          <a:xfrm>
            <a:off x="1725968" y="2354542"/>
            <a:ext cx="1865049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Implementation</a:t>
            </a:r>
          </a:p>
        </p:txBody>
      </p:sp>
      <p:sp>
        <p:nvSpPr>
          <p:cNvPr id="2742" name="Google Shape;2742;p29"/>
          <p:cNvSpPr txBox="1">
            <a:spLocks noGrp="1"/>
          </p:cNvSpPr>
          <p:nvPr>
            <p:ph type="title" idx="2"/>
          </p:nvPr>
        </p:nvSpPr>
        <p:spPr>
          <a:xfrm>
            <a:off x="23937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743" name="Google Shape;2743;p29"/>
          <p:cNvSpPr txBox="1">
            <a:spLocks noGrp="1"/>
          </p:cNvSpPr>
          <p:nvPr>
            <p:ph type="subTitle" idx="1"/>
          </p:nvPr>
        </p:nvSpPr>
        <p:spPr>
          <a:xfrm>
            <a:off x="1936551" y="2889916"/>
            <a:ext cx="1463100" cy="6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actually apply it?</a:t>
            </a:r>
            <a:endParaRPr dirty="0"/>
          </a:p>
        </p:txBody>
      </p:sp>
      <p:sp>
        <p:nvSpPr>
          <p:cNvPr id="2744" name="Google Shape;2744;p29"/>
          <p:cNvSpPr txBox="1">
            <a:spLocks noGrp="1"/>
          </p:cNvSpPr>
          <p:nvPr>
            <p:ph type="title" idx="3"/>
          </p:nvPr>
        </p:nvSpPr>
        <p:spPr>
          <a:xfrm>
            <a:off x="6036151" y="2362188"/>
            <a:ext cx="1463100" cy="11676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Relations with other patterns</a:t>
            </a:r>
          </a:p>
        </p:txBody>
      </p:sp>
      <p:sp>
        <p:nvSpPr>
          <p:cNvPr id="2745" name="Google Shape;2745;p29"/>
          <p:cNvSpPr txBox="1">
            <a:spLocks noGrp="1"/>
          </p:cNvSpPr>
          <p:nvPr>
            <p:ph type="title" idx="4"/>
          </p:nvPr>
        </p:nvSpPr>
        <p:spPr>
          <a:xfrm>
            <a:off x="64933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747" name="Google Shape;2747;p29"/>
          <p:cNvSpPr txBox="1">
            <a:spLocks noGrp="1"/>
          </p:cNvSpPr>
          <p:nvPr>
            <p:ph type="title" idx="6"/>
          </p:nvPr>
        </p:nvSpPr>
        <p:spPr>
          <a:xfrm>
            <a:off x="3986351" y="2362211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Pros and Cons</a:t>
            </a:r>
          </a:p>
        </p:txBody>
      </p:sp>
      <p:sp>
        <p:nvSpPr>
          <p:cNvPr id="2748" name="Google Shape;2748;p29"/>
          <p:cNvSpPr txBox="1">
            <a:spLocks noGrp="1"/>
          </p:cNvSpPr>
          <p:nvPr>
            <p:ph type="title" idx="7"/>
          </p:nvPr>
        </p:nvSpPr>
        <p:spPr>
          <a:xfrm>
            <a:off x="44435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753" name="Google Shape;2753;p29"/>
          <p:cNvSpPr txBox="1">
            <a:spLocks noGrp="1"/>
          </p:cNvSpPr>
          <p:nvPr>
            <p:ph type="title" idx="15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54" name="Google Shape;2754;p29"/>
          <p:cNvSpPr/>
          <p:nvPr/>
        </p:nvSpPr>
        <p:spPr>
          <a:xfrm>
            <a:off x="5725951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55" name="Google Shape;2755;p29"/>
          <p:cNvSpPr/>
          <p:nvPr/>
        </p:nvSpPr>
        <p:spPr>
          <a:xfrm rot="10800000" flipH="1">
            <a:off x="3718689" y="1365775"/>
            <a:ext cx="54859" cy="2411895"/>
          </a:xfrm>
          <a:custGeom>
            <a:avLst/>
            <a:gdLst/>
            <a:ahLst/>
            <a:cxnLst/>
            <a:rect l="l" t="t" r="r" b="b"/>
            <a:pathLst>
              <a:path w="5002" h="108595" extrusionOk="0">
                <a:moveTo>
                  <a:pt x="2615" y="108595"/>
                </a:moveTo>
                <a:cubicBezTo>
                  <a:pt x="2615" y="98937"/>
                  <a:pt x="-789" y="89335"/>
                  <a:pt x="172" y="79725"/>
                </a:cubicBezTo>
                <a:cubicBezTo>
                  <a:pt x="909" y="72358"/>
                  <a:pt x="3878" y="65329"/>
                  <a:pt x="4614" y="57962"/>
                </a:cubicBezTo>
                <a:cubicBezTo>
                  <a:pt x="5705" y="47048"/>
                  <a:pt x="4270" y="35995"/>
                  <a:pt x="3059" y="25094"/>
                </a:cubicBezTo>
                <a:cubicBezTo>
                  <a:pt x="2134" y="16769"/>
                  <a:pt x="4134" y="8023"/>
                  <a:pt x="172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416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29"/>
          <p:cNvSpPr/>
          <p:nvPr/>
        </p:nvSpPr>
        <p:spPr>
          <a:xfrm rot="8882992" flipH="1">
            <a:off x="4337340" y="1583801"/>
            <a:ext cx="761151" cy="753977"/>
          </a:xfrm>
          <a:custGeom>
            <a:avLst/>
            <a:gdLst/>
            <a:ahLst/>
            <a:cxnLst/>
            <a:rect l="l" t="t" r="r" b="b"/>
            <a:pathLst>
              <a:path w="22705" h="22491" extrusionOk="0">
                <a:moveTo>
                  <a:pt x="2463" y="9993"/>
                </a:moveTo>
                <a:cubicBezTo>
                  <a:pt x="4351" y="7032"/>
                  <a:pt x="8867" y="0"/>
                  <a:pt x="12235" y="0"/>
                </a:cubicBezTo>
                <a:cubicBezTo>
                  <a:pt x="15603" y="0"/>
                  <a:pt x="22413" y="6292"/>
                  <a:pt x="22672" y="9993"/>
                </a:cubicBezTo>
                <a:cubicBezTo>
                  <a:pt x="22931" y="13694"/>
                  <a:pt x="17416" y="20913"/>
                  <a:pt x="13789" y="22208"/>
                </a:cubicBezTo>
                <a:cubicBezTo>
                  <a:pt x="10162" y="23504"/>
                  <a:pt x="2797" y="19802"/>
                  <a:pt x="909" y="17766"/>
                </a:cubicBezTo>
                <a:cubicBezTo>
                  <a:pt x="-979" y="15730"/>
                  <a:pt x="575" y="12954"/>
                  <a:pt x="2463" y="9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2700000" algn="bl" rotWithShape="0">
              <a:schemeClr val="dk1">
                <a:alpha val="26000"/>
              </a:schemeClr>
            </a:outerShdw>
          </a:effectLst>
        </p:spPr>
      </p:sp>
      <p:sp>
        <p:nvSpPr>
          <p:cNvPr id="2747" name="Google Shape;2747;p29"/>
          <p:cNvSpPr txBox="1">
            <a:spLocks noGrp="1"/>
          </p:cNvSpPr>
          <p:nvPr>
            <p:ph type="title" idx="6"/>
          </p:nvPr>
        </p:nvSpPr>
        <p:spPr>
          <a:xfrm>
            <a:off x="3986351" y="2362211"/>
            <a:ext cx="146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QUIZ</a:t>
            </a:r>
          </a:p>
        </p:txBody>
      </p:sp>
      <p:sp>
        <p:nvSpPr>
          <p:cNvPr id="2748" name="Google Shape;2748;p29"/>
          <p:cNvSpPr txBox="1">
            <a:spLocks noGrp="1"/>
          </p:cNvSpPr>
          <p:nvPr>
            <p:ph type="title" idx="7"/>
          </p:nvPr>
        </p:nvSpPr>
        <p:spPr>
          <a:xfrm>
            <a:off x="4443551" y="166410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2753" name="Google Shape;2753;p29"/>
          <p:cNvSpPr txBox="1">
            <a:spLocks noGrp="1"/>
          </p:cNvSpPr>
          <p:nvPr>
            <p:ph type="title" idx="15"/>
          </p:nvPr>
        </p:nvSpPr>
        <p:spPr>
          <a:xfrm>
            <a:off x="720000" y="42281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003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0"/>
          <p:cNvSpPr txBox="1">
            <a:spLocks noGrp="1"/>
          </p:cNvSpPr>
          <p:nvPr>
            <p:ph type="title"/>
          </p:nvPr>
        </p:nvSpPr>
        <p:spPr>
          <a:xfrm>
            <a:off x="720000" y="1423713"/>
            <a:ext cx="42516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62" name="Google Shape;2762;p30"/>
          <p:cNvSpPr txBox="1">
            <a:spLocks noGrp="1"/>
          </p:cNvSpPr>
          <p:nvPr>
            <p:ph type="subTitle" idx="1"/>
          </p:nvPr>
        </p:nvSpPr>
        <p:spPr>
          <a:xfrm>
            <a:off x="720000" y="2365602"/>
            <a:ext cx="4770900" cy="16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Decorator is a structural design pattern that allows you to attach additional behaviors to objects by enclosing them in special wrapper objects that contain the behaviors.</a:t>
            </a:r>
            <a:endParaRPr dirty="0"/>
          </a:p>
        </p:txBody>
      </p:sp>
      <p:grpSp>
        <p:nvGrpSpPr>
          <p:cNvPr id="2763" name="Google Shape;2763;p30"/>
          <p:cNvGrpSpPr/>
          <p:nvPr/>
        </p:nvGrpSpPr>
        <p:grpSpPr>
          <a:xfrm>
            <a:off x="5843617" y="1291595"/>
            <a:ext cx="2629916" cy="2743849"/>
            <a:chOff x="6335542" y="1291595"/>
            <a:chExt cx="2629916" cy="2743849"/>
          </a:xfrm>
        </p:grpSpPr>
        <p:grpSp>
          <p:nvGrpSpPr>
            <p:cNvPr id="2764" name="Google Shape;2764;p30"/>
            <p:cNvGrpSpPr/>
            <p:nvPr/>
          </p:nvGrpSpPr>
          <p:grpSpPr>
            <a:xfrm>
              <a:off x="6648295" y="1291595"/>
              <a:ext cx="2317163" cy="2560307"/>
              <a:chOff x="4755818" y="2736310"/>
              <a:chExt cx="1518754" cy="1672529"/>
            </a:xfrm>
          </p:grpSpPr>
          <p:sp>
            <p:nvSpPr>
              <p:cNvPr id="2765" name="Google Shape;2765;p30"/>
              <p:cNvSpPr/>
              <p:nvPr/>
            </p:nvSpPr>
            <p:spPr>
              <a:xfrm>
                <a:off x="4755818" y="2736310"/>
                <a:ext cx="1518754" cy="1672529"/>
              </a:xfrm>
              <a:custGeom>
                <a:avLst/>
                <a:gdLst/>
                <a:ahLst/>
                <a:cxnLst/>
                <a:rect l="l" t="t" r="r" b="b"/>
                <a:pathLst>
                  <a:path w="48138" h="53012" extrusionOk="0">
                    <a:moveTo>
                      <a:pt x="23925" y="1"/>
                    </a:moveTo>
                    <a:cubicBezTo>
                      <a:pt x="20327" y="1"/>
                      <a:pt x="16812" y="2712"/>
                      <a:pt x="16110" y="6374"/>
                    </a:cubicBezTo>
                    <a:cubicBezTo>
                      <a:pt x="12479" y="7589"/>
                      <a:pt x="8407" y="10113"/>
                      <a:pt x="5490" y="12637"/>
                    </a:cubicBezTo>
                    <a:lnTo>
                      <a:pt x="5466" y="12589"/>
                    </a:lnTo>
                    <a:cubicBezTo>
                      <a:pt x="2299" y="15471"/>
                      <a:pt x="1" y="18554"/>
                      <a:pt x="1049" y="22019"/>
                    </a:cubicBezTo>
                    <a:cubicBezTo>
                      <a:pt x="1799" y="22460"/>
                      <a:pt x="2930" y="23245"/>
                      <a:pt x="3716" y="23448"/>
                    </a:cubicBezTo>
                    <a:lnTo>
                      <a:pt x="3144" y="27067"/>
                    </a:lnTo>
                    <a:cubicBezTo>
                      <a:pt x="1334" y="28496"/>
                      <a:pt x="715" y="31139"/>
                      <a:pt x="2073" y="33937"/>
                    </a:cubicBezTo>
                    <a:lnTo>
                      <a:pt x="1811" y="35580"/>
                    </a:lnTo>
                    <a:cubicBezTo>
                      <a:pt x="2351" y="35764"/>
                      <a:pt x="10567" y="39069"/>
                      <a:pt x="11374" y="39069"/>
                    </a:cubicBezTo>
                    <a:cubicBezTo>
                      <a:pt x="11402" y="39069"/>
                      <a:pt x="11422" y="39065"/>
                      <a:pt x="11431" y="39057"/>
                    </a:cubicBezTo>
                    <a:cubicBezTo>
                      <a:pt x="11526" y="39747"/>
                      <a:pt x="11645" y="40414"/>
                      <a:pt x="11800" y="41057"/>
                    </a:cubicBezTo>
                    <a:cubicBezTo>
                      <a:pt x="9347" y="43010"/>
                      <a:pt x="6395" y="44415"/>
                      <a:pt x="6204" y="47570"/>
                    </a:cubicBezTo>
                    <a:cubicBezTo>
                      <a:pt x="6292" y="50312"/>
                      <a:pt x="8686" y="51528"/>
                      <a:pt x="11127" y="51528"/>
                    </a:cubicBezTo>
                    <a:cubicBezTo>
                      <a:pt x="12331" y="51528"/>
                      <a:pt x="13547" y="51232"/>
                      <a:pt x="14503" y="50677"/>
                    </a:cubicBezTo>
                    <a:cubicBezTo>
                      <a:pt x="15004" y="52191"/>
                      <a:pt x="16903" y="53011"/>
                      <a:pt x="18785" y="53011"/>
                    </a:cubicBezTo>
                    <a:cubicBezTo>
                      <a:pt x="19584" y="53011"/>
                      <a:pt x="20379" y="52863"/>
                      <a:pt x="21063" y="52558"/>
                    </a:cubicBezTo>
                    <a:cubicBezTo>
                      <a:pt x="22528" y="52356"/>
                      <a:pt x="25040" y="50094"/>
                      <a:pt x="27254" y="48760"/>
                    </a:cubicBezTo>
                    <a:cubicBezTo>
                      <a:pt x="30280" y="50074"/>
                      <a:pt x="32897" y="50653"/>
                      <a:pt x="35143" y="50653"/>
                    </a:cubicBezTo>
                    <a:cubicBezTo>
                      <a:pt x="45942" y="50653"/>
                      <a:pt x="48137" y="37260"/>
                      <a:pt x="45673" y="27758"/>
                    </a:cubicBezTo>
                    <a:cubicBezTo>
                      <a:pt x="44245" y="22531"/>
                      <a:pt x="43923" y="19221"/>
                      <a:pt x="46292" y="13185"/>
                    </a:cubicBezTo>
                    <a:lnTo>
                      <a:pt x="46292" y="13185"/>
                    </a:lnTo>
                    <a:cubicBezTo>
                      <a:pt x="41101" y="13423"/>
                      <a:pt x="34053" y="14780"/>
                      <a:pt x="32231" y="22055"/>
                    </a:cubicBezTo>
                    <a:cubicBezTo>
                      <a:pt x="30969" y="16649"/>
                      <a:pt x="31255" y="16947"/>
                      <a:pt x="29779" y="12565"/>
                    </a:cubicBezTo>
                    <a:cubicBezTo>
                      <a:pt x="31719" y="8160"/>
                      <a:pt x="30945" y="4195"/>
                      <a:pt x="27564" y="1767"/>
                    </a:cubicBezTo>
                    <a:cubicBezTo>
                      <a:pt x="27219" y="1540"/>
                      <a:pt x="25409" y="135"/>
                      <a:pt x="25028" y="88"/>
                    </a:cubicBezTo>
                    <a:cubicBezTo>
                      <a:pt x="24661" y="29"/>
                      <a:pt x="24293" y="1"/>
                      <a:pt x="23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28575" dir="240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0"/>
              <p:cNvSpPr/>
              <p:nvPr/>
            </p:nvSpPr>
            <p:spPr>
              <a:xfrm>
                <a:off x="5046961" y="4042922"/>
                <a:ext cx="284770" cy="207473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6576" extrusionOk="0">
                    <a:moveTo>
                      <a:pt x="6751" y="0"/>
                    </a:moveTo>
                    <a:cubicBezTo>
                      <a:pt x="6751" y="0"/>
                      <a:pt x="0" y="4275"/>
                      <a:pt x="0" y="5691"/>
                    </a:cubicBezTo>
                    <a:cubicBezTo>
                      <a:pt x="0" y="6217"/>
                      <a:pt x="600" y="6575"/>
                      <a:pt x="1592" y="6575"/>
                    </a:cubicBezTo>
                    <a:cubicBezTo>
                      <a:pt x="3275" y="6575"/>
                      <a:pt x="6089" y="5544"/>
                      <a:pt x="9025" y="2548"/>
                    </a:cubicBezTo>
                    <a:cubicBezTo>
                      <a:pt x="9025" y="2548"/>
                      <a:pt x="8430" y="96"/>
                      <a:pt x="6751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0"/>
              <p:cNvSpPr/>
              <p:nvPr/>
            </p:nvSpPr>
            <p:spPr>
              <a:xfrm>
                <a:off x="4862520" y="2826953"/>
                <a:ext cx="1364159" cy="1395488"/>
              </a:xfrm>
              <a:custGeom>
                <a:avLst/>
                <a:gdLst/>
                <a:ahLst/>
                <a:cxnLst/>
                <a:rect l="l" t="t" r="r" b="b"/>
                <a:pathLst>
                  <a:path w="43238" h="44231" extrusionOk="0">
                    <a:moveTo>
                      <a:pt x="19122" y="1"/>
                    </a:moveTo>
                    <a:lnTo>
                      <a:pt x="19122" y="1"/>
                    </a:lnTo>
                    <a:cubicBezTo>
                      <a:pt x="16229" y="787"/>
                      <a:pt x="15514" y="3287"/>
                      <a:pt x="15467" y="5430"/>
                    </a:cubicBezTo>
                    <a:cubicBezTo>
                      <a:pt x="9287" y="6549"/>
                      <a:pt x="0" y="13991"/>
                      <a:pt x="1060" y="15991"/>
                    </a:cubicBezTo>
                    <a:cubicBezTo>
                      <a:pt x="1457" y="16737"/>
                      <a:pt x="3035" y="16989"/>
                      <a:pt x="4981" y="16989"/>
                    </a:cubicBezTo>
                    <a:cubicBezTo>
                      <a:pt x="8995" y="16989"/>
                      <a:pt x="14573" y="15920"/>
                      <a:pt x="14574" y="15919"/>
                    </a:cubicBezTo>
                    <a:lnTo>
                      <a:pt x="14574" y="15919"/>
                    </a:lnTo>
                    <a:cubicBezTo>
                      <a:pt x="14573" y="15920"/>
                      <a:pt x="5066" y="43721"/>
                      <a:pt x="18504" y="43721"/>
                    </a:cubicBezTo>
                    <a:cubicBezTo>
                      <a:pt x="18667" y="43721"/>
                      <a:pt x="18833" y="43717"/>
                      <a:pt x="19003" y="43709"/>
                    </a:cubicBezTo>
                    <a:cubicBezTo>
                      <a:pt x="20908" y="43613"/>
                      <a:pt x="22408" y="42994"/>
                      <a:pt x="23563" y="41994"/>
                    </a:cubicBezTo>
                    <a:cubicBezTo>
                      <a:pt x="26928" y="43562"/>
                      <a:pt x="29643" y="44231"/>
                      <a:pt x="31824" y="44231"/>
                    </a:cubicBezTo>
                    <a:cubicBezTo>
                      <a:pt x="43238" y="44231"/>
                      <a:pt x="40002" y="25915"/>
                      <a:pt x="38612" y="22396"/>
                    </a:cubicBezTo>
                    <a:cubicBezTo>
                      <a:pt x="36934" y="18146"/>
                      <a:pt x="38636" y="13372"/>
                      <a:pt x="38636" y="13371"/>
                    </a:cubicBezTo>
                    <a:lnTo>
                      <a:pt x="38636" y="13371"/>
                    </a:lnTo>
                    <a:cubicBezTo>
                      <a:pt x="28230" y="17158"/>
                      <a:pt x="32302" y="26004"/>
                      <a:pt x="32171" y="32219"/>
                    </a:cubicBezTo>
                    <a:cubicBezTo>
                      <a:pt x="32040" y="37994"/>
                      <a:pt x="26230" y="39399"/>
                      <a:pt x="25420" y="39565"/>
                    </a:cubicBezTo>
                    <a:cubicBezTo>
                      <a:pt x="29706" y="31255"/>
                      <a:pt x="24480" y="13383"/>
                      <a:pt x="24480" y="13383"/>
                    </a:cubicBezTo>
                    <a:cubicBezTo>
                      <a:pt x="24480" y="13383"/>
                      <a:pt x="24218" y="11276"/>
                      <a:pt x="23027" y="9204"/>
                    </a:cubicBezTo>
                    <a:cubicBezTo>
                      <a:pt x="24122" y="7287"/>
                      <a:pt x="25777" y="3287"/>
                      <a:pt x="22420" y="870"/>
                    </a:cubicBezTo>
                    <a:lnTo>
                      <a:pt x="20420" y="6347"/>
                    </a:lnTo>
                    <a:cubicBezTo>
                      <a:pt x="20015" y="6085"/>
                      <a:pt x="19574" y="5871"/>
                      <a:pt x="19086" y="5692"/>
                    </a:cubicBezTo>
                    <a:lnTo>
                      <a:pt x="19122" y="1"/>
                    </a:ln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0"/>
              <p:cNvSpPr/>
              <p:nvPr/>
            </p:nvSpPr>
            <p:spPr>
              <a:xfrm>
                <a:off x="4895963" y="3257768"/>
                <a:ext cx="659048" cy="946342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29995" extrusionOk="0">
                    <a:moveTo>
                      <a:pt x="11965" y="0"/>
                    </a:moveTo>
                    <a:cubicBezTo>
                      <a:pt x="7338" y="0"/>
                      <a:pt x="0" y="2336"/>
                      <a:pt x="0" y="2336"/>
                    </a:cubicBezTo>
                    <a:cubicBezTo>
                      <a:pt x="651" y="3346"/>
                      <a:pt x="2325" y="3685"/>
                      <a:pt x="4281" y="3685"/>
                    </a:cubicBezTo>
                    <a:cubicBezTo>
                      <a:pt x="8300" y="3685"/>
                      <a:pt x="13513" y="2253"/>
                      <a:pt x="13514" y="2253"/>
                    </a:cubicBezTo>
                    <a:lnTo>
                      <a:pt x="13514" y="2253"/>
                    </a:lnTo>
                    <a:cubicBezTo>
                      <a:pt x="13514" y="2253"/>
                      <a:pt x="12406" y="4372"/>
                      <a:pt x="10847" y="10861"/>
                    </a:cubicBezTo>
                    <a:cubicBezTo>
                      <a:pt x="7191" y="25922"/>
                      <a:pt x="14299" y="29994"/>
                      <a:pt x="14299" y="29994"/>
                    </a:cubicBezTo>
                    <a:cubicBezTo>
                      <a:pt x="14319" y="29994"/>
                      <a:pt x="14338" y="29995"/>
                      <a:pt x="14357" y="29995"/>
                    </a:cubicBezTo>
                    <a:cubicBezTo>
                      <a:pt x="20888" y="29995"/>
                      <a:pt x="17614" y="3626"/>
                      <a:pt x="15288" y="919"/>
                    </a:cubicBezTo>
                    <a:cubicBezTo>
                      <a:pt x="14708" y="251"/>
                      <a:pt x="13482" y="0"/>
                      <a:pt x="11965" y="0"/>
                    </a:cubicBezTo>
                    <a:close/>
                  </a:path>
                </a:pathLst>
              </a:custGeom>
              <a:solidFill>
                <a:srgbClr val="F3EA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0"/>
              <p:cNvSpPr/>
              <p:nvPr/>
            </p:nvSpPr>
            <p:spPr>
              <a:xfrm>
                <a:off x="5525511" y="2905481"/>
                <a:ext cx="110488" cy="17658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5597" extrusionOk="0">
                    <a:moveTo>
                      <a:pt x="1977" y="0"/>
                    </a:moveTo>
                    <a:cubicBezTo>
                      <a:pt x="1918" y="0"/>
                      <a:pt x="1870" y="24"/>
                      <a:pt x="1858" y="72"/>
                    </a:cubicBezTo>
                    <a:lnTo>
                      <a:pt x="25" y="4215"/>
                    </a:lnTo>
                    <a:cubicBezTo>
                      <a:pt x="1" y="4275"/>
                      <a:pt x="25" y="4346"/>
                      <a:pt x="84" y="4382"/>
                    </a:cubicBezTo>
                    <a:cubicBezTo>
                      <a:pt x="102" y="4388"/>
                      <a:pt x="120" y="4391"/>
                      <a:pt x="137" y="4391"/>
                    </a:cubicBezTo>
                    <a:cubicBezTo>
                      <a:pt x="188" y="4391"/>
                      <a:pt x="233" y="4364"/>
                      <a:pt x="251" y="4310"/>
                    </a:cubicBezTo>
                    <a:lnTo>
                      <a:pt x="1954" y="465"/>
                    </a:lnTo>
                    <a:lnTo>
                      <a:pt x="1954" y="465"/>
                    </a:lnTo>
                    <a:cubicBezTo>
                      <a:pt x="2239" y="1334"/>
                      <a:pt x="2906" y="3917"/>
                      <a:pt x="1513" y="5382"/>
                    </a:cubicBezTo>
                    <a:cubicBezTo>
                      <a:pt x="1465" y="5429"/>
                      <a:pt x="1465" y="5513"/>
                      <a:pt x="1513" y="5560"/>
                    </a:cubicBezTo>
                    <a:cubicBezTo>
                      <a:pt x="1537" y="5584"/>
                      <a:pt x="1573" y="5596"/>
                      <a:pt x="1596" y="5596"/>
                    </a:cubicBezTo>
                    <a:cubicBezTo>
                      <a:pt x="1632" y="5596"/>
                      <a:pt x="1668" y="5584"/>
                      <a:pt x="1692" y="5560"/>
                    </a:cubicBezTo>
                    <a:cubicBezTo>
                      <a:pt x="3501" y="3667"/>
                      <a:pt x="2144" y="226"/>
                      <a:pt x="2084" y="84"/>
                    </a:cubicBezTo>
                    <a:cubicBezTo>
                      <a:pt x="2073" y="36"/>
                      <a:pt x="2025" y="0"/>
                      <a:pt x="197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0"/>
              <p:cNvSpPr/>
              <p:nvPr/>
            </p:nvSpPr>
            <p:spPr>
              <a:xfrm>
                <a:off x="4871922" y="3288624"/>
                <a:ext cx="71492" cy="831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36" extrusionOk="0">
                    <a:moveTo>
                      <a:pt x="1000" y="1"/>
                    </a:moveTo>
                    <a:cubicBezTo>
                      <a:pt x="0" y="1108"/>
                      <a:pt x="155" y="2215"/>
                      <a:pt x="155" y="2215"/>
                    </a:cubicBezTo>
                    <a:cubicBezTo>
                      <a:pt x="636" y="2513"/>
                      <a:pt x="974" y="2635"/>
                      <a:pt x="1203" y="2635"/>
                    </a:cubicBezTo>
                    <a:cubicBezTo>
                      <a:pt x="2265" y="2635"/>
                      <a:pt x="1000" y="1"/>
                      <a:pt x="100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0"/>
              <p:cNvSpPr/>
              <p:nvPr/>
            </p:nvSpPr>
            <p:spPr>
              <a:xfrm>
                <a:off x="4970326" y="3314117"/>
                <a:ext cx="46221" cy="53793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705" extrusionOk="0">
                    <a:moveTo>
                      <a:pt x="1189" y="0"/>
                    </a:moveTo>
                    <a:cubicBezTo>
                      <a:pt x="1182" y="0"/>
                      <a:pt x="1175" y="1"/>
                      <a:pt x="1167" y="2"/>
                    </a:cubicBezTo>
                    <a:cubicBezTo>
                      <a:pt x="1096" y="14"/>
                      <a:pt x="1048" y="74"/>
                      <a:pt x="1060" y="145"/>
                    </a:cubicBezTo>
                    <a:cubicBezTo>
                      <a:pt x="1203" y="1324"/>
                      <a:pt x="1060" y="1455"/>
                      <a:pt x="1060" y="1455"/>
                    </a:cubicBezTo>
                    <a:cubicBezTo>
                      <a:pt x="929" y="1455"/>
                      <a:pt x="548" y="919"/>
                      <a:pt x="262" y="336"/>
                    </a:cubicBezTo>
                    <a:cubicBezTo>
                      <a:pt x="236" y="291"/>
                      <a:pt x="190" y="267"/>
                      <a:pt x="143" y="267"/>
                    </a:cubicBezTo>
                    <a:cubicBezTo>
                      <a:pt x="127" y="267"/>
                      <a:pt x="111" y="270"/>
                      <a:pt x="96" y="276"/>
                    </a:cubicBezTo>
                    <a:cubicBezTo>
                      <a:pt x="36" y="312"/>
                      <a:pt x="0" y="383"/>
                      <a:pt x="36" y="443"/>
                    </a:cubicBezTo>
                    <a:cubicBezTo>
                      <a:pt x="274" y="931"/>
                      <a:pt x="715" y="1705"/>
                      <a:pt x="1060" y="1705"/>
                    </a:cubicBezTo>
                    <a:cubicBezTo>
                      <a:pt x="1084" y="1705"/>
                      <a:pt x="1108" y="1693"/>
                      <a:pt x="1120" y="1693"/>
                    </a:cubicBezTo>
                    <a:cubicBezTo>
                      <a:pt x="1310" y="1633"/>
                      <a:pt x="1465" y="1407"/>
                      <a:pt x="1310" y="109"/>
                    </a:cubicBezTo>
                    <a:cubicBezTo>
                      <a:pt x="1299" y="45"/>
                      <a:pt x="1250" y="0"/>
                      <a:pt x="118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0"/>
              <p:cNvSpPr/>
              <p:nvPr/>
            </p:nvSpPr>
            <p:spPr>
              <a:xfrm>
                <a:off x="5220518" y="3115036"/>
                <a:ext cx="56348" cy="77834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467" extrusionOk="0">
                    <a:moveTo>
                      <a:pt x="1645" y="0"/>
                    </a:moveTo>
                    <a:cubicBezTo>
                      <a:pt x="1584" y="0"/>
                      <a:pt x="1535" y="45"/>
                      <a:pt x="1524" y="109"/>
                    </a:cubicBezTo>
                    <a:cubicBezTo>
                      <a:pt x="1395" y="1140"/>
                      <a:pt x="1059" y="2217"/>
                      <a:pt x="776" y="2217"/>
                    </a:cubicBezTo>
                    <a:cubicBezTo>
                      <a:pt x="771" y="2217"/>
                      <a:pt x="767" y="2217"/>
                      <a:pt x="762" y="2216"/>
                    </a:cubicBezTo>
                    <a:cubicBezTo>
                      <a:pt x="429" y="2181"/>
                      <a:pt x="262" y="954"/>
                      <a:pt x="250" y="133"/>
                    </a:cubicBezTo>
                    <a:cubicBezTo>
                      <a:pt x="250" y="61"/>
                      <a:pt x="191" y="14"/>
                      <a:pt x="131" y="14"/>
                    </a:cubicBezTo>
                    <a:lnTo>
                      <a:pt x="119" y="14"/>
                    </a:lnTo>
                    <a:cubicBezTo>
                      <a:pt x="60" y="14"/>
                      <a:pt x="0" y="73"/>
                      <a:pt x="0" y="133"/>
                    </a:cubicBezTo>
                    <a:cubicBezTo>
                      <a:pt x="0" y="514"/>
                      <a:pt x="60" y="2395"/>
                      <a:pt x="738" y="2466"/>
                    </a:cubicBezTo>
                    <a:lnTo>
                      <a:pt x="786" y="2466"/>
                    </a:lnTo>
                    <a:cubicBezTo>
                      <a:pt x="1429" y="2466"/>
                      <a:pt x="1703" y="692"/>
                      <a:pt x="1774" y="145"/>
                    </a:cubicBezTo>
                    <a:cubicBezTo>
                      <a:pt x="1786" y="73"/>
                      <a:pt x="1726" y="14"/>
                      <a:pt x="1667" y="2"/>
                    </a:cubicBezTo>
                    <a:cubicBezTo>
                      <a:pt x="1660" y="1"/>
                      <a:pt x="1652" y="0"/>
                      <a:pt x="16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0"/>
              <p:cNvSpPr/>
              <p:nvPr/>
            </p:nvSpPr>
            <p:spPr>
              <a:xfrm>
                <a:off x="5302390" y="3119895"/>
                <a:ext cx="56380" cy="7786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468" extrusionOk="0">
                    <a:moveTo>
                      <a:pt x="1646" y="1"/>
                    </a:moveTo>
                    <a:cubicBezTo>
                      <a:pt x="1584" y="1"/>
                      <a:pt x="1535" y="46"/>
                      <a:pt x="1525" y="110"/>
                    </a:cubicBezTo>
                    <a:cubicBezTo>
                      <a:pt x="1396" y="1129"/>
                      <a:pt x="1071" y="2218"/>
                      <a:pt x="788" y="2218"/>
                    </a:cubicBezTo>
                    <a:cubicBezTo>
                      <a:pt x="783" y="2218"/>
                      <a:pt x="779" y="2218"/>
                      <a:pt x="774" y="2217"/>
                    </a:cubicBezTo>
                    <a:cubicBezTo>
                      <a:pt x="429" y="2182"/>
                      <a:pt x="263" y="955"/>
                      <a:pt x="251" y="134"/>
                    </a:cubicBezTo>
                    <a:cubicBezTo>
                      <a:pt x="251" y="62"/>
                      <a:pt x="203" y="15"/>
                      <a:pt x="132" y="15"/>
                    </a:cubicBezTo>
                    <a:cubicBezTo>
                      <a:pt x="60" y="15"/>
                      <a:pt x="1" y="62"/>
                      <a:pt x="1" y="134"/>
                    </a:cubicBezTo>
                    <a:cubicBezTo>
                      <a:pt x="12" y="515"/>
                      <a:pt x="60" y="2384"/>
                      <a:pt x="739" y="2467"/>
                    </a:cubicBezTo>
                    <a:lnTo>
                      <a:pt x="786" y="2467"/>
                    </a:lnTo>
                    <a:cubicBezTo>
                      <a:pt x="1429" y="2467"/>
                      <a:pt x="1703" y="693"/>
                      <a:pt x="1775" y="134"/>
                    </a:cubicBezTo>
                    <a:cubicBezTo>
                      <a:pt x="1787" y="74"/>
                      <a:pt x="1739" y="3"/>
                      <a:pt x="1667" y="3"/>
                    </a:cubicBezTo>
                    <a:cubicBezTo>
                      <a:pt x="1660" y="1"/>
                      <a:pt x="1653" y="1"/>
                      <a:pt x="164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0"/>
              <p:cNvSpPr/>
              <p:nvPr/>
            </p:nvSpPr>
            <p:spPr>
              <a:xfrm>
                <a:off x="5294124" y="4075891"/>
                <a:ext cx="278019" cy="223406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7081" extrusionOk="0">
                    <a:moveTo>
                      <a:pt x="6374" y="1"/>
                    </a:moveTo>
                    <a:cubicBezTo>
                      <a:pt x="6345" y="1"/>
                      <a:pt x="6316" y="2"/>
                      <a:pt x="6287" y="3"/>
                    </a:cubicBezTo>
                    <a:cubicBezTo>
                      <a:pt x="6287" y="3"/>
                      <a:pt x="1" y="4920"/>
                      <a:pt x="144" y="6337"/>
                    </a:cubicBezTo>
                    <a:cubicBezTo>
                      <a:pt x="190" y="6795"/>
                      <a:pt x="676" y="7080"/>
                      <a:pt x="1454" y="7080"/>
                    </a:cubicBezTo>
                    <a:cubicBezTo>
                      <a:pt x="3083" y="7080"/>
                      <a:pt x="5991" y="5830"/>
                      <a:pt x="8811" y="2301"/>
                    </a:cubicBezTo>
                    <a:cubicBezTo>
                      <a:pt x="8811" y="2301"/>
                      <a:pt x="8006" y="1"/>
                      <a:pt x="6374" y="1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0"/>
              <p:cNvSpPr/>
              <p:nvPr/>
            </p:nvSpPr>
            <p:spPr>
              <a:xfrm>
                <a:off x="4989098" y="3470068"/>
                <a:ext cx="398981" cy="170559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5406" extrusionOk="0">
                    <a:moveTo>
                      <a:pt x="9704" y="191"/>
                    </a:moveTo>
                    <a:cubicBezTo>
                      <a:pt x="10562" y="191"/>
                      <a:pt x="11466" y="596"/>
                      <a:pt x="12383" y="1393"/>
                    </a:cubicBezTo>
                    <a:lnTo>
                      <a:pt x="5382" y="5203"/>
                    </a:lnTo>
                    <a:lnTo>
                      <a:pt x="251" y="1393"/>
                    </a:lnTo>
                    <a:cubicBezTo>
                      <a:pt x="477" y="1167"/>
                      <a:pt x="1275" y="477"/>
                      <a:pt x="2322" y="477"/>
                    </a:cubicBezTo>
                    <a:cubicBezTo>
                      <a:pt x="3573" y="477"/>
                      <a:pt x="4728" y="1417"/>
                      <a:pt x="5775" y="3274"/>
                    </a:cubicBezTo>
                    <a:cubicBezTo>
                      <a:pt x="5799" y="3310"/>
                      <a:pt x="5835" y="3322"/>
                      <a:pt x="5871" y="3322"/>
                    </a:cubicBezTo>
                    <a:cubicBezTo>
                      <a:pt x="5906" y="3322"/>
                      <a:pt x="5930" y="3298"/>
                      <a:pt x="5942" y="3274"/>
                    </a:cubicBezTo>
                    <a:cubicBezTo>
                      <a:pt x="5954" y="3239"/>
                      <a:pt x="7335" y="191"/>
                      <a:pt x="9704" y="191"/>
                    </a:cubicBezTo>
                    <a:close/>
                    <a:moveTo>
                      <a:pt x="9704" y="0"/>
                    </a:moveTo>
                    <a:cubicBezTo>
                      <a:pt x="7514" y="0"/>
                      <a:pt x="6180" y="2370"/>
                      <a:pt x="5859" y="3024"/>
                    </a:cubicBezTo>
                    <a:cubicBezTo>
                      <a:pt x="4787" y="1215"/>
                      <a:pt x="3608" y="286"/>
                      <a:pt x="2322" y="286"/>
                    </a:cubicBezTo>
                    <a:cubicBezTo>
                      <a:pt x="989" y="286"/>
                      <a:pt x="72" y="1298"/>
                      <a:pt x="36" y="1346"/>
                    </a:cubicBezTo>
                    <a:cubicBezTo>
                      <a:pt x="13" y="1369"/>
                      <a:pt x="1" y="1393"/>
                      <a:pt x="13" y="1417"/>
                    </a:cubicBezTo>
                    <a:cubicBezTo>
                      <a:pt x="13" y="1441"/>
                      <a:pt x="25" y="1465"/>
                      <a:pt x="48" y="1489"/>
                    </a:cubicBezTo>
                    <a:lnTo>
                      <a:pt x="5323" y="5394"/>
                    </a:lnTo>
                    <a:cubicBezTo>
                      <a:pt x="5335" y="5406"/>
                      <a:pt x="5359" y="5406"/>
                      <a:pt x="5370" y="5406"/>
                    </a:cubicBezTo>
                    <a:cubicBezTo>
                      <a:pt x="5394" y="5406"/>
                      <a:pt x="5406" y="5406"/>
                      <a:pt x="5418" y="5394"/>
                    </a:cubicBezTo>
                    <a:lnTo>
                      <a:pt x="12598" y="1489"/>
                    </a:lnTo>
                    <a:cubicBezTo>
                      <a:pt x="12621" y="1477"/>
                      <a:pt x="12633" y="1453"/>
                      <a:pt x="12645" y="1417"/>
                    </a:cubicBezTo>
                    <a:cubicBezTo>
                      <a:pt x="12645" y="1393"/>
                      <a:pt x="12633" y="1358"/>
                      <a:pt x="12609" y="1334"/>
                    </a:cubicBezTo>
                    <a:cubicBezTo>
                      <a:pt x="11621" y="453"/>
                      <a:pt x="10645" y="0"/>
                      <a:pt x="970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0"/>
              <p:cNvSpPr/>
              <p:nvPr/>
            </p:nvSpPr>
            <p:spPr>
              <a:xfrm>
                <a:off x="5015032" y="3498589"/>
                <a:ext cx="365885" cy="89823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2847" extrusionOk="0">
                    <a:moveTo>
                      <a:pt x="9206" y="1"/>
                    </a:moveTo>
                    <a:cubicBezTo>
                      <a:pt x="9115" y="1"/>
                      <a:pt x="9023" y="5"/>
                      <a:pt x="8930" y="13"/>
                    </a:cubicBezTo>
                    <a:cubicBezTo>
                      <a:pt x="6989" y="192"/>
                      <a:pt x="5394" y="2085"/>
                      <a:pt x="5001" y="2585"/>
                    </a:cubicBezTo>
                    <a:cubicBezTo>
                      <a:pt x="3928" y="697"/>
                      <a:pt x="2487" y="289"/>
                      <a:pt x="1440" y="289"/>
                    </a:cubicBezTo>
                    <a:cubicBezTo>
                      <a:pt x="652" y="289"/>
                      <a:pt x="87" y="520"/>
                      <a:pt x="72" y="525"/>
                    </a:cubicBezTo>
                    <a:cubicBezTo>
                      <a:pt x="24" y="549"/>
                      <a:pt x="0" y="608"/>
                      <a:pt x="24" y="656"/>
                    </a:cubicBezTo>
                    <a:cubicBezTo>
                      <a:pt x="42" y="691"/>
                      <a:pt x="78" y="713"/>
                      <a:pt x="115" y="713"/>
                    </a:cubicBezTo>
                    <a:cubicBezTo>
                      <a:pt x="129" y="713"/>
                      <a:pt x="142" y="710"/>
                      <a:pt x="155" y="704"/>
                    </a:cubicBezTo>
                    <a:cubicBezTo>
                      <a:pt x="165" y="699"/>
                      <a:pt x="696" y="481"/>
                      <a:pt x="1440" y="481"/>
                    </a:cubicBezTo>
                    <a:cubicBezTo>
                      <a:pt x="2458" y="481"/>
                      <a:pt x="3874" y="888"/>
                      <a:pt x="4906" y="2799"/>
                    </a:cubicBezTo>
                    <a:cubicBezTo>
                      <a:pt x="4929" y="2835"/>
                      <a:pt x="4953" y="2847"/>
                      <a:pt x="4989" y="2847"/>
                    </a:cubicBezTo>
                    <a:cubicBezTo>
                      <a:pt x="5025" y="2847"/>
                      <a:pt x="5049" y="2835"/>
                      <a:pt x="5072" y="2811"/>
                    </a:cubicBezTo>
                    <a:cubicBezTo>
                      <a:pt x="5084" y="2787"/>
                      <a:pt x="6846" y="394"/>
                      <a:pt x="8954" y="204"/>
                    </a:cubicBezTo>
                    <a:cubicBezTo>
                      <a:pt x="9044" y="195"/>
                      <a:pt x="9135" y="191"/>
                      <a:pt x="9224" y="191"/>
                    </a:cubicBezTo>
                    <a:cubicBezTo>
                      <a:pt x="10006" y="191"/>
                      <a:pt x="10746" y="516"/>
                      <a:pt x="11418" y="1168"/>
                    </a:cubicBezTo>
                    <a:cubicBezTo>
                      <a:pt x="11440" y="1185"/>
                      <a:pt x="11465" y="1193"/>
                      <a:pt x="11489" y="1193"/>
                    </a:cubicBezTo>
                    <a:cubicBezTo>
                      <a:pt x="11516" y="1193"/>
                      <a:pt x="11542" y="1182"/>
                      <a:pt x="11561" y="1156"/>
                    </a:cubicBezTo>
                    <a:cubicBezTo>
                      <a:pt x="11597" y="1120"/>
                      <a:pt x="11585" y="1061"/>
                      <a:pt x="11549" y="1025"/>
                    </a:cubicBezTo>
                    <a:cubicBezTo>
                      <a:pt x="10840" y="348"/>
                      <a:pt x="10053" y="1"/>
                      <a:pt x="920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0"/>
              <p:cNvSpPr/>
              <p:nvPr/>
            </p:nvSpPr>
            <p:spPr>
              <a:xfrm>
                <a:off x="5035698" y="3524397"/>
                <a:ext cx="326069" cy="78686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2494" extrusionOk="0">
                    <a:moveTo>
                      <a:pt x="1059" y="1"/>
                    </a:moveTo>
                    <a:cubicBezTo>
                      <a:pt x="746" y="1"/>
                      <a:pt x="416" y="59"/>
                      <a:pt x="72" y="195"/>
                    </a:cubicBezTo>
                    <a:cubicBezTo>
                      <a:pt x="24" y="207"/>
                      <a:pt x="0" y="267"/>
                      <a:pt x="12" y="314"/>
                    </a:cubicBezTo>
                    <a:cubicBezTo>
                      <a:pt x="32" y="354"/>
                      <a:pt x="68" y="377"/>
                      <a:pt x="107" y="377"/>
                    </a:cubicBezTo>
                    <a:cubicBezTo>
                      <a:pt x="115" y="377"/>
                      <a:pt x="123" y="376"/>
                      <a:pt x="131" y="374"/>
                    </a:cubicBezTo>
                    <a:cubicBezTo>
                      <a:pt x="452" y="246"/>
                      <a:pt x="761" y="190"/>
                      <a:pt x="1054" y="190"/>
                    </a:cubicBezTo>
                    <a:cubicBezTo>
                      <a:pt x="2912" y="190"/>
                      <a:pt x="4159" y="2415"/>
                      <a:pt x="4179" y="2445"/>
                    </a:cubicBezTo>
                    <a:cubicBezTo>
                      <a:pt x="4191" y="2469"/>
                      <a:pt x="4215" y="2481"/>
                      <a:pt x="4239" y="2493"/>
                    </a:cubicBezTo>
                    <a:lnTo>
                      <a:pt x="4263" y="2493"/>
                    </a:lnTo>
                    <a:cubicBezTo>
                      <a:pt x="4274" y="2493"/>
                      <a:pt x="4298" y="2481"/>
                      <a:pt x="4310" y="2469"/>
                    </a:cubicBezTo>
                    <a:cubicBezTo>
                      <a:pt x="6480" y="875"/>
                      <a:pt x="8676" y="671"/>
                      <a:pt x="9669" y="671"/>
                    </a:cubicBezTo>
                    <a:cubicBezTo>
                      <a:pt x="10010" y="671"/>
                      <a:pt x="10210" y="695"/>
                      <a:pt x="10216" y="695"/>
                    </a:cubicBezTo>
                    <a:cubicBezTo>
                      <a:pt x="10224" y="697"/>
                      <a:pt x="10231" y="698"/>
                      <a:pt x="10238" y="698"/>
                    </a:cubicBezTo>
                    <a:cubicBezTo>
                      <a:pt x="10284" y="698"/>
                      <a:pt x="10313" y="665"/>
                      <a:pt x="10323" y="624"/>
                    </a:cubicBezTo>
                    <a:cubicBezTo>
                      <a:pt x="10335" y="564"/>
                      <a:pt x="10299" y="517"/>
                      <a:pt x="10240" y="517"/>
                    </a:cubicBezTo>
                    <a:cubicBezTo>
                      <a:pt x="10233" y="513"/>
                      <a:pt x="10009" y="483"/>
                      <a:pt x="9627" y="483"/>
                    </a:cubicBezTo>
                    <a:cubicBezTo>
                      <a:pt x="8602" y="483"/>
                      <a:pt x="6438" y="702"/>
                      <a:pt x="4286" y="2255"/>
                    </a:cubicBezTo>
                    <a:cubicBezTo>
                      <a:pt x="4024" y="1821"/>
                      <a:pt x="2803" y="1"/>
                      <a:pt x="105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0"/>
              <p:cNvSpPr/>
              <p:nvPr/>
            </p:nvSpPr>
            <p:spPr>
              <a:xfrm>
                <a:off x="4918868" y="3485086"/>
                <a:ext cx="534173" cy="386204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12241" extrusionOk="0">
                    <a:moveTo>
                      <a:pt x="1489" y="1"/>
                    </a:moveTo>
                    <a:lnTo>
                      <a:pt x="0" y="9442"/>
                    </a:lnTo>
                    <a:lnTo>
                      <a:pt x="5965" y="11740"/>
                    </a:lnTo>
                    <a:lnTo>
                      <a:pt x="8775" y="12240"/>
                    </a:lnTo>
                    <a:lnTo>
                      <a:pt x="16931" y="10037"/>
                    </a:lnTo>
                    <a:lnTo>
                      <a:pt x="16264" y="382"/>
                    </a:lnTo>
                    <a:lnTo>
                      <a:pt x="9240" y="2965"/>
                    </a:lnTo>
                    <a:lnTo>
                      <a:pt x="6787" y="2525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rgbClr val="DF9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0"/>
              <p:cNvSpPr/>
              <p:nvPr/>
            </p:nvSpPr>
            <p:spPr>
              <a:xfrm>
                <a:off x="5107064" y="3564718"/>
                <a:ext cx="103326" cy="306571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9717" extrusionOk="0">
                    <a:moveTo>
                      <a:pt x="822" y="1"/>
                    </a:moveTo>
                    <a:lnTo>
                      <a:pt x="0" y="9216"/>
                    </a:lnTo>
                    <a:lnTo>
                      <a:pt x="2810" y="9716"/>
                    </a:lnTo>
                    <a:lnTo>
                      <a:pt x="3275" y="441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DB63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0"/>
              <p:cNvSpPr/>
              <p:nvPr/>
            </p:nvSpPr>
            <p:spPr>
              <a:xfrm>
                <a:off x="5184456" y="3535061"/>
                <a:ext cx="500762" cy="231261"/>
              </a:xfrm>
              <a:custGeom>
                <a:avLst/>
                <a:gdLst/>
                <a:ahLst/>
                <a:cxnLst/>
                <a:rect l="l" t="t" r="r" b="b"/>
                <a:pathLst>
                  <a:path w="15872" h="7330" extrusionOk="0">
                    <a:moveTo>
                      <a:pt x="13383" y="0"/>
                    </a:moveTo>
                    <a:cubicBezTo>
                      <a:pt x="11537" y="3381"/>
                      <a:pt x="0" y="5144"/>
                      <a:pt x="5429" y="6918"/>
                    </a:cubicBezTo>
                    <a:cubicBezTo>
                      <a:pt x="6315" y="7208"/>
                      <a:pt x="7169" y="7329"/>
                      <a:pt x="7977" y="7329"/>
                    </a:cubicBezTo>
                    <a:cubicBezTo>
                      <a:pt x="12109" y="7329"/>
                      <a:pt x="15050" y="4155"/>
                      <a:pt x="15050" y="4155"/>
                    </a:cubicBezTo>
                    <a:cubicBezTo>
                      <a:pt x="15871" y="1024"/>
                      <a:pt x="13383" y="0"/>
                      <a:pt x="13383" y="0"/>
                    </a:cubicBezTo>
                    <a:close/>
                  </a:path>
                </a:pathLst>
              </a:custGeom>
              <a:solidFill>
                <a:srgbClr val="F58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0"/>
              <p:cNvSpPr/>
              <p:nvPr/>
            </p:nvSpPr>
            <p:spPr>
              <a:xfrm>
                <a:off x="5823785" y="3248808"/>
                <a:ext cx="272750" cy="425641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13491" extrusionOk="0">
                    <a:moveTo>
                      <a:pt x="8168" y="0"/>
                    </a:moveTo>
                    <a:cubicBezTo>
                      <a:pt x="8168" y="1"/>
                      <a:pt x="0" y="941"/>
                      <a:pt x="1048" y="10668"/>
                    </a:cubicBezTo>
                    <a:lnTo>
                      <a:pt x="2084" y="13490"/>
                    </a:lnTo>
                    <a:lnTo>
                      <a:pt x="3620" y="11133"/>
                    </a:lnTo>
                    <a:lnTo>
                      <a:pt x="5156" y="13490"/>
                    </a:lnTo>
                    <a:lnTo>
                      <a:pt x="6085" y="11133"/>
                    </a:lnTo>
                    <a:lnTo>
                      <a:pt x="7728" y="12740"/>
                    </a:lnTo>
                    <a:lnTo>
                      <a:pt x="8644" y="10668"/>
                    </a:lnTo>
                    <a:cubicBezTo>
                      <a:pt x="8644" y="10668"/>
                      <a:pt x="6751" y="4453"/>
                      <a:pt x="8168" y="0"/>
                    </a:cubicBezTo>
                    <a:close/>
                  </a:path>
                </a:pathLst>
              </a:custGeom>
              <a:solidFill>
                <a:srgbClr val="F3EA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0"/>
              <p:cNvSpPr/>
              <p:nvPr/>
            </p:nvSpPr>
            <p:spPr>
              <a:xfrm>
                <a:off x="5372652" y="2859071"/>
                <a:ext cx="62753" cy="138473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4389" extrusionOk="0">
                    <a:moveTo>
                      <a:pt x="1869" y="1"/>
                    </a:moveTo>
                    <a:cubicBezTo>
                      <a:pt x="1848" y="1"/>
                      <a:pt x="1828" y="7"/>
                      <a:pt x="1810" y="19"/>
                    </a:cubicBezTo>
                    <a:cubicBezTo>
                      <a:pt x="1786" y="31"/>
                      <a:pt x="1274" y="292"/>
                      <a:pt x="833" y="947"/>
                    </a:cubicBezTo>
                    <a:cubicBezTo>
                      <a:pt x="417" y="1555"/>
                      <a:pt x="0" y="2626"/>
                      <a:pt x="298" y="4293"/>
                    </a:cubicBezTo>
                    <a:cubicBezTo>
                      <a:pt x="310" y="4353"/>
                      <a:pt x="357" y="4388"/>
                      <a:pt x="417" y="4388"/>
                    </a:cubicBezTo>
                    <a:lnTo>
                      <a:pt x="441" y="4388"/>
                    </a:lnTo>
                    <a:cubicBezTo>
                      <a:pt x="512" y="4376"/>
                      <a:pt x="560" y="4317"/>
                      <a:pt x="548" y="4245"/>
                    </a:cubicBezTo>
                    <a:cubicBezTo>
                      <a:pt x="107" y="1769"/>
                      <a:pt x="1274" y="685"/>
                      <a:pt x="1738" y="352"/>
                    </a:cubicBezTo>
                    <a:lnTo>
                      <a:pt x="1738" y="4269"/>
                    </a:lnTo>
                    <a:cubicBezTo>
                      <a:pt x="1738" y="4341"/>
                      <a:pt x="1798" y="4388"/>
                      <a:pt x="1869" y="4388"/>
                    </a:cubicBezTo>
                    <a:cubicBezTo>
                      <a:pt x="1929" y="4388"/>
                      <a:pt x="1988" y="4341"/>
                      <a:pt x="1988" y="4269"/>
                    </a:cubicBezTo>
                    <a:lnTo>
                      <a:pt x="1988" y="126"/>
                    </a:lnTo>
                    <a:cubicBezTo>
                      <a:pt x="1988" y="90"/>
                      <a:pt x="1965" y="42"/>
                      <a:pt x="1929" y="19"/>
                    </a:cubicBezTo>
                    <a:cubicBezTo>
                      <a:pt x="1911" y="7"/>
                      <a:pt x="1890" y="1"/>
                      <a:pt x="186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0"/>
              <p:cNvSpPr/>
              <p:nvPr/>
            </p:nvSpPr>
            <p:spPr>
              <a:xfrm>
                <a:off x="5374134" y="3665962"/>
                <a:ext cx="77045" cy="98247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114" extrusionOk="0">
                    <a:moveTo>
                      <a:pt x="1073" y="1"/>
                    </a:moveTo>
                    <a:cubicBezTo>
                      <a:pt x="708" y="1"/>
                      <a:pt x="270" y="56"/>
                      <a:pt x="84" y="78"/>
                    </a:cubicBezTo>
                    <a:cubicBezTo>
                      <a:pt x="36" y="90"/>
                      <a:pt x="1" y="137"/>
                      <a:pt x="13" y="185"/>
                    </a:cubicBezTo>
                    <a:cubicBezTo>
                      <a:pt x="13" y="228"/>
                      <a:pt x="60" y="270"/>
                      <a:pt x="104" y="270"/>
                    </a:cubicBezTo>
                    <a:cubicBezTo>
                      <a:pt x="110" y="270"/>
                      <a:pt x="115" y="270"/>
                      <a:pt x="120" y="268"/>
                    </a:cubicBezTo>
                    <a:cubicBezTo>
                      <a:pt x="498" y="216"/>
                      <a:pt x="866" y="188"/>
                      <a:pt x="1126" y="188"/>
                    </a:cubicBezTo>
                    <a:cubicBezTo>
                      <a:pt x="1283" y="188"/>
                      <a:pt x="1399" y="198"/>
                      <a:pt x="1453" y="221"/>
                    </a:cubicBezTo>
                    <a:cubicBezTo>
                      <a:pt x="1358" y="399"/>
                      <a:pt x="679" y="899"/>
                      <a:pt x="48" y="1304"/>
                    </a:cubicBezTo>
                    <a:cubicBezTo>
                      <a:pt x="13" y="1328"/>
                      <a:pt x="1" y="1376"/>
                      <a:pt x="24" y="1423"/>
                    </a:cubicBezTo>
                    <a:cubicBezTo>
                      <a:pt x="34" y="1460"/>
                      <a:pt x="70" y="1475"/>
                      <a:pt x="109" y="1475"/>
                    </a:cubicBezTo>
                    <a:cubicBezTo>
                      <a:pt x="120" y="1475"/>
                      <a:pt x="132" y="1474"/>
                      <a:pt x="144" y="1471"/>
                    </a:cubicBezTo>
                    <a:cubicBezTo>
                      <a:pt x="713" y="1248"/>
                      <a:pt x="1269" y="1112"/>
                      <a:pt x="1548" y="1112"/>
                    </a:cubicBezTo>
                    <a:cubicBezTo>
                      <a:pt x="1643" y="1112"/>
                      <a:pt x="1706" y="1128"/>
                      <a:pt x="1727" y="1161"/>
                    </a:cubicBezTo>
                    <a:cubicBezTo>
                      <a:pt x="1727" y="1161"/>
                      <a:pt x="1727" y="1173"/>
                      <a:pt x="1727" y="1197"/>
                    </a:cubicBezTo>
                    <a:cubicBezTo>
                      <a:pt x="1644" y="1423"/>
                      <a:pt x="929" y="1828"/>
                      <a:pt x="501" y="2042"/>
                    </a:cubicBezTo>
                    <a:cubicBezTo>
                      <a:pt x="453" y="2054"/>
                      <a:pt x="429" y="2102"/>
                      <a:pt x="441" y="2149"/>
                    </a:cubicBezTo>
                    <a:cubicBezTo>
                      <a:pt x="465" y="2197"/>
                      <a:pt x="501" y="2221"/>
                      <a:pt x="548" y="2221"/>
                    </a:cubicBezTo>
                    <a:cubicBezTo>
                      <a:pt x="900" y="2166"/>
                      <a:pt x="1358" y="2119"/>
                      <a:pt x="1717" y="2119"/>
                    </a:cubicBezTo>
                    <a:cubicBezTo>
                      <a:pt x="1979" y="2119"/>
                      <a:pt x="2188" y="2144"/>
                      <a:pt x="2263" y="2209"/>
                    </a:cubicBezTo>
                    <a:cubicBezTo>
                      <a:pt x="2251" y="2268"/>
                      <a:pt x="2203" y="2340"/>
                      <a:pt x="2120" y="2423"/>
                    </a:cubicBezTo>
                    <a:cubicBezTo>
                      <a:pt x="1841" y="2680"/>
                      <a:pt x="1163" y="2927"/>
                      <a:pt x="481" y="2927"/>
                    </a:cubicBezTo>
                    <a:cubicBezTo>
                      <a:pt x="436" y="2927"/>
                      <a:pt x="391" y="2926"/>
                      <a:pt x="346" y="2923"/>
                    </a:cubicBezTo>
                    <a:cubicBezTo>
                      <a:pt x="286" y="2923"/>
                      <a:pt x="251" y="2959"/>
                      <a:pt x="251" y="3019"/>
                    </a:cubicBezTo>
                    <a:cubicBezTo>
                      <a:pt x="239" y="3066"/>
                      <a:pt x="286" y="3114"/>
                      <a:pt x="334" y="3114"/>
                    </a:cubicBezTo>
                    <a:lnTo>
                      <a:pt x="477" y="3114"/>
                    </a:lnTo>
                    <a:cubicBezTo>
                      <a:pt x="1239" y="3114"/>
                      <a:pt x="1941" y="2840"/>
                      <a:pt x="2251" y="2554"/>
                    </a:cubicBezTo>
                    <a:cubicBezTo>
                      <a:pt x="2370" y="2435"/>
                      <a:pt x="2441" y="2328"/>
                      <a:pt x="2441" y="2209"/>
                    </a:cubicBezTo>
                    <a:cubicBezTo>
                      <a:pt x="2441" y="2149"/>
                      <a:pt x="2418" y="2090"/>
                      <a:pt x="2370" y="2054"/>
                    </a:cubicBezTo>
                    <a:cubicBezTo>
                      <a:pt x="2261" y="1952"/>
                      <a:pt x="2006" y="1920"/>
                      <a:pt x="1715" y="1920"/>
                    </a:cubicBezTo>
                    <a:cubicBezTo>
                      <a:pt x="1497" y="1920"/>
                      <a:pt x="1258" y="1938"/>
                      <a:pt x="1048" y="1959"/>
                    </a:cubicBezTo>
                    <a:cubicBezTo>
                      <a:pt x="1394" y="1757"/>
                      <a:pt x="1822" y="1483"/>
                      <a:pt x="1894" y="1256"/>
                    </a:cubicBezTo>
                    <a:cubicBezTo>
                      <a:pt x="1929" y="1173"/>
                      <a:pt x="1906" y="1102"/>
                      <a:pt x="1882" y="1066"/>
                    </a:cubicBezTo>
                    <a:cubicBezTo>
                      <a:pt x="1829" y="965"/>
                      <a:pt x="1691" y="926"/>
                      <a:pt x="1512" y="926"/>
                    </a:cubicBezTo>
                    <a:cubicBezTo>
                      <a:pt x="1289" y="926"/>
                      <a:pt x="1003" y="987"/>
                      <a:pt x="739" y="1066"/>
                    </a:cubicBezTo>
                    <a:cubicBezTo>
                      <a:pt x="1179" y="756"/>
                      <a:pt x="1632" y="399"/>
                      <a:pt x="1644" y="221"/>
                    </a:cubicBezTo>
                    <a:cubicBezTo>
                      <a:pt x="1644" y="173"/>
                      <a:pt x="1632" y="137"/>
                      <a:pt x="1608" y="102"/>
                    </a:cubicBezTo>
                    <a:cubicBezTo>
                      <a:pt x="1527" y="25"/>
                      <a:pt x="1317" y="1"/>
                      <a:pt x="107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0"/>
              <p:cNvSpPr/>
              <p:nvPr/>
            </p:nvSpPr>
            <p:spPr>
              <a:xfrm>
                <a:off x="5450012" y="3547082"/>
                <a:ext cx="120616" cy="93546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965" extrusionOk="0">
                    <a:moveTo>
                      <a:pt x="3713" y="0"/>
                    </a:moveTo>
                    <a:cubicBezTo>
                      <a:pt x="3680" y="0"/>
                      <a:pt x="3648" y="16"/>
                      <a:pt x="3632" y="48"/>
                    </a:cubicBezTo>
                    <a:cubicBezTo>
                      <a:pt x="2513" y="1822"/>
                      <a:pt x="96" y="2774"/>
                      <a:pt x="72" y="2786"/>
                    </a:cubicBezTo>
                    <a:cubicBezTo>
                      <a:pt x="25" y="2798"/>
                      <a:pt x="1" y="2858"/>
                      <a:pt x="25" y="2905"/>
                    </a:cubicBezTo>
                    <a:cubicBezTo>
                      <a:pt x="36" y="2941"/>
                      <a:pt x="72" y="2965"/>
                      <a:pt x="108" y="2965"/>
                    </a:cubicBezTo>
                    <a:cubicBezTo>
                      <a:pt x="120" y="2965"/>
                      <a:pt x="132" y="2965"/>
                      <a:pt x="144" y="2953"/>
                    </a:cubicBezTo>
                    <a:cubicBezTo>
                      <a:pt x="239" y="2917"/>
                      <a:pt x="2632" y="1976"/>
                      <a:pt x="3787" y="143"/>
                    </a:cubicBezTo>
                    <a:cubicBezTo>
                      <a:pt x="3823" y="107"/>
                      <a:pt x="3811" y="48"/>
                      <a:pt x="3763" y="12"/>
                    </a:cubicBezTo>
                    <a:cubicBezTo>
                      <a:pt x="3747" y="4"/>
                      <a:pt x="3730" y="0"/>
                      <a:pt x="371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0"/>
              <p:cNvSpPr/>
              <p:nvPr/>
            </p:nvSpPr>
            <p:spPr>
              <a:xfrm>
                <a:off x="5465409" y="3647726"/>
                <a:ext cx="208514" cy="119511"/>
              </a:xfrm>
              <a:custGeom>
                <a:avLst/>
                <a:gdLst/>
                <a:ahLst/>
                <a:cxnLst/>
                <a:rect l="l" t="t" r="r" b="b"/>
                <a:pathLst>
                  <a:path w="6609" h="3788" extrusionOk="0">
                    <a:moveTo>
                      <a:pt x="6499" y="1"/>
                    </a:moveTo>
                    <a:cubicBezTo>
                      <a:pt x="6466" y="1"/>
                      <a:pt x="6434" y="17"/>
                      <a:pt x="6418" y="49"/>
                    </a:cubicBezTo>
                    <a:cubicBezTo>
                      <a:pt x="4835" y="2727"/>
                      <a:pt x="132" y="3597"/>
                      <a:pt x="84" y="3608"/>
                    </a:cubicBezTo>
                    <a:cubicBezTo>
                      <a:pt x="37" y="3608"/>
                      <a:pt x="1" y="3668"/>
                      <a:pt x="13" y="3716"/>
                    </a:cubicBezTo>
                    <a:cubicBezTo>
                      <a:pt x="25" y="3763"/>
                      <a:pt x="60" y="3787"/>
                      <a:pt x="108" y="3787"/>
                    </a:cubicBezTo>
                    <a:lnTo>
                      <a:pt x="120" y="3787"/>
                    </a:lnTo>
                    <a:cubicBezTo>
                      <a:pt x="322" y="3751"/>
                      <a:pt x="4954" y="2894"/>
                      <a:pt x="6585" y="144"/>
                    </a:cubicBezTo>
                    <a:cubicBezTo>
                      <a:pt x="6609" y="96"/>
                      <a:pt x="6597" y="37"/>
                      <a:pt x="6549" y="13"/>
                    </a:cubicBezTo>
                    <a:cubicBezTo>
                      <a:pt x="6533" y="5"/>
                      <a:pt x="6516" y="1"/>
                      <a:pt x="649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0"/>
              <p:cNvSpPr/>
              <p:nvPr/>
            </p:nvSpPr>
            <p:spPr>
              <a:xfrm>
                <a:off x="5607794" y="3229405"/>
                <a:ext cx="12431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949" extrusionOk="0">
                    <a:moveTo>
                      <a:pt x="104" y="1"/>
                    </a:moveTo>
                    <a:cubicBezTo>
                      <a:pt x="93" y="1"/>
                      <a:pt x="82" y="3"/>
                      <a:pt x="72" y="8"/>
                    </a:cubicBezTo>
                    <a:cubicBezTo>
                      <a:pt x="24" y="20"/>
                      <a:pt x="0" y="80"/>
                      <a:pt x="12" y="127"/>
                    </a:cubicBezTo>
                    <a:cubicBezTo>
                      <a:pt x="12" y="127"/>
                      <a:pt x="179" y="627"/>
                      <a:pt x="203" y="866"/>
                    </a:cubicBezTo>
                    <a:cubicBezTo>
                      <a:pt x="215" y="913"/>
                      <a:pt x="250" y="949"/>
                      <a:pt x="298" y="949"/>
                    </a:cubicBezTo>
                    <a:lnTo>
                      <a:pt x="310" y="949"/>
                    </a:lnTo>
                    <a:cubicBezTo>
                      <a:pt x="358" y="937"/>
                      <a:pt x="393" y="901"/>
                      <a:pt x="393" y="842"/>
                    </a:cubicBezTo>
                    <a:cubicBezTo>
                      <a:pt x="358" y="580"/>
                      <a:pt x="203" y="92"/>
                      <a:pt x="191" y="68"/>
                    </a:cubicBezTo>
                    <a:cubicBezTo>
                      <a:pt x="182" y="31"/>
                      <a:pt x="143" y="1"/>
                      <a:pt x="10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0"/>
              <p:cNvSpPr/>
              <p:nvPr/>
            </p:nvSpPr>
            <p:spPr>
              <a:xfrm>
                <a:off x="5589022" y="3251711"/>
                <a:ext cx="12778" cy="30193"/>
              </a:xfrm>
              <a:custGeom>
                <a:avLst/>
                <a:gdLst/>
                <a:ahLst/>
                <a:cxnLst/>
                <a:rect l="l" t="t" r="r" b="b"/>
                <a:pathLst>
                  <a:path w="405" h="957" extrusionOk="0">
                    <a:moveTo>
                      <a:pt x="108" y="1"/>
                    </a:moveTo>
                    <a:cubicBezTo>
                      <a:pt x="100" y="1"/>
                      <a:pt x="91" y="2"/>
                      <a:pt x="83" y="4"/>
                    </a:cubicBezTo>
                    <a:cubicBezTo>
                      <a:pt x="36" y="28"/>
                      <a:pt x="0" y="75"/>
                      <a:pt x="24" y="123"/>
                    </a:cubicBezTo>
                    <a:cubicBezTo>
                      <a:pt x="24" y="135"/>
                      <a:pt x="179" y="623"/>
                      <a:pt x="214" y="873"/>
                    </a:cubicBezTo>
                    <a:cubicBezTo>
                      <a:pt x="214" y="921"/>
                      <a:pt x="262" y="956"/>
                      <a:pt x="310" y="956"/>
                    </a:cubicBezTo>
                    <a:lnTo>
                      <a:pt x="322" y="956"/>
                    </a:lnTo>
                    <a:cubicBezTo>
                      <a:pt x="369" y="944"/>
                      <a:pt x="405" y="897"/>
                      <a:pt x="405" y="849"/>
                    </a:cubicBezTo>
                    <a:cubicBezTo>
                      <a:pt x="369" y="587"/>
                      <a:pt x="214" y="87"/>
                      <a:pt x="202" y="75"/>
                    </a:cubicBezTo>
                    <a:cubicBezTo>
                      <a:pt x="193" y="26"/>
                      <a:pt x="150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0"/>
              <p:cNvSpPr/>
              <p:nvPr/>
            </p:nvSpPr>
            <p:spPr>
              <a:xfrm>
                <a:off x="5616438" y="3274995"/>
                <a:ext cx="12778" cy="30193"/>
              </a:xfrm>
              <a:custGeom>
                <a:avLst/>
                <a:gdLst/>
                <a:ahLst/>
                <a:cxnLst/>
                <a:rect l="l" t="t" r="r" b="b"/>
                <a:pathLst>
                  <a:path w="405" h="957" extrusionOk="0">
                    <a:moveTo>
                      <a:pt x="107" y="1"/>
                    </a:moveTo>
                    <a:cubicBezTo>
                      <a:pt x="99" y="1"/>
                      <a:pt x="91" y="2"/>
                      <a:pt x="84" y="4"/>
                    </a:cubicBezTo>
                    <a:cubicBezTo>
                      <a:pt x="24" y="28"/>
                      <a:pt x="0" y="75"/>
                      <a:pt x="24" y="123"/>
                    </a:cubicBezTo>
                    <a:cubicBezTo>
                      <a:pt x="24" y="135"/>
                      <a:pt x="179" y="623"/>
                      <a:pt x="215" y="873"/>
                    </a:cubicBezTo>
                    <a:cubicBezTo>
                      <a:pt x="215" y="921"/>
                      <a:pt x="250" y="956"/>
                      <a:pt x="298" y="956"/>
                    </a:cubicBezTo>
                    <a:lnTo>
                      <a:pt x="310" y="956"/>
                    </a:lnTo>
                    <a:cubicBezTo>
                      <a:pt x="369" y="945"/>
                      <a:pt x="405" y="897"/>
                      <a:pt x="393" y="849"/>
                    </a:cubicBezTo>
                    <a:cubicBezTo>
                      <a:pt x="369" y="587"/>
                      <a:pt x="203" y="87"/>
                      <a:pt x="203" y="75"/>
                    </a:cubicBezTo>
                    <a:cubicBezTo>
                      <a:pt x="183" y="26"/>
                      <a:pt x="146" y="1"/>
                      <a:pt x="10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0"/>
              <p:cNvSpPr/>
              <p:nvPr/>
            </p:nvSpPr>
            <p:spPr>
              <a:xfrm>
                <a:off x="5593880" y="3306198"/>
                <a:ext cx="12809" cy="30162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56" extrusionOk="0">
                    <a:moveTo>
                      <a:pt x="109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27"/>
                      <a:pt x="1" y="75"/>
                      <a:pt x="25" y="122"/>
                    </a:cubicBezTo>
                    <a:cubicBezTo>
                      <a:pt x="25" y="134"/>
                      <a:pt x="179" y="622"/>
                      <a:pt x="215" y="872"/>
                    </a:cubicBezTo>
                    <a:cubicBezTo>
                      <a:pt x="215" y="920"/>
                      <a:pt x="263" y="956"/>
                      <a:pt x="310" y="956"/>
                    </a:cubicBezTo>
                    <a:lnTo>
                      <a:pt x="322" y="956"/>
                    </a:lnTo>
                    <a:cubicBezTo>
                      <a:pt x="370" y="944"/>
                      <a:pt x="406" y="896"/>
                      <a:pt x="406" y="848"/>
                    </a:cubicBezTo>
                    <a:cubicBezTo>
                      <a:pt x="370" y="587"/>
                      <a:pt x="215" y="86"/>
                      <a:pt x="203" y="75"/>
                    </a:cubicBezTo>
                    <a:cubicBezTo>
                      <a:pt x="193" y="25"/>
                      <a:pt x="150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0"/>
              <p:cNvSpPr/>
              <p:nvPr/>
            </p:nvSpPr>
            <p:spPr>
              <a:xfrm>
                <a:off x="5621676" y="3318439"/>
                <a:ext cx="12431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949" extrusionOk="0">
                    <a:moveTo>
                      <a:pt x="105" y="0"/>
                    </a:moveTo>
                    <a:cubicBezTo>
                      <a:pt x="94" y="0"/>
                      <a:pt x="83" y="3"/>
                      <a:pt x="72" y="8"/>
                    </a:cubicBezTo>
                    <a:cubicBezTo>
                      <a:pt x="25" y="20"/>
                      <a:pt x="1" y="79"/>
                      <a:pt x="13" y="127"/>
                    </a:cubicBezTo>
                    <a:cubicBezTo>
                      <a:pt x="13" y="127"/>
                      <a:pt x="179" y="615"/>
                      <a:pt x="203" y="865"/>
                    </a:cubicBezTo>
                    <a:cubicBezTo>
                      <a:pt x="215" y="913"/>
                      <a:pt x="251" y="949"/>
                      <a:pt x="299" y="949"/>
                    </a:cubicBezTo>
                    <a:lnTo>
                      <a:pt x="310" y="949"/>
                    </a:lnTo>
                    <a:cubicBezTo>
                      <a:pt x="358" y="937"/>
                      <a:pt x="394" y="901"/>
                      <a:pt x="394" y="841"/>
                    </a:cubicBezTo>
                    <a:cubicBezTo>
                      <a:pt x="358" y="580"/>
                      <a:pt x="203" y="91"/>
                      <a:pt x="191" y="68"/>
                    </a:cubicBezTo>
                    <a:cubicBezTo>
                      <a:pt x="182" y="30"/>
                      <a:pt x="144" y="0"/>
                      <a:pt x="10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0"/>
              <p:cNvSpPr/>
              <p:nvPr/>
            </p:nvSpPr>
            <p:spPr>
              <a:xfrm>
                <a:off x="5599149" y="3363145"/>
                <a:ext cx="12809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49" extrusionOk="0">
                    <a:moveTo>
                      <a:pt x="115" y="0"/>
                    </a:moveTo>
                    <a:cubicBezTo>
                      <a:pt x="105" y="0"/>
                      <a:pt x="94" y="3"/>
                      <a:pt x="84" y="8"/>
                    </a:cubicBezTo>
                    <a:cubicBezTo>
                      <a:pt x="24" y="20"/>
                      <a:pt x="1" y="79"/>
                      <a:pt x="12" y="127"/>
                    </a:cubicBezTo>
                    <a:cubicBezTo>
                      <a:pt x="12" y="127"/>
                      <a:pt x="179" y="615"/>
                      <a:pt x="203" y="865"/>
                    </a:cubicBezTo>
                    <a:cubicBezTo>
                      <a:pt x="215" y="913"/>
                      <a:pt x="251" y="948"/>
                      <a:pt x="298" y="948"/>
                    </a:cubicBezTo>
                    <a:lnTo>
                      <a:pt x="310" y="948"/>
                    </a:lnTo>
                    <a:cubicBezTo>
                      <a:pt x="358" y="937"/>
                      <a:pt x="405" y="889"/>
                      <a:pt x="393" y="841"/>
                    </a:cubicBezTo>
                    <a:cubicBezTo>
                      <a:pt x="358" y="579"/>
                      <a:pt x="203" y="91"/>
                      <a:pt x="203" y="67"/>
                    </a:cubicBezTo>
                    <a:cubicBezTo>
                      <a:pt x="184" y="30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0"/>
              <p:cNvSpPr/>
              <p:nvPr/>
            </p:nvSpPr>
            <p:spPr>
              <a:xfrm>
                <a:off x="5633318" y="3371411"/>
                <a:ext cx="12809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49" extrusionOk="0">
                    <a:moveTo>
                      <a:pt x="115" y="0"/>
                    </a:moveTo>
                    <a:cubicBezTo>
                      <a:pt x="105" y="0"/>
                      <a:pt x="95" y="3"/>
                      <a:pt x="84" y="8"/>
                    </a:cubicBezTo>
                    <a:cubicBezTo>
                      <a:pt x="25" y="20"/>
                      <a:pt x="1" y="79"/>
                      <a:pt x="13" y="127"/>
                    </a:cubicBezTo>
                    <a:cubicBezTo>
                      <a:pt x="25" y="127"/>
                      <a:pt x="180" y="615"/>
                      <a:pt x="203" y="865"/>
                    </a:cubicBezTo>
                    <a:cubicBezTo>
                      <a:pt x="215" y="913"/>
                      <a:pt x="251" y="948"/>
                      <a:pt x="299" y="948"/>
                    </a:cubicBezTo>
                    <a:lnTo>
                      <a:pt x="311" y="948"/>
                    </a:lnTo>
                    <a:cubicBezTo>
                      <a:pt x="370" y="937"/>
                      <a:pt x="406" y="889"/>
                      <a:pt x="394" y="841"/>
                    </a:cubicBezTo>
                    <a:cubicBezTo>
                      <a:pt x="370" y="579"/>
                      <a:pt x="203" y="91"/>
                      <a:pt x="203" y="67"/>
                    </a:cubicBezTo>
                    <a:cubicBezTo>
                      <a:pt x="185" y="30"/>
                      <a:pt x="152" y="0"/>
                      <a:pt x="11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0"/>
              <p:cNvSpPr/>
              <p:nvPr/>
            </p:nvSpPr>
            <p:spPr>
              <a:xfrm>
                <a:off x="5611548" y="3410407"/>
                <a:ext cx="12431" cy="3000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951" extrusionOk="0">
                    <a:moveTo>
                      <a:pt x="110" y="1"/>
                    </a:moveTo>
                    <a:cubicBezTo>
                      <a:pt x="97" y="1"/>
                      <a:pt x="84" y="4"/>
                      <a:pt x="72" y="10"/>
                    </a:cubicBezTo>
                    <a:cubicBezTo>
                      <a:pt x="24" y="22"/>
                      <a:pt x="0" y="70"/>
                      <a:pt x="12" y="129"/>
                    </a:cubicBezTo>
                    <a:cubicBezTo>
                      <a:pt x="12" y="129"/>
                      <a:pt x="167" y="617"/>
                      <a:pt x="203" y="867"/>
                    </a:cubicBezTo>
                    <a:cubicBezTo>
                      <a:pt x="203" y="915"/>
                      <a:pt x="250" y="951"/>
                      <a:pt x="298" y="951"/>
                    </a:cubicBezTo>
                    <a:lnTo>
                      <a:pt x="310" y="951"/>
                    </a:lnTo>
                    <a:cubicBezTo>
                      <a:pt x="358" y="939"/>
                      <a:pt x="393" y="891"/>
                      <a:pt x="393" y="844"/>
                    </a:cubicBezTo>
                    <a:cubicBezTo>
                      <a:pt x="358" y="582"/>
                      <a:pt x="203" y="82"/>
                      <a:pt x="191" y="70"/>
                    </a:cubicBezTo>
                    <a:cubicBezTo>
                      <a:pt x="182" y="25"/>
                      <a:pt x="147" y="1"/>
                      <a:pt x="11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0"/>
              <p:cNvSpPr/>
              <p:nvPr/>
            </p:nvSpPr>
            <p:spPr>
              <a:xfrm>
                <a:off x="5640858" y="3419241"/>
                <a:ext cx="12399" cy="298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945" extrusionOk="0">
                    <a:moveTo>
                      <a:pt x="97" y="1"/>
                    </a:moveTo>
                    <a:cubicBezTo>
                      <a:pt x="88" y="1"/>
                      <a:pt x="80" y="2"/>
                      <a:pt x="72" y="4"/>
                    </a:cubicBezTo>
                    <a:cubicBezTo>
                      <a:pt x="24" y="16"/>
                      <a:pt x="0" y="75"/>
                      <a:pt x="12" y="123"/>
                    </a:cubicBezTo>
                    <a:cubicBezTo>
                      <a:pt x="12" y="135"/>
                      <a:pt x="179" y="623"/>
                      <a:pt x="203" y="861"/>
                    </a:cubicBezTo>
                    <a:cubicBezTo>
                      <a:pt x="214" y="909"/>
                      <a:pt x="250" y="945"/>
                      <a:pt x="298" y="945"/>
                    </a:cubicBezTo>
                    <a:lnTo>
                      <a:pt x="310" y="945"/>
                    </a:lnTo>
                    <a:cubicBezTo>
                      <a:pt x="357" y="945"/>
                      <a:pt x="393" y="897"/>
                      <a:pt x="393" y="837"/>
                    </a:cubicBezTo>
                    <a:cubicBezTo>
                      <a:pt x="357" y="575"/>
                      <a:pt x="203" y="87"/>
                      <a:pt x="191" y="63"/>
                    </a:cubicBezTo>
                    <a:cubicBezTo>
                      <a:pt x="181" y="24"/>
                      <a:pt x="138" y="1"/>
                      <a:pt x="9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0"/>
              <p:cNvSpPr/>
              <p:nvPr/>
            </p:nvSpPr>
            <p:spPr>
              <a:xfrm>
                <a:off x="5577348" y="3194605"/>
                <a:ext cx="12809" cy="2981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45" extrusionOk="0">
                    <a:moveTo>
                      <a:pt x="109" y="1"/>
                    </a:moveTo>
                    <a:cubicBezTo>
                      <a:pt x="101" y="1"/>
                      <a:pt x="92" y="2"/>
                      <a:pt x="84" y="4"/>
                    </a:cubicBezTo>
                    <a:cubicBezTo>
                      <a:pt x="25" y="28"/>
                      <a:pt x="1" y="75"/>
                      <a:pt x="25" y="123"/>
                    </a:cubicBezTo>
                    <a:cubicBezTo>
                      <a:pt x="25" y="135"/>
                      <a:pt x="180" y="623"/>
                      <a:pt x="215" y="861"/>
                    </a:cubicBezTo>
                    <a:cubicBezTo>
                      <a:pt x="215" y="909"/>
                      <a:pt x="263" y="945"/>
                      <a:pt x="299" y="945"/>
                    </a:cubicBezTo>
                    <a:lnTo>
                      <a:pt x="311" y="945"/>
                    </a:lnTo>
                    <a:cubicBezTo>
                      <a:pt x="370" y="945"/>
                      <a:pt x="406" y="897"/>
                      <a:pt x="394" y="849"/>
                    </a:cubicBezTo>
                    <a:cubicBezTo>
                      <a:pt x="370" y="576"/>
                      <a:pt x="203" y="87"/>
                      <a:pt x="203" y="64"/>
                    </a:cubicBezTo>
                    <a:cubicBezTo>
                      <a:pt x="184" y="24"/>
                      <a:pt x="148" y="1"/>
                      <a:pt x="10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0"/>
              <p:cNvSpPr/>
              <p:nvPr/>
            </p:nvSpPr>
            <p:spPr>
              <a:xfrm>
                <a:off x="5592019" y="3170438"/>
                <a:ext cx="12809" cy="2994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49" extrusionOk="0">
                    <a:moveTo>
                      <a:pt x="116" y="0"/>
                    </a:moveTo>
                    <a:cubicBezTo>
                      <a:pt x="105" y="0"/>
                      <a:pt x="94" y="3"/>
                      <a:pt x="84" y="8"/>
                    </a:cubicBezTo>
                    <a:cubicBezTo>
                      <a:pt x="36" y="20"/>
                      <a:pt x="0" y="79"/>
                      <a:pt x="24" y="127"/>
                    </a:cubicBezTo>
                    <a:cubicBezTo>
                      <a:pt x="24" y="127"/>
                      <a:pt x="179" y="615"/>
                      <a:pt x="215" y="865"/>
                    </a:cubicBezTo>
                    <a:cubicBezTo>
                      <a:pt x="215" y="913"/>
                      <a:pt x="262" y="949"/>
                      <a:pt x="310" y="949"/>
                    </a:cubicBezTo>
                    <a:lnTo>
                      <a:pt x="322" y="949"/>
                    </a:lnTo>
                    <a:cubicBezTo>
                      <a:pt x="369" y="937"/>
                      <a:pt x="405" y="889"/>
                      <a:pt x="393" y="841"/>
                    </a:cubicBezTo>
                    <a:cubicBezTo>
                      <a:pt x="369" y="580"/>
                      <a:pt x="203" y="91"/>
                      <a:pt x="203" y="68"/>
                    </a:cubicBezTo>
                    <a:cubicBezTo>
                      <a:pt x="193" y="30"/>
                      <a:pt x="155" y="0"/>
                      <a:pt x="116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5692316" y="3832546"/>
                <a:ext cx="7919" cy="3047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66" extrusionOk="0">
                    <a:moveTo>
                      <a:pt x="155" y="1"/>
                    </a:moveTo>
                    <a:cubicBezTo>
                      <a:pt x="107" y="1"/>
                      <a:pt x="60" y="36"/>
                      <a:pt x="60" y="96"/>
                    </a:cubicBezTo>
                    <a:cubicBezTo>
                      <a:pt x="60" y="96"/>
                      <a:pt x="60" y="608"/>
                      <a:pt x="12" y="858"/>
                    </a:cubicBezTo>
                    <a:cubicBezTo>
                      <a:pt x="0" y="906"/>
                      <a:pt x="36" y="953"/>
                      <a:pt x="84" y="965"/>
                    </a:cubicBezTo>
                    <a:lnTo>
                      <a:pt x="107" y="965"/>
                    </a:lnTo>
                    <a:cubicBezTo>
                      <a:pt x="155" y="965"/>
                      <a:pt x="191" y="941"/>
                      <a:pt x="203" y="894"/>
                    </a:cubicBezTo>
                    <a:cubicBezTo>
                      <a:pt x="250" y="632"/>
                      <a:pt x="250" y="108"/>
                      <a:pt x="250" y="96"/>
                    </a:cubicBezTo>
                    <a:cubicBezTo>
                      <a:pt x="250" y="36"/>
                      <a:pt x="215" y="1"/>
                      <a:pt x="15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5652879" y="3844945"/>
                <a:ext cx="7919" cy="3047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66" extrusionOk="0">
                    <a:moveTo>
                      <a:pt x="155" y="1"/>
                    </a:moveTo>
                    <a:cubicBezTo>
                      <a:pt x="107" y="1"/>
                      <a:pt x="60" y="36"/>
                      <a:pt x="60" y="84"/>
                    </a:cubicBezTo>
                    <a:cubicBezTo>
                      <a:pt x="60" y="96"/>
                      <a:pt x="60" y="608"/>
                      <a:pt x="12" y="858"/>
                    </a:cubicBezTo>
                    <a:cubicBezTo>
                      <a:pt x="0" y="906"/>
                      <a:pt x="36" y="953"/>
                      <a:pt x="83" y="965"/>
                    </a:cubicBezTo>
                    <a:lnTo>
                      <a:pt x="107" y="965"/>
                    </a:lnTo>
                    <a:cubicBezTo>
                      <a:pt x="155" y="965"/>
                      <a:pt x="191" y="929"/>
                      <a:pt x="203" y="894"/>
                    </a:cubicBezTo>
                    <a:cubicBezTo>
                      <a:pt x="250" y="632"/>
                      <a:pt x="250" y="108"/>
                      <a:pt x="250" y="84"/>
                    </a:cubicBezTo>
                    <a:cubicBezTo>
                      <a:pt x="250" y="36"/>
                      <a:pt x="214" y="1"/>
                      <a:pt x="15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5682157" y="3879871"/>
                <a:ext cx="7919" cy="308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78" extrusionOk="0">
                    <a:moveTo>
                      <a:pt x="156" y="1"/>
                    </a:moveTo>
                    <a:cubicBezTo>
                      <a:pt x="96" y="1"/>
                      <a:pt x="60" y="49"/>
                      <a:pt x="60" y="96"/>
                    </a:cubicBezTo>
                    <a:cubicBezTo>
                      <a:pt x="60" y="108"/>
                      <a:pt x="60" y="620"/>
                      <a:pt x="13" y="858"/>
                    </a:cubicBezTo>
                    <a:cubicBezTo>
                      <a:pt x="1" y="918"/>
                      <a:pt x="37" y="965"/>
                      <a:pt x="84" y="977"/>
                    </a:cubicBezTo>
                    <a:lnTo>
                      <a:pt x="108" y="977"/>
                    </a:lnTo>
                    <a:cubicBezTo>
                      <a:pt x="144" y="977"/>
                      <a:pt x="191" y="942"/>
                      <a:pt x="191" y="894"/>
                    </a:cubicBezTo>
                    <a:cubicBezTo>
                      <a:pt x="251" y="632"/>
                      <a:pt x="251" y="120"/>
                      <a:pt x="251" y="96"/>
                    </a:cubicBezTo>
                    <a:cubicBezTo>
                      <a:pt x="251" y="49"/>
                      <a:pt x="203" y="1"/>
                      <a:pt x="1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5652879" y="3900158"/>
                <a:ext cx="7919" cy="3047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66" extrusionOk="0">
                    <a:moveTo>
                      <a:pt x="155" y="1"/>
                    </a:moveTo>
                    <a:cubicBezTo>
                      <a:pt x="107" y="1"/>
                      <a:pt x="60" y="37"/>
                      <a:pt x="60" y="84"/>
                    </a:cubicBezTo>
                    <a:cubicBezTo>
                      <a:pt x="60" y="96"/>
                      <a:pt x="60" y="608"/>
                      <a:pt x="12" y="858"/>
                    </a:cubicBezTo>
                    <a:cubicBezTo>
                      <a:pt x="0" y="906"/>
                      <a:pt x="36" y="953"/>
                      <a:pt x="83" y="965"/>
                    </a:cubicBezTo>
                    <a:lnTo>
                      <a:pt x="107" y="965"/>
                    </a:lnTo>
                    <a:cubicBezTo>
                      <a:pt x="155" y="965"/>
                      <a:pt x="191" y="941"/>
                      <a:pt x="203" y="894"/>
                    </a:cubicBezTo>
                    <a:cubicBezTo>
                      <a:pt x="250" y="632"/>
                      <a:pt x="250" y="108"/>
                      <a:pt x="250" y="84"/>
                    </a:cubicBezTo>
                    <a:cubicBezTo>
                      <a:pt x="250" y="37"/>
                      <a:pt x="214" y="1"/>
                      <a:pt x="15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5680296" y="3925335"/>
                <a:ext cx="8298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965" extrusionOk="0">
                    <a:moveTo>
                      <a:pt x="167" y="1"/>
                    </a:moveTo>
                    <a:cubicBezTo>
                      <a:pt x="107" y="1"/>
                      <a:pt x="72" y="36"/>
                      <a:pt x="72" y="96"/>
                    </a:cubicBezTo>
                    <a:cubicBezTo>
                      <a:pt x="72" y="96"/>
                      <a:pt x="60" y="608"/>
                      <a:pt x="12" y="858"/>
                    </a:cubicBezTo>
                    <a:cubicBezTo>
                      <a:pt x="0" y="905"/>
                      <a:pt x="36" y="953"/>
                      <a:pt x="84" y="965"/>
                    </a:cubicBezTo>
                    <a:lnTo>
                      <a:pt x="107" y="965"/>
                    </a:lnTo>
                    <a:cubicBezTo>
                      <a:pt x="155" y="965"/>
                      <a:pt x="191" y="941"/>
                      <a:pt x="203" y="894"/>
                    </a:cubicBezTo>
                    <a:cubicBezTo>
                      <a:pt x="250" y="632"/>
                      <a:pt x="262" y="108"/>
                      <a:pt x="262" y="96"/>
                    </a:cubicBezTo>
                    <a:cubicBezTo>
                      <a:pt x="262" y="36"/>
                      <a:pt x="215" y="1"/>
                      <a:pt x="16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5642341" y="3949376"/>
                <a:ext cx="7919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65" extrusionOk="0">
                    <a:moveTo>
                      <a:pt x="156" y="1"/>
                    </a:moveTo>
                    <a:cubicBezTo>
                      <a:pt x="108" y="1"/>
                      <a:pt x="60" y="36"/>
                      <a:pt x="60" y="96"/>
                    </a:cubicBezTo>
                    <a:cubicBezTo>
                      <a:pt x="60" y="96"/>
                      <a:pt x="60" y="620"/>
                      <a:pt x="13" y="858"/>
                    </a:cubicBezTo>
                    <a:cubicBezTo>
                      <a:pt x="1" y="905"/>
                      <a:pt x="36" y="953"/>
                      <a:pt x="84" y="965"/>
                    </a:cubicBezTo>
                    <a:lnTo>
                      <a:pt x="108" y="965"/>
                    </a:lnTo>
                    <a:cubicBezTo>
                      <a:pt x="144" y="965"/>
                      <a:pt x="191" y="941"/>
                      <a:pt x="191" y="894"/>
                    </a:cubicBezTo>
                    <a:cubicBezTo>
                      <a:pt x="251" y="632"/>
                      <a:pt x="251" y="120"/>
                      <a:pt x="251" y="96"/>
                    </a:cubicBezTo>
                    <a:cubicBezTo>
                      <a:pt x="251" y="48"/>
                      <a:pt x="203" y="1"/>
                      <a:pt x="1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5666382" y="3972281"/>
                <a:ext cx="7919" cy="308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78" extrusionOk="0">
                    <a:moveTo>
                      <a:pt x="156" y="1"/>
                    </a:moveTo>
                    <a:cubicBezTo>
                      <a:pt x="108" y="1"/>
                      <a:pt x="60" y="49"/>
                      <a:pt x="60" y="96"/>
                    </a:cubicBezTo>
                    <a:cubicBezTo>
                      <a:pt x="60" y="96"/>
                      <a:pt x="60" y="620"/>
                      <a:pt x="13" y="858"/>
                    </a:cubicBezTo>
                    <a:cubicBezTo>
                      <a:pt x="1" y="906"/>
                      <a:pt x="36" y="965"/>
                      <a:pt x="84" y="965"/>
                    </a:cubicBezTo>
                    <a:cubicBezTo>
                      <a:pt x="96" y="977"/>
                      <a:pt x="96" y="977"/>
                      <a:pt x="108" y="977"/>
                    </a:cubicBezTo>
                    <a:cubicBezTo>
                      <a:pt x="144" y="977"/>
                      <a:pt x="191" y="941"/>
                      <a:pt x="191" y="894"/>
                    </a:cubicBezTo>
                    <a:cubicBezTo>
                      <a:pt x="251" y="632"/>
                      <a:pt x="251" y="120"/>
                      <a:pt x="251" y="96"/>
                    </a:cubicBezTo>
                    <a:cubicBezTo>
                      <a:pt x="251" y="49"/>
                      <a:pt x="203" y="1"/>
                      <a:pt x="15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5624326" y="4002348"/>
                <a:ext cx="7919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65" extrusionOk="0">
                    <a:moveTo>
                      <a:pt x="155" y="0"/>
                    </a:moveTo>
                    <a:cubicBezTo>
                      <a:pt x="107" y="0"/>
                      <a:pt x="60" y="36"/>
                      <a:pt x="60" y="96"/>
                    </a:cubicBezTo>
                    <a:cubicBezTo>
                      <a:pt x="60" y="96"/>
                      <a:pt x="60" y="620"/>
                      <a:pt x="12" y="858"/>
                    </a:cubicBezTo>
                    <a:cubicBezTo>
                      <a:pt x="0" y="905"/>
                      <a:pt x="36" y="953"/>
                      <a:pt x="84" y="965"/>
                    </a:cubicBezTo>
                    <a:lnTo>
                      <a:pt x="95" y="965"/>
                    </a:lnTo>
                    <a:cubicBezTo>
                      <a:pt x="143" y="965"/>
                      <a:pt x="179" y="941"/>
                      <a:pt x="191" y="893"/>
                    </a:cubicBezTo>
                    <a:cubicBezTo>
                      <a:pt x="250" y="631"/>
                      <a:pt x="250" y="119"/>
                      <a:pt x="250" y="96"/>
                    </a:cubicBezTo>
                    <a:cubicBezTo>
                      <a:pt x="250" y="36"/>
                      <a:pt x="203" y="0"/>
                      <a:pt x="15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5647231" y="4020300"/>
                <a:ext cx="12431" cy="2978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944" extrusionOk="0">
                    <a:moveTo>
                      <a:pt x="287" y="1"/>
                    </a:moveTo>
                    <a:cubicBezTo>
                      <a:pt x="239" y="1"/>
                      <a:pt x="201" y="33"/>
                      <a:pt x="191" y="74"/>
                    </a:cubicBezTo>
                    <a:cubicBezTo>
                      <a:pt x="191" y="86"/>
                      <a:pt x="108" y="586"/>
                      <a:pt x="12" y="824"/>
                    </a:cubicBezTo>
                    <a:cubicBezTo>
                      <a:pt x="1" y="872"/>
                      <a:pt x="24" y="920"/>
                      <a:pt x="72" y="943"/>
                    </a:cubicBezTo>
                    <a:lnTo>
                      <a:pt x="108" y="943"/>
                    </a:lnTo>
                    <a:cubicBezTo>
                      <a:pt x="143" y="943"/>
                      <a:pt x="179" y="920"/>
                      <a:pt x="191" y="884"/>
                    </a:cubicBezTo>
                    <a:cubicBezTo>
                      <a:pt x="286" y="634"/>
                      <a:pt x="382" y="134"/>
                      <a:pt x="382" y="110"/>
                    </a:cubicBezTo>
                    <a:cubicBezTo>
                      <a:pt x="393" y="51"/>
                      <a:pt x="358" y="3"/>
                      <a:pt x="310" y="3"/>
                    </a:cubicBezTo>
                    <a:cubicBezTo>
                      <a:pt x="302" y="1"/>
                      <a:pt x="295" y="1"/>
                      <a:pt x="28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5667139" y="3786736"/>
                <a:ext cx="7919" cy="3082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77" extrusionOk="0">
                    <a:moveTo>
                      <a:pt x="155" y="0"/>
                    </a:moveTo>
                    <a:cubicBezTo>
                      <a:pt x="108" y="0"/>
                      <a:pt x="60" y="48"/>
                      <a:pt x="60" y="95"/>
                    </a:cubicBezTo>
                    <a:cubicBezTo>
                      <a:pt x="60" y="95"/>
                      <a:pt x="60" y="619"/>
                      <a:pt x="12" y="857"/>
                    </a:cubicBezTo>
                    <a:cubicBezTo>
                      <a:pt x="1" y="905"/>
                      <a:pt x="36" y="953"/>
                      <a:pt x="84" y="965"/>
                    </a:cubicBezTo>
                    <a:cubicBezTo>
                      <a:pt x="96" y="977"/>
                      <a:pt x="96" y="977"/>
                      <a:pt x="108" y="977"/>
                    </a:cubicBezTo>
                    <a:cubicBezTo>
                      <a:pt x="155" y="977"/>
                      <a:pt x="191" y="941"/>
                      <a:pt x="203" y="893"/>
                    </a:cubicBezTo>
                    <a:cubicBezTo>
                      <a:pt x="251" y="631"/>
                      <a:pt x="251" y="119"/>
                      <a:pt x="251" y="95"/>
                    </a:cubicBezTo>
                    <a:cubicBezTo>
                      <a:pt x="251" y="48"/>
                      <a:pt x="215" y="0"/>
                      <a:pt x="15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5691559" y="3768310"/>
                <a:ext cx="7919" cy="308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78" extrusionOk="0">
                    <a:moveTo>
                      <a:pt x="155" y="1"/>
                    </a:moveTo>
                    <a:cubicBezTo>
                      <a:pt x="108" y="1"/>
                      <a:pt x="60" y="48"/>
                      <a:pt x="60" y="96"/>
                    </a:cubicBezTo>
                    <a:cubicBezTo>
                      <a:pt x="60" y="108"/>
                      <a:pt x="60" y="620"/>
                      <a:pt x="12" y="858"/>
                    </a:cubicBezTo>
                    <a:cubicBezTo>
                      <a:pt x="0" y="918"/>
                      <a:pt x="36" y="965"/>
                      <a:pt x="84" y="977"/>
                    </a:cubicBezTo>
                    <a:lnTo>
                      <a:pt x="108" y="977"/>
                    </a:lnTo>
                    <a:cubicBezTo>
                      <a:pt x="143" y="977"/>
                      <a:pt x="191" y="941"/>
                      <a:pt x="203" y="894"/>
                    </a:cubicBezTo>
                    <a:cubicBezTo>
                      <a:pt x="250" y="632"/>
                      <a:pt x="250" y="120"/>
                      <a:pt x="250" y="96"/>
                    </a:cubicBezTo>
                    <a:cubicBezTo>
                      <a:pt x="250" y="48"/>
                      <a:pt x="215" y="1"/>
                      <a:pt x="155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5283239" y="4086019"/>
                <a:ext cx="16564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9" extrusionOk="0">
                    <a:moveTo>
                      <a:pt x="109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6" y="15"/>
                      <a:pt x="0" y="63"/>
                      <a:pt x="24" y="123"/>
                    </a:cubicBezTo>
                    <a:cubicBezTo>
                      <a:pt x="96" y="373"/>
                      <a:pt x="322" y="837"/>
                      <a:pt x="334" y="849"/>
                    </a:cubicBezTo>
                    <a:cubicBezTo>
                      <a:pt x="358" y="885"/>
                      <a:pt x="381" y="908"/>
                      <a:pt x="417" y="908"/>
                    </a:cubicBezTo>
                    <a:cubicBezTo>
                      <a:pt x="429" y="908"/>
                      <a:pt x="453" y="896"/>
                      <a:pt x="465" y="896"/>
                    </a:cubicBezTo>
                    <a:cubicBezTo>
                      <a:pt x="512" y="873"/>
                      <a:pt x="524" y="813"/>
                      <a:pt x="500" y="765"/>
                    </a:cubicBezTo>
                    <a:cubicBezTo>
                      <a:pt x="500" y="765"/>
                      <a:pt x="262" y="301"/>
                      <a:pt x="203" y="63"/>
                    </a:cubicBezTo>
                    <a:cubicBezTo>
                      <a:pt x="193" y="24"/>
                      <a:pt x="150" y="0"/>
                      <a:pt x="109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5297500" y="4049610"/>
                <a:ext cx="16564" cy="2864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8" extrusionOk="0">
                    <a:moveTo>
                      <a:pt x="95" y="0"/>
                    </a:moveTo>
                    <a:cubicBezTo>
                      <a:pt x="88" y="0"/>
                      <a:pt x="80" y="1"/>
                      <a:pt x="72" y="3"/>
                    </a:cubicBezTo>
                    <a:cubicBezTo>
                      <a:pt x="25" y="14"/>
                      <a:pt x="1" y="74"/>
                      <a:pt x="13" y="122"/>
                    </a:cubicBezTo>
                    <a:cubicBezTo>
                      <a:pt x="84" y="372"/>
                      <a:pt x="322" y="836"/>
                      <a:pt x="334" y="860"/>
                    </a:cubicBezTo>
                    <a:cubicBezTo>
                      <a:pt x="346" y="896"/>
                      <a:pt x="382" y="907"/>
                      <a:pt x="418" y="907"/>
                    </a:cubicBezTo>
                    <a:cubicBezTo>
                      <a:pt x="429" y="907"/>
                      <a:pt x="441" y="907"/>
                      <a:pt x="453" y="896"/>
                    </a:cubicBezTo>
                    <a:cubicBezTo>
                      <a:pt x="501" y="872"/>
                      <a:pt x="525" y="824"/>
                      <a:pt x="501" y="776"/>
                    </a:cubicBezTo>
                    <a:cubicBezTo>
                      <a:pt x="489" y="765"/>
                      <a:pt x="263" y="312"/>
                      <a:pt x="191" y="74"/>
                    </a:cubicBezTo>
                    <a:cubicBezTo>
                      <a:pt x="181" y="33"/>
                      <a:pt x="144" y="0"/>
                      <a:pt x="9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5255822" y="4041533"/>
                <a:ext cx="16564" cy="2845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2" extrusionOk="0">
                    <a:moveTo>
                      <a:pt x="114" y="1"/>
                    </a:moveTo>
                    <a:cubicBezTo>
                      <a:pt x="104" y="1"/>
                      <a:pt x="94" y="3"/>
                      <a:pt x="84" y="9"/>
                    </a:cubicBezTo>
                    <a:cubicBezTo>
                      <a:pt x="24" y="20"/>
                      <a:pt x="0" y="68"/>
                      <a:pt x="12" y="116"/>
                    </a:cubicBezTo>
                    <a:cubicBezTo>
                      <a:pt x="84" y="378"/>
                      <a:pt x="322" y="842"/>
                      <a:pt x="334" y="854"/>
                    </a:cubicBezTo>
                    <a:cubicBezTo>
                      <a:pt x="345" y="890"/>
                      <a:pt x="381" y="902"/>
                      <a:pt x="417" y="902"/>
                    </a:cubicBezTo>
                    <a:lnTo>
                      <a:pt x="453" y="902"/>
                    </a:lnTo>
                    <a:cubicBezTo>
                      <a:pt x="500" y="878"/>
                      <a:pt x="524" y="818"/>
                      <a:pt x="500" y="771"/>
                    </a:cubicBezTo>
                    <a:cubicBezTo>
                      <a:pt x="500" y="771"/>
                      <a:pt x="262" y="306"/>
                      <a:pt x="191" y="68"/>
                    </a:cubicBezTo>
                    <a:cubicBezTo>
                      <a:pt x="181" y="31"/>
                      <a:pt x="150" y="1"/>
                      <a:pt x="11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5265571" y="4003011"/>
                <a:ext cx="16564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9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25" y="15"/>
                      <a:pt x="1" y="63"/>
                      <a:pt x="13" y="110"/>
                    </a:cubicBezTo>
                    <a:cubicBezTo>
                      <a:pt x="84" y="372"/>
                      <a:pt x="322" y="837"/>
                      <a:pt x="334" y="849"/>
                    </a:cubicBezTo>
                    <a:cubicBezTo>
                      <a:pt x="346" y="884"/>
                      <a:pt x="382" y="908"/>
                      <a:pt x="417" y="908"/>
                    </a:cubicBezTo>
                    <a:cubicBezTo>
                      <a:pt x="429" y="908"/>
                      <a:pt x="441" y="896"/>
                      <a:pt x="453" y="896"/>
                    </a:cubicBezTo>
                    <a:cubicBezTo>
                      <a:pt x="501" y="872"/>
                      <a:pt x="525" y="813"/>
                      <a:pt x="501" y="765"/>
                    </a:cubicBezTo>
                    <a:cubicBezTo>
                      <a:pt x="501" y="765"/>
                      <a:pt x="263" y="301"/>
                      <a:pt x="191" y="63"/>
                    </a:cubicBezTo>
                    <a:cubicBezTo>
                      <a:pt x="181" y="23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5288129" y="3996606"/>
                <a:ext cx="16532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09" extrusionOk="0">
                    <a:moveTo>
                      <a:pt x="108" y="1"/>
                    </a:moveTo>
                    <a:cubicBezTo>
                      <a:pt x="100" y="1"/>
                      <a:pt x="91" y="2"/>
                      <a:pt x="83" y="4"/>
                    </a:cubicBezTo>
                    <a:cubicBezTo>
                      <a:pt x="36" y="16"/>
                      <a:pt x="0" y="75"/>
                      <a:pt x="12" y="123"/>
                    </a:cubicBezTo>
                    <a:cubicBezTo>
                      <a:pt x="95" y="373"/>
                      <a:pt x="322" y="837"/>
                      <a:pt x="334" y="861"/>
                    </a:cubicBezTo>
                    <a:cubicBezTo>
                      <a:pt x="345" y="885"/>
                      <a:pt x="381" y="909"/>
                      <a:pt x="417" y="909"/>
                    </a:cubicBezTo>
                    <a:cubicBezTo>
                      <a:pt x="429" y="909"/>
                      <a:pt x="453" y="909"/>
                      <a:pt x="464" y="897"/>
                    </a:cubicBezTo>
                    <a:cubicBezTo>
                      <a:pt x="512" y="873"/>
                      <a:pt x="524" y="813"/>
                      <a:pt x="500" y="778"/>
                    </a:cubicBezTo>
                    <a:cubicBezTo>
                      <a:pt x="500" y="766"/>
                      <a:pt x="262" y="313"/>
                      <a:pt x="203" y="75"/>
                    </a:cubicBezTo>
                    <a:cubicBezTo>
                      <a:pt x="193" y="26"/>
                      <a:pt x="150" y="1"/>
                      <a:pt x="108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5281725" y="3925335"/>
                <a:ext cx="10191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965" extrusionOk="0">
                    <a:moveTo>
                      <a:pt x="96" y="1"/>
                    </a:moveTo>
                    <a:cubicBezTo>
                      <a:pt x="36" y="1"/>
                      <a:pt x="1" y="48"/>
                      <a:pt x="1" y="96"/>
                    </a:cubicBezTo>
                    <a:cubicBezTo>
                      <a:pt x="13" y="358"/>
                      <a:pt x="120" y="870"/>
                      <a:pt x="132" y="894"/>
                    </a:cubicBezTo>
                    <a:cubicBezTo>
                      <a:pt x="132" y="929"/>
                      <a:pt x="179" y="965"/>
                      <a:pt x="215" y="965"/>
                    </a:cubicBezTo>
                    <a:lnTo>
                      <a:pt x="239" y="965"/>
                    </a:lnTo>
                    <a:cubicBezTo>
                      <a:pt x="286" y="953"/>
                      <a:pt x="322" y="894"/>
                      <a:pt x="310" y="846"/>
                    </a:cubicBezTo>
                    <a:cubicBezTo>
                      <a:pt x="310" y="846"/>
                      <a:pt x="191" y="334"/>
                      <a:pt x="191" y="96"/>
                    </a:cubicBezTo>
                    <a:cubicBezTo>
                      <a:pt x="191" y="36"/>
                      <a:pt x="144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5332804" y="4141263"/>
                <a:ext cx="16564" cy="290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20" extrusionOk="0">
                    <a:moveTo>
                      <a:pt x="103" y="0"/>
                    </a:moveTo>
                    <a:cubicBezTo>
                      <a:pt x="97" y="0"/>
                      <a:pt x="91" y="1"/>
                      <a:pt x="84" y="3"/>
                    </a:cubicBezTo>
                    <a:cubicBezTo>
                      <a:pt x="25" y="27"/>
                      <a:pt x="1" y="74"/>
                      <a:pt x="13" y="122"/>
                    </a:cubicBezTo>
                    <a:cubicBezTo>
                      <a:pt x="84" y="384"/>
                      <a:pt x="322" y="848"/>
                      <a:pt x="334" y="860"/>
                    </a:cubicBezTo>
                    <a:cubicBezTo>
                      <a:pt x="346" y="896"/>
                      <a:pt x="382" y="919"/>
                      <a:pt x="418" y="919"/>
                    </a:cubicBezTo>
                    <a:cubicBezTo>
                      <a:pt x="430" y="919"/>
                      <a:pt x="442" y="908"/>
                      <a:pt x="453" y="908"/>
                    </a:cubicBezTo>
                    <a:cubicBezTo>
                      <a:pt x="501" y="884"/>
                      <a:pt x="525" y="824"/>
                      <a:pt x="501" y="777"/>
                    </a:cubicBezTo>
                    <a:cubicBezTo>
                      <a:pt x="501" y="777"/>
                      <a:pt x="263" y="312"/>
                      <a:pt x="191" y="74"/>
                    </a:cubicBezTo>
                    <a:cubicBezTo>
                      <a:pt x="181" y="33"/>
                      <a:pt x="144" y="0"/>
                      <a:pt x="10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5240047" y="3996259"/>
                <a:ext cx="15428" cy="2902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920" extrusionOk="0">
                    <a:moveTo>
                      <a:pt x="94" y="1"/>
                    </a:moveTo>
                    <a:cubicBezTo>
                      <a:pt x="87" y="1"/>
                      <a:pt x="79" y="1"/>
                      <a:pt x="72" y="3"/>
                    </a:cubicBezTo>
                    <a:cubicBezTo>
                      <a:pt x="24" y="15"/>
                      <a:pt x="0" y="74"/>
                      <a:pt x="12" y="122"/>
                    </a:cubicBezTo>
                    <a:cubicBezTo>
                      <a:pt x="72" y="384"/>
                      <a:pt x="286" y="848"/>
                      <a:pt x="298" y="872"/>
                    </a:cubicBezTo>
                    <a:cubicBezTo>
                      <a:pt x="310" y="908"/>
                      <a:pt x="345" y="920"/>
                      <a:pt x="381" y="920"/>
                    </a:cubicBezTo>
                    <a:lnTo>
                      <a:pt x="417" y="920"/>
                    </a:lnTo>
                    <a:cubicBezTo>
                      <a:pt x="464" y="896"/>
                      <a:pt x="488" y="836"/>
                      <a:pt x="464" y="789"/>
                    </a:cubicBezTo>
                    <a:cubicBezTo>
                      <a:pt x="464" y="789"/>
                      <a:pt x="250" y="312"/>
                      <a:pt x="191" y="74"/>
                    </a:cubicBezTo>
                    <a:cubicBezTo>
                      <a:pt x="180" y="33"/>
                      <a:pt x="143" y="1"/>
                      <a:pt x="9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5259198" y="3949376"/>
                <a:ext cx="10159" cy="3044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965" extrusionOk="0">
                    <a:moveTo>
                      <a:pt x="96" y="1"/>
                    </a:moveTo>
                    <a:cubicBezTo>
                      <a:pt x="36" y="1"/>
                      <a:pt x="0" y="48"/>
                      <a:pt x="0" y="96"/>
                    </a:cubicBezTo>
                    <a:cubicBezTo>
                      <a:pt x="0" y="370"/>
                      <a:pt x="119" y="870"/>
                      <a:pt x="119" y="894"/>
                    </a:cubicBezTo>
                    <a:cubicBezTo>
                      <a:pt x="131" y="941"/>
                      <a:pt x="167" y="965"/>
                      <a:pt x="215" y="965"/>
                    </a:cubicBezTo>
                    <a:lnTo>
                      <a:pt x="238" y="965"/>
                    </a:lnTo>
                    <a:cubicBezTo>
                      <a:pt x="286" y="953"/>
                      <a:pt x="322" y="905"/>
                      <a:pt x="310" y="858"/>
                    </a:cubicBezTo>
                    <a:cubicBezTo>
                      <a:pt x="298" y="846"/>
                      <a:pt x="191" y="346"/>
                      <a:pt x="191" y="96"/>
                    </a:cubicBezTo>
                    <a:cubicBezTo>
                      <a:pt x="191" y="48"/>
                      <a:pt x="131" y="13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5229131" y="3937734"/>
                <a:ext cx="12809" cy="3006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53" extrusionOk="0">
                    <a:moveTo>
                      <a:pt x="84" y="1"/>
                    </a:moveTo>
                    <a:cubicBezTo>
                      <a:pt x="37" y="12"/>
                      <a:pt x="1" y="60"/>
                      <a:pt x="1" y="108"/>
                    </a:cubicBezTo>
                    <a:cubicBezTo>
                      <a:pt x="37" y="370"/>
                      <a:pt x="203" y="870"/>
                      <a:pt x="203" y="882"/>
                    </a:cubicBezTo>
                    <a:cubicBezTo>
                      <a:pt x="215" y="929"/>
                      <a:pt x="251" y="953"/>
                      <a:pt x="299" y="953"/>
                    </a:cubicBezTo>
                    <a:cubicBezTo>
                      <a:pt x="299" y="953"/>
                      <a:pt x="310" y="953"/>
                      <a:pt x="322" y="941"/>
                    </a:cubicBezTo>
                    <a:cubicBezTo>
                      <a:pt x="370" y="929"/>
                      <a:pt x="406" y="870"/>
                      <a:pt x="382" y="822"/>
                    </a:cubicBezTo>
                    <a:cubicBezTo>
                      <a:pt x="382" y="822"/>
                      <a:pt x="215" y="334"/>
                      <a:pt x="191" y="84"/>
                    </a:cubicBezTo>
                    <a:cubicBezTo>
                      <a:pt x="179" y="36"/>
                      <a:pt x="132" y="1"/>
                      <a:pt x="8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5255443" y="3887759"/>
                <a:ext cx="9055" cy="3047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66" extrusionOk="0">
                    <a:moveTo>
                      <a:pt x="96" y="1"/>
                    </a:moveTo>
                    <a:cubicBezTo>
                      <a:pt x="48" y="13"/>
                      <a:pt x="0" y="37"/>
                      <a:pt x="0" y="96"/>
                    </a:cubicBezTo>
                    <a:cubicBezTo>
                      <a:pt x="0" y="358"/>
                      <a:pt x="84" y="870"/>
                      <a:pt x="96" y="894"/>
                    </a:cubicBezTo>
                    <a:cubicBezTo>
                      <a:pt x="96" y="930"/>
                      <a:pt x="143" y="965"/>
                      <a:pt x="179" y="965"/>
                    </a:cubicBezTo>
                    <a:lnTo>
                      <a:pt x="203" y="965"/>
                    </a:lnTo>
                    <a:cubicBezTo>
                      <a:pt x="250" y="953"/>
                      <a:pt x="286" y="906"/>
                      <a:pt x="274" y="858"/>
                    </a:cubicBezTo>
                    <a:cubicBezTo>
                      <a:pt x="274" y="858"/>
                      <a:pt x="191" y="346"/>
                      <a:pt x="191" y="96"/>
                    </a:cubicBezTo>
                    <a:cubicBezTo>
                      <a:pt x="191" y="49"/>
                      <a:pt x="155" y="1"/>
                      <a:pt x="9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5230266" y="3879808"/>
                <a:ext cx="8298" cy="3091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980" extrusionOk="0">
                    <a:moveTo>
                      <a:pt x="160" y="1"/>
                    </a:moveTo>
                    <a:cubicBezTo>
                      <a:pt x="117" y="1"/>
                      <a:pt x="70" y="33"/>
                      <a:pt x="60" y="74"/>
                    </a:cubicBezTo>
                    <a:cubicBezTo>
                      <a:pt x="12" y="336"/>
                      <a:pt x="12" y="860"/>
                      <a:pt x="12" y="884"/>
                    </a:cubicBezTo>
                    <a:cubicBezTo>
                      <a:pt x="1" y="932"/>
                      <a:pt x="48" y="979"/>
                      <a:pt x="96" y="979"/>
                    </a:cubicBezTo>
                    <a:cubicBezTo>
                      <a:pt x="155" y="979"/>
                      <a:pt x="191" y="932"/>
                      <a:pt x="191" y="884"/>
                    </a:cubicBezTo>
                    <a:cubicBezTo>
                      <a:pt x="191" y="872"/>
                      <a:pt x="203" y="360"/>
                      <a:pt x="251" y="122"/>
                    </a:cubicBezTo>
                    <a:cubicBezTo>
                      <a:pt x="263" y="62"/>
                      <a:pt x="227" y="15"/>
                      <a:pt x="179" y="3"/>
                    </a:cubicBezTo>
                    <a:cubicBezTo>
                      <a:pt x="173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0"/>
              <p:cNvSpPr/>
              <p:nvPr/>
            </p:nvSpPr>
            <p:spPr>
              <a:xfrm>
                <a:off x="5312896" y="4097282"/>
                <a:ext cx="16564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9" extrusionOk="0">
                    <a:moveTo>
                      <a:pt x="102" y="1"/>
                    </a:moveTo>
                    <a:cubicBezTo>
                      <a:pt x="92" y="1"/>
                      <a:pt x="83" y="2"/>
                      <a:pt x="72" y="4"/>
                    </a:cubicBezTo>
                    <a:cubicBezTo>
                      <a:pt x="25" y="16"/>
                      <a:pt x="1" y="63"/>
                      <a:pt x="13" y="123"/>
                    </a:cubicBezTo>
                    <a:cubicBezTo>
                      <a:pt x="84" y="373"/>
                      <a:pt x="322" y="837"/>
                      <a:pt x="334" y="861"/>
                    </a:cubicBezTo>
                    <a:cubicBezTo>
                      <a:pt x="346" y="885"/>
                      <a:pt x="382" y="909"/>
                      <a:pt x="418" y="909"/>
                    </a:cubicBezTo>
                    <a:cubicBezTo>
                      <a:pt x="430" y="909"/>
                      <a:pt x="441" y="909"/>
                      <a:pt x="453" y="897"/>
                    </a:cubicBezTo>
                    <a:cubicBezTo>
                      <a:pt x="501" y="873"/>
                      <a:pt x="525" y="813"/>
                      <a:pt x="501" y="766"/>
                    </a:cubicBezTo>
                    <a:cubicBezTo>
                      <a:pt x="489" y="766"/>
                      <a:pt x="263" y="301"/>
                      <a:pt x="191" y="63"/>
                    </a:cubicBezTo>
                    <a:cubicBezTo>
                      <a:pt x="182" y="24"/>
                      <a:pt x="147" y="1"/>
                      <a:pt x="10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0"/>
              <p:cNvSpPr/>
              <p:nvPr/>
            </p:nvSpPr>
            <p:spPr>
              <a:xfrm>
                <a:off x="5300875" y="4134669"/>
                <a:ext cx="23347" cy="2397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0" extrusionOk="0">
                    <a:moveTo>
                      <a:pt x="108" y="0"/>
                    </a:moveTo>
                    <a:cubicBezTo>
                      <a:pt x="88" y="0"/>
                      <a:pt x="67" y="7"/>
                      <a:pt x="49" y="21"/>
                    </a:cubicBezTo>
                    <a:cubicBezTo>
                      <a:pt x="13" y="45"/>
                      <a:pt x="1" y="105"/>
                      <a:pt x="25" y="152"/>
                    </a:cubicBezTo>
                    <a:cubicBezTo>
                      <a:pt x="180" y="366"/>
                      <a:pt x="561" y="724"/>
                      <a:pt x="572" y="736"/>
                    </a:cubicBezTo>
                    <a:cubicBezTo>
                      <a:pt x="596" y="759"/>
                      <a:pt x="620" y="759"/>
                      <a:pt x="644" y="759"/>
                    </a:cubicBezTo>
                    <a:cubicBezTo>
                      <a:pt x="668" y="759"/>
                      <a:pt x="692" y="747"/>
                      <a:pt x="703" y="736"/>
                    </a:cubicBezTo>
                    <a:cubicBezTo>
                      <a:pt x="739" y="700"/>
                      <a:pt x="739" y="640"/>
                      <a:pt x="703" y="605"/>
                    </a:cubicBezTo>
                    <a:cubicBezTo>
                      <a:pt x="703" y="605"/>
                      <a:pt x="322" y="247"/>
                      <a:pt x="180" y="45"/>
                    </a:cubicBezTo>
                    <a:cubicBezTo>
                      <a:pt x="165" y="16"/>
                      <a:pt x="13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0"/>
              <p:cNvSpPr/>
              <p:nvPr/>
            </p:nvSpPr>
            <p:spPr>
              <a:xfrm>
                <a:off x="5984942" y="4153725"/>
                <a:ext cx="22180" cy="255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811" extrusionOk="0">
                    <a:moveTo>
                      <a:pt x="593" y="1"/>
                    </a:moveTo>
                    <a:cubicBezTo>
                      <a:pt x="560" y="1"/>
                      <a:pt x="528" y="16"/>
                      <a:pt x="512" y="48"/>
                    </a:cubicBezTo>
                    <a:cubicBezTo>
                      <a:pt x="381" y="263"/>
                      <a:pt x="36" y="655"/>
                      <a:pt x="36" y="655"/>
                    </a:cubicBezTo>
                    <a:cubicBezTo>
                      <a:pt x="0" y="691"/>
                      <a:pt x="12" y="751"/>
                      <a:pt x="48" y="786"/>
                    </a:cubicBezTo>
                    <a:cubicBezTo>
                      <a:pt x="60" y="798"/>
                      <a:pt x="84" y="810"/>
                      <a:pt x="107" y="810"/>
                    </a:cubicBezTo>
                    <a:cubicBezTo>
                      <a:pt x="131" y="810"/>
                      <a:pt x="167" y="798"/>
                      <a:pt x="179" y="786"/>
                    </a:cubicBezTo>
                    <a:cubicBezTo>
                      <a:pt x="191" y="763"/>
                      <a:pt x="536" y="382"/>
                      <a:pt x="679" y="143"/>
                    </a:cubicBezTo>
                    <a:cubicBezTo>
                      <a:pt x="703" y="108"/>
                      <a:pt x="691" y="48"/>
                      <a:pt x="643" y="13"/>
                    </a:cubicBezTo>
                    <a:cubicBezTo>
                      <a:pt x="627" y="5"/>
                      <a:pt x="610" y="1"/>
                      <a:pt x="593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0"/>
              <p:cNvSpPr/>
              <p:nvPr/>
            </p:nvSpPr>
            <p:spPr>
              <a:xfrm>
                <a:off x="5978159" y="4114666"/>
                <a:ext cx="22211" cy="2520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9" extrusionOk="0">
                    <a:moveTo>
                      <a:pt x="594" y="0"/>
                    </a:moveTo>
                    <a:cubicBezTo>
                      <a:pt x="561" y="0"/>
                      <a:pt x="529" y="16"/>
                      <a:pt x="513" y="48"/>
                    </a:cubicBezTo>
                    <a:cubicBezTo>
                      <a:pt x="382" y="250"/>
                      <a:pt x="37" y="643"/>
                      <a:pt x="37" y="643"/>
                    </a:cubicBezTo>
                    <a:cubicBezTo>
                      <a:pt x="1" y="691"/>
                      <a:pt x="1" y="750"/>
                      <a:pt x="37" y="774"/>
                    </a:cubicBezTo>
                    <a:cubicBezTo>
                      <a:pt x="60" y="798"/>
                      <a:pt x="84" y="798"/>
                      <a:pt x="108" y="798"/>
                    </a:cubicBezTo>
                    <a:cubicBezTo>
                      <a:pt x="132" y="798"/>
                      <a:pt x="156" y="786"/>
                      <a:pt x="180" y="774"/>
                    </a:cubicBezTo>
                    <a:cubicBezTo>
                      <a:pt x="191" y="762"/>
                      <a:pt x="537" y="369"/>
                      <a:pt x="668" y="143"/>
                    </a:cubicBezTo>
                    <a:cubicBezTo>
                      <a:pt x="703" y="96"/>
                      <a:pt x="680" y="36"/>
                      <a:pt x="644" y="12"/>
                    </a:cubicBezTo>
                    <a:cubicBezTo>
                      <a:pt x="628" y="4"/>
                      <a:pt x="611" y="0"/>
                      <a:pt x="59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0"/>
              <p:cNvSpPr/>
              <p:nvPr/>
            </p:nvSpPr>
            <p:spPr>
              <a:xfrm>
                <a:off x="6025516" y="4114666"/>
                <a:ext cx="22180" cy="2520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99" extrusionOk="0">
                    <a:moveTo>
                      <a:pt x="593" y="0"/>
                    </a:moveTo>
                    <a:cubicBezTo>
                      <a:pt x="560" y="0"/>
                      <a:pt x="528" y="16"/>
                      <a:pt x="512" y="48"/>
                    </a:cubicBezTo>
                    <a:cubicBezTo>
                      <a:pt x="381" y="250"/>
                      <a:pt x="36" y="643"/>
                      <a:pt x="36" y="643"/>
                    </a:cubicBezTo>
                    <a:cubicBezTo>
                      <a:pt x="0" y="691"/>
                      <a:pt x="0" y="750"/>
                      <a:pt x="48" y="774"/>
                    </a:cubicBezTo>
                    <a:cubicBezTo>
                      <a:pt x="60" y="798"/>
                      <a:pt x="83" y="798"/>
                      <a:pt x="107" y="798"/>
                    </a:cubicBezTo>
                    <a:cubicBezTo>
                      <a:pt x="131" y="798"/>
                      <a:pt x="155" y="786"/>
                      <a:pt x="179" y="774"/>
                    </a:cubicBezTo>
                    <a:cubicBezTo>
                      <a:pt x="191" y="762"/>
                      <a:pt x="536" y="369"/>
                      <a:pt x="679" y="143"/>
                    </a:cubicBezTo>
                    <a:cubicBezTo>
                      <a:pt x="703" y="96"/>
                      <a:pt x="679" y="36"/>
                      <a:pt x="643" y="12"/>
                    </a:cubicBezTo>
                    <a:cubicBezTo>
                      <a:pt x="627" y="4"/>
                      <a:pt x="610" y="0"/>
                      <a:pt x="59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0"/>
              <p:cNvSpPr/>
              <p:nvPr/>
            </p:nvSpPr>
            <p:spPr>
              <a:xfrm>
                <a:off x="6012738" y="4064533"/>
                <a:ext cx="22180" cy="2536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804" extrusionOk="0">
                    <a:moveTo>
                      <a:pt x="594" y="0"/>
                    </a:moveTo>
                    <a:cubicBezTo>
                      <a:pt x="564" y="0"/>
                      <a:pt x="536" y="18"/>
                      <a:pt x="512" y="42"/>
                    </a:cubicBezTo>
                    <a:cubicBezTo>
                      <a:pt x="393" y="256"/>
                      <a:pt x="48" y="649"/>
                      <a:pt x="36" y="649"/>
                    </a:cubicBezTo>
                    <a:cubicBezTo>
                      <a:pt x="0" y="684"/>
                      <a:pt x="12" y="744"/>
                      <a:pt x="48" y="780"/>
                    </a:cubicBezTo>
                    <a:cubicBezTo>
                      <a:pt x="72" y="804"/>
                      <a:pt x="84" y="804"/>
                      <a:pt x="107" y="804"/>
                    </a:cubicBezTo>
                    <a:cubicBezTo>
                      <a:pt x="131" y="804"/>
                      <a:pt x="167" y="792"/>
                      <a:pt x="179" y="780"/>
                    </a:cubicBezTo>
                    <a:cubicBezTo>
                      <a:pt x="191" y="756"/>
                      <a:pt x="536" y="375"/>
                      <a:pt x="679" y="149"/>
                    </a:cubicBezTo>
                    <a:cubicBezTo>
                      <a:pt x="703" y="101"/>
                      <a:pt x="691" y="42"/>
                      <a:pt x="643" y="18"/>
                    </a:cubicBezTo>
                    <a:cubicBezTo>
                      <a:pt x="627" y="5"/>
                      <a:pt x="610" y="0"/>
                      <a:pt x="59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0"/>
              <p:cNvSpPr/>
              <p:nvPr/>
            </p:nvSpPr>
            <p:spPr>
              <a:xfrm>
                <a:off x="5992830" y="4052292"/>
                <a:ext cx="21801" cy="2558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811" extrusionOk="0">
                    <a:moveTo>
                      <a:pt x="590" y="1"/>
                    </a:moveTo>
                    <a:cubicBezTo>
                      <a:pt x="560" y="1"/>
                      <a:pt x="528" y="17"/>
                      <a:pt x="512" y="49"/>
                    </a:cubicBezTo>
                    <a:cubicBezTo>
                      <a:pt x="381" y="263"/>
                      <a:pt x="36" y="656"/>
                      <a:pt x="36" y="656"/>
                    </a:cubicBezTo>
                    <a:cubicBezTo>
                      <a:pt x="0" y="691"/>
                      <a:pt x="0" y="751"/>
                      <a:pt x="36" y="787"/>
                    </a:cubicBezTo>
                    <a:cubicBezTo>
                      <a:pt x="60" y="799"/>
                      <a:pt x="84" y="811"/>
                      <a:pt x="107" y="811"/>
                    </a:cubicBezTo>
                    <a:cubicBezTo>
                      <a:pt x="131" y="811"/>
                      <a:pt x="155" y="799"/>
                      <a:pt x="167" y="787"/>
                    </a:cubicBezTo>
                    <a:cubicBezTo>
                      <a:pt x="191" y="763"/>
                      <a:pt x="536" y="382"/>
                      <a:pt x="667" y="144"/>
                    </a:cubicBezTo>
                    <a:cubicBezTo>
                      <a:pt x="691" y="108"/>
                      <a:pt x="679" y="49"/>
                      <a:pt x="631" y="13"/>
                    </a:cubicBezTo>
                    <a:cubicBezTo>
                      <a:pt x="619" y="5"/>
                      <a:pt x="605" y="1"/>
                      <a:pt x="59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0"/>
              <p:cNvSpPr/>
              <p:nvPr/>
            </p:nvSpPr>
            <p:spPr>
              <a:xfrm>
                <a:off x="5952257" y="4096809"/>
                <a:ext cx="22180" cy="2539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805" extrusionOk="0">
                    <a:moveTo>
                      <a:pt x="591" y="1"/>
                    </a:moveTo>
                    <a:cubicBezTo>
                      <a:pt x="559" y="1"/>
                      <a:pt x="528" y="19"/>
                      <a:pt x="512" y="42"/>
                    </a:cubicBezTo>
                    <a:cubicBezTo>
                      <a:pt x="381" y="257"/>
                      <a:pt x="36" y="650"/>
                      <a:pt x="36" y="650"/>
                    </a:cubicBezTo>
                    <a:cubicBezTo>
                      <a:pt x="0" y="685"/>
                      <a:pt x="0" y="745"/>
                      <a:pt x="36" y="781"/>
                    </a:cubicBezTo>
                    <a:cubicBezTo>
                      <a:pt x="60" y="804"/>
                      <a:pt x="84" y="804"/>
                      <a:pt x="108" y="804"/>
                    </a:cubicBezTo>
                    <a:cubicBezTo>
                      <a:pt x="131" y="804"/>
                      <a:pt x="155" y="793"/>
                      <a:pt x="179" y="781"/>
                    </a:cubicBezTo>
                    <a:cubicBezTo>
                      <a:pt x="191" y="757"/>
                      <a:pt x="536" y="376"/>
                      <a:pt x="667" y="150"/>
                    </a:cubicBezTo>
                    <a:cubicBezTo>
                      <a:pt x="703" y="102"/>
                      <a:pt x="679" y="42"/>
                      <a:pt x="643" y="19"/>
                    </a:cubicBezTo>
                    <a:cubicBezTo>
                      <a:pt x="627" y="6"/>
                      <a:pt x="609" y="1"/>
                      <a:pt x="59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5906793" y="4149119"/>
                <a:ext cx="25966" cy="2154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683" extrusionOk="0">
                    <a:moveTo>
                      <a:pt x="711" y="1"/>
                    </a:moveTo>
                    <a:cubicBezTo>
                      <a:pt x="685" y="1"/>
                      <a:pt x="662" y="10"/>
                      <a:pt x="644" y="28"/>
                    </a:cubicBezTo>
                    <a:cubicBezTo>
                      <a:pt x="477" y="206"/>
                      <a:pt x="60" y="504"/>
                      <a:pt x="48" y="516"/>
                    </a:cubicBezTo>
                    <a:cubicBezTo>
                      <a:pt x="13" y="539"/>
                      <a:pt x="1" y="599"/>
                      <a:pt x="25" y="647"/>
                    </a:cubicBezTo>
                    <a:cubicBezTo>
                      <a:pt x="48" y="670"/>
                      <a:pt x="72" y="682"/>
                      <a:pt x="108" y="682"/>
                    </a:cubicBezTo>
                    <a:cubicBezTo>
                      <a:pt x="120" y="682"/>
                      <a:pt x="144" y="682"/>
                      <a:pt x="156" y="670"/>
                    </a:cubicBezTo>
                    <a:cubicBezTo>
                      <a:pt x="179" y="659"/>
                      <a:pt x="608" y="349"/>
                      <a:pt x="787" y="159"/>
                    </a:cubicBezTo>
                    <a:cubicBezTo>
                      <a:pt x="822" y="123"/>
                      <a:pt x="822" y="63"/>
                      <a:pt x="787" y="28"/>
                    </a:cubicBezTo>
                    <a:cubicBezTo>
                      <a:pt x="763" y="10"/>
                      <a:pt x="736" y="1"/>
                      <a:pt x="711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6022866" y="3984586"/>
                <a:ext cx="16942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09" extrusionOk="0">
                    <a:moveTo>
                      <a:pt x="436" y="1"/>
                    </a:moveTo>
                    <a:cubicBezTo>
                      <a:pt x="391" y="1"/>
                      <a:pt x="356" y="26"/>
                      <a:pt x="346" y="75"/>
                    </a:cubicBezTo>
                    <a:cubicBezTo>
                      <a:pt x="275" y="313"/>
                      <a:pt x="36" y="766"/>
                      <a:pt x="25" y="778"/>
                    </a:cubicBezTo>
                    <a:cubicBezTo>
                      <a:pt x="1" y="825"/>
                      <a:pt x="25" y="885"/>
                      <a:pt x="72" y="897"/>
                    </a:cubicBezTo>
                    <a:cubicBezTo>
                      <a:pt x="84" y="909"/>
                      <a:pt x="96" y="909"/>
                      <a:pt x="108" y="909"/>
                    </a:cubicBezTo>
                    <a:cubicBezTo>
                      <a:pt x="144" y="909"/>
                      <a:pt x="179" y="897"/>
                      <a:pt x="191" y="861"/>
                    </a:cubicBezTo>
                    <a:cubicBezTo>
                      <a:pt x="203" y="837"/>
                      <a:pt x="453" y="385"/>
                      <a:pt x="525" y="123"/>
                    </a:cubicBezTo>
                    <a:cubicBezTo>
                      <a:pt x="537" y="75"/>
                      <a:pt x="513" y="28"/>
                      <a:pt x="465" y="4"/>
                    </a:cubicBezTo>
                    <a:cubicBezTo>
                      <a:pt x="455" y="2"/>
                      <a:pt x="446" y="1"/>
                      <a:pt x="43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5892533" y="4188367"/>
                <a:ext cx="30824" cy="12336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1" extrusionOk="0">
                    <a:moveTo>
                      <a:pt x="872" y="1"/>
                    </a:moveTo>
                    <a:cubicBezTo>
                      <a:pt x="859" y="1"/>
                      <a:pt x="846" y="3"/>
                      <a:pt x="834" y="10"/>
                    </a:cubicBezTo>
                    <a:cubicBezTo>
                      <a:pt x="596" y="105"/>
                      <a:pt x="96" y="200"/>
                      <a:pt x="84" y="212"/>
                    </a:cubicBezTo>
                    <a:cubicBezTo>
                      <a:pt x="36" y="212"/>
                      <a:pt x="0" y="272"/>
                      <a:pt x="12" y="319"/>
                    </a:cubicBezTo>
                    <a:cubicBezTo>
                      <a:pt x="24" y="367"/>
                      <a:pt x="60" y="391"/>
                      <a:pt x="107" y="391"/>
                    </a:cubicBezTo>
                    <a:lnTo>
                      <a:pt x="119" y="391"/>
                    </a:lnTo>
                    <a:cubicBezTo>
                      <a:pt x="143" y="391"/>
                      <a:pt x="655" y="284"/>
                      <a:pt x="905" y="177"/>
                    </a:cubicBezTo>
                    <a:cubicBezTo>
                      <a:pt x="953" y="165"/>
                      <a:pt x="977" y="105"/>
                      <a:pt x="953" y="57"/>
                    </a:cubicBezTo>
                    <a:cubicBezTo>
                      <a:pt x="935" y="23"/>
                      <a:pt x="905" y="1"/>
                      <a:pt x="872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5839560" y="4196034"/>
                <a:ext cx="30446" cy="1293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410" extrusionOk="0">
                    <a:moveTo>
                      <a:pt x="857" y="1"/>
                    </a:moveTo>
                    <a:cubicBezTo>
                      <a:pt x="845" y="1"/>
                      <a:pt x="833" y="2"/>
                      <a:pt x="822" y="5"/>
                    </a:cubicBezTo>
                    <a:cubicBezTo>
                      <a:pt x="596" y="112"/>
                      <a:pt x="96" y="219"/>
                      <a:pt x="84" y="219"/>
                    </a:cubicBezTo>
                    <a:cubicBezTo>
                      <a:pt x="36" y="231"/>
                      <a:pt x="1" y="279"/>
                      <a:pt x="12" y="338"/>
                    </a:cubicBezTo>
                    <a:cubicBezTo>
                      <a:pt x="24" y="374"/>
                      <a:pt x="60" y="410"/>
                      <a:pt x="108" y="410"/>
                    </a:cubicBezTo>
                    <a:lnTo>
                      <a:pt x="120" y="410"/>
                    </a:lnTo>
                    <a:cubicBezTo>
                      <a:pt x="143" y="398"/>
                      <a:pt x="655" y="291"/>
                      <a:pt x="893" y="184"/>
                    </a:cubicBezTo>
                    <a:cubicBezTo>
                      <a:pt x="941" y="160"/>
                      <a:pt x="965" y="100"/>
                      <a:pt x="953" y="53"/>
                    </a:cubicBezTo>
                    <a:cubicBezTo>
                      <a:pt x="935" y="16"/>
                      <a:pt x="896" y="1"/>
                      <a:pt x="857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0"/>
              <p:cNvSpPr/>
              <p:nvPr/>
            </p:nvSpPr>
            <p:spPr>
              <a:xfrm>
                <a:off x="6047285" y="4069203"/>
                <a:ext cx="21454" cy="2596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23" extrusionOk="0">
                    <a:moveTo>
                      <a:pt x="570" y="1"/>
                    </a:moveTo>
                    <a:cubicBezTo>
                      <a:pt x="536" y="1"/>
                      <a:pt x="505" y="17"/>
                      <a:pt x="489" y="48"/>
                    </a:cubicBezTo>
                    <a:cubicBezTo>
                      <a:pt x="370" y="263"/>
                      <a:pt x="36" y="667"/>
                      <a:pt x="36" y="667"/>
                    </a:cubicBezTo>
                    <a:cubicBezTo>
                      <a:pt x="1" y="715"/>
                      <a:pt x="13" y="775"/>
                      <a:pt x="48" y="798"/>
                    </a:cubicBezTo>
                    <a:cubicBezTo>
                      <a:pt x="72" y="822"/>
                      <a:pt x="84" y="822"/>
                      <a:pt x="108" y="822"/>
                    </a:cubicBezTo>
                    <a:cubicBezTo>
                      <a:pt x="132" y="822"/>
                      <a:pt x="167" y="810"/>
                      <a:pt x="179" y="787"/>
                    </a:cubicBezTo>
                    <a:cubicBezTo>
                      <a:pt x="191" y="775"/>
                      <a:pt x="525" y="370"/>
                      <a:pt x="656" y="144"/>
                    </a:cubicBezTo>
                    <a:cubicBezTo>
                      <a:pt x="679" y="96"/>
                      <a:pt x="667" y="36"/>
                      <a:pt x="620" y="13"/>
                    </a:cubicBezTo>
                    <a:cubicBezTo>
                      <a:pt x="604" y="5"/>
                      <a:pt x="587" y="1"/>
                      <a:pt x="570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0"/>
              <p:cNvSpPr/>
              <p:nvPr/>
            </p:nvSpPr>
            <p:spPr>
              <a:xfrm>
                <a:off x="6038641" y="4014274"/>
                <a:ext cx="16564" cy="28679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9" extrusionOk="0">
                    <a:moveTo>
                      <a:pt x="424" y="0"/>
                    </a:moveTo>
                    <a:cubicBezTo>
                      <a:pt x="378" y="0"/>
                      <a:pt x="344" y="23"/>
                      <a:pt x="334" y="63"/>
                    </a:cubicBezTo>
                    <a:cubicBezTo>
                      <a:pt x="263" y="301"/>
                      <a:pt x="25" y="765"/>
                      <a:pt x="25" y="777"/>
                    </a:cubicBezTo>
                    <a:cubicBezTo>
                      <a:pt x="1" y="813"/>
                      <a:pt x="13" y="873"/>
                      <a:pt x="60" y="896"/>
                    </a:cubicBezTo>
                    <a:cubicBezTo>
                      <a:pt x="72" y="908"/>
                      <a:pt x="96" y="908"/>
                      <a:pt x="108" y="908"/>
                    </a:cubicBezTo>
                    <a:cubicBezTo>
                      <a:pt x="144" y="908"/>
                      <a:pt x="168" y="896"/>
                      <a:pt x="191" y="861"/>
                    </a:cubicBezTo>
                    <a:cubicBezTo>
                      <a:pt x="203" y="837"/>
                      <a:pt x="441" y="372"/>
                      <a:pt x="513" y="122"/>
                    </a:cubicBezTo>
                    <a:cubicBezTo>
                      <a:pt x="525" y="75"/>
                      <a:pt x="501" y="15"/>
                      <a:pt x="453" y="3"/>
                    </a:cubicBezTo>
                    <a:cubicBezTo>
                      <a:pt x="443" y="1"/>
                      <a:pt x="433" y="0"/>
                      <a:pt x="42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0"/>
              <p:cNvSpPr/>
              <p:nvPr/>
            </p:nvSpPr>
            <p:spPr>
              <a:xfrm>
                <a:off x="6068329" y="4010678"/>
                <a:ext cx="18804" cy="277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880" extrusionOk="0">
                    <a:moveTo>
                      <a:pt x="486" y="1"/>
                    </a:moveTo>
                    <a:cubicBezTo>
                      <a:pt x="453" y="1"/>
                      <a:pt x="423" y="23"/>
                      <a:pt x="405" y="58"/>
                    </a:cubicBezTo>
                    <a:cubicBezTo>
                      <a:pt x="310" y="296"/>
                      <a:pt x="24" y="725"/>
                      <a:pt x="24" y="725"/>
                    </a:cubicBezTo>
                    <a:cubicBezTo>
                      <a:pt x="0" y="772"/>
                      <a:pt x="12" y="832"/>
                      <a:pt x="48" y="856"/>
                    </a:cubicBezTo>
                    <a:cubicBezTo>
                      <a:pt x="72" y="867"/>
                      <a:pt x="84" y="879"/>
                      <a:pt x="108" y="879"/>
                    </a:cubicBezTo>
                    <a:cubicBezTo>
                      <a:pt x="131" y="879"/>
                      <a:pt x="167" y="856"/>
                      <a:pt x="179" y="832"/>
                    </a:cubicBezTo>
                    <a:cubicBezTo>
                      <a:pt x="191" y="820"/>
                      <a:pt x="477" y="379"/>
                      <a:pt x="584" y="129"/>
                    </a:cubicBezTo>
                    <a:cubicBezTo>
                      <a:pt x="596" y="82"/>
                      <a:pt x="572" y="22"/>
                      <a:pt x="524" y="10"/>
                    </a:cubicBezTo>
                    <a:cubicBezTo>
                      <a:pt x="512" y="4"/>
                      <a:pt x="499" y="1"/>
                      <a:pt x="486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0"/>
              <p:cNvSpPr/>
              <p:nvPr/>
            </p:nvSpPr>
            <p:spPr>
              <a:xfrm>
                <a:off x="6058927" y="3954929"/>
                <a:ext cx="15807" cy="294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932" extrusionOk="0">
                    <a:moveTo>
                      <a:pt x="399" y="1"/>
                    </a:moveTo>
                    <a:cubicBezTo>
                      <a:pt x="358" y="1"/>
                      <a:pt x="321" y="33"/>
                      <a:pt x="310" y="75"/>
                    </a:cubicBezTo>
                    <a:cubicBezTo>
                      <a:pt x="251" y="313"/>
                      <a:pt x="25" y="789"/>
                      <a:pt x="25" y="789"/>
                    </a:cubicBezTo>
                    <a:cubicBezTo>
                      <a:pt x="1" y="837"/>
                      <a:pt x="25" y="896"/>
                      <a:pt x="72" y="920"/>
                    </a:cubicBezTo>
                    <a:cubicBezTo>
                      <a:pt x="84" y="920"/>
                      <a:pt x="96" y="932"/>
                      <a:pt x="120" y="932"/>
                    </a:cubicBezTo>
                    <a:cubicBezTo>
                      <a:pt x="156" y="932"/>
                      <a:pt x="179" y="908"/>
                      <a:pt x="203" y="872"/>
                    </a:cubicBezTo>
                    <a:cubicBezTo>
                      <a:pt x="203" y="849"/>
                      <a:pt x="429" y="372"/>
                      <a:pt x="489" y="122"/>
                    </a:cubicBezTo>
                    <a:cubicBezTo>
                      <a:pt x="501" y="63"/>
                      <a:pt x="465" y="15"/>
                      <a:pt x="417" y="3"/>
                    </a:cubicBezTo>
                    <a:cubicBezTo>
                      <a:pt x="411" y="2"/>
                      <a:pt x="405" y="1"/>
                      <a:pt x="399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0"/>
              <p:cNvSpPr/>
              <p:nvPr/>
            </p:nvSpPr>
            <p:spPr>
              <a:xfrm>
                <a:off x="6075838" y="3910980"/>
                <a:ext cx="15807" cy="2902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920" extrusionOk="0">
                    <a:moveTo>
                      <a:pt x="394" y="0"/>
                    </a:moveTo>
                    <a:cubicBezTo>
                      <a:pt x="355" y="0"/>
                      <a:pt x="320" y="25"/>
                      <a:pt x="310" y="75"/>
                    </a:cubicBezTo>
                    <a:cubicBezTo>
                      <a:pt x="251" y="313"/>
                      <a:pt x="24" y="789"/>
                      <a:pt x="24" y="789"/>
                    </a:cubicBezTo>
                    <a:cubicBezTo>
                      <a:pt x="1" y="837"/>
                      <a:pt x="24" y="896"/>
                      <a:pt x="72" y="920"/>
                    </a:cubicBezTo>
                    <a:lnTo>
                      <a:pt x="120" y="920"/>
                    </a:lnTo>
                    <a:cubicBezTo>
                      <a:pt x="155" y="920"/>
                      <a:pt x="179" y="908"/>
                      <a:pt x="203" y="872"/>
                    </a:cubicBezTo>
                    <a:cubicBezTo>
                      <a:pt x="203" y="849"/>
                      <a:pt x="429" y="372"/>
                      <a:pt x="489" y="110"/>
                    </a:cubicBezTo>
                    <a:cubicBezTo>
                      <a:pt x="501" y="63"/>
                      <a:pt x="465" y="15"/>
                      <a:pt x="417" y="3"/>
                    </a:cubicBezTo>
                    <a:cubicBezTo>
                      <a:pt x="409" y="1"/>
                      <a:pt x="401" y="0"/>
                      <a:pt x="39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0"/>
              <p:cNvSpPr/>
              <p:nvPr/>
            </p:nvSpPr>
            <p:spPr>
              <a:xfrm>
                <a:off x="6102498" y="3799135"/>
                <a:ext cx="7540" cy="3082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977" extrusionOk="0">
                    <a:moveTo>
                      <a:pt x="108" y="0"/>
                    </a:moveTo>
                    <a:cubicBezTo>
                      <a:pt x="60" y="0"/>
                      <a:pt x="25" y="48"/>
                      <a:pt x="25" y="95"/>
                    </a:cubicBezTo>
                    <a:cubicBezTo>
                      <a:pt x="49" y="345"/>
                      <a:pt x="1" y="869"/>
                      <a:pt x="1" y="869"/>
                    </a:cubicBezTo>
                    <a:cubicBezTo>
                      <a:pt x="1" y="929"/>
                      <a:pt x="37" y="965"/>
                      <a:pt x="96" y="976"/>
                    </a:cubicBezTo>
                    <a:cubicBezTo>
                      <a:pt x="144" y="976"/>
                      <a:pt x="191" y="941"/>
                      <a:pt x="191" y="893"/>
                    </a:cubicBezTo>
                    <a:cubicBezTo>
                      <a:pt x="191" y="869"/>
                      <a:pt x="239" y="345"/>
                      <a:pt x="215" y="83"/>
                    </a:cubicBezTo>
                    <a:cubicBezTo>
                      <a:pt x="215" y="36"/>
                      <a:pt x="168" y="0"/>
                      <a:pt x="108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0"/>
              <p:cNvSpPr/>
              <p:nvPr/>
            </p:nvSpPr>
            <p:spPr>
              <a:xfrm>
                <a:off x="6087859" y="3953446"/>
                <a:ext cx="10916" cy="3050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7" extrusionOk="0">
                    <a:moveTo>
                      <a:pt x="244" y="1"/>
                    </a:moveTo>
                    <a:cubicBezTo>
                      <a:pt x="196" y="1"/>
                      <a:pt x="166" y="43"/>
                      <a:pt x="155" y="86"/>
                    </a:cubicBezTo>
                    <a:cubicBezTo>
                      <a:pt x="143" y="336"/>
                      <a:pt x="12" y="848"/>
                      <a:pt x="12" y="848"/>
                    </a:cubicBezTo>
                    <a:cubicBezTo>
                      <a:pt x="1" y="896"/>
                      <a:pt x="36" y="955"/>
                      <a:pt x="84" y="967"/>
                    </a:cubicBezTo>
                    <a:lnTo>
                      <a:pt x="108" y="967"/>
                    </a:lnTo>
                    <a:cubicBezTo>
                      <a:pt x="155" y="967"/>
                      <a:pt x="191" y="943"/>
                      <a:pt x="191" y="896"/>
                    </a:cubicBezTo>
                    <a:cubicBezTo>
                      <a:pt x="203" y="872"/>
                      <a:pt x="334" y="372"/>
                      <a:pt x="346" y="98"/>
                    </a:cubicBezTo>
                    <a:cubicBezTo>
                      <a:pt x="346" y="50"/>
                      <a:pt x="310" y="3"/>
                      <a:pt x="262" y="3"/>
                    </a:cubicBezTo>
                    <a:cubicBezTo>
                      <a:pt x="256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0"/>
              <p:cNvSpPr/>
              <p:nvPr/>
            </p:nvSpPr>
            <p:spPr>
              <a:xfrm>
                <a:off x="6102498" y="3897918"/>
                <a:ext cx="11326" cy="30824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77" extrusionOk="0">
                    <a:moveTo>
                      <a:pt x="263" y="0"/>
                    </a:moveTo>
                    <a:cubicBezTo>
                      <a:pt x="203" y="0"/>
                      <a:pt x="168" y="48"/>
                      <a:pt x="168" y="96"/>
                    </a:cubicBezTo>
                    <a:cubicBezTo>
                      <a:pt x="144" y="346"/>
                      <a:pt x="25" y="846"/>
                      <a:pt x="13" y="858"/>
                    </a:cubicBezTo>
                    <a:cubicBezTo>
                      <a:pt x="1" y="905"/>
                      <a:pt x="37" y="953"/>
                      <a:pt x="84" y="965"/>
                    </a:cubicBezTo>
                    <a:cubicBezTo>
                      <a:pt x="96" y="965"/>
                      <a:pt x="108" y="977"/>
                      <a:pt x="108" y="977"/>
                    </a:cubicBezTo>
                    <a:cubicBezTo>
                      <a:pt x="156" y="977"/>
                      <a:pt x="191" y="941"/>
                      <a:pt x="203" y="905"/>
                    </a:cubicBezTo>
                    <a:cubicBezTo>
                      <a:pt x="203" y="882"/>
                      <a:pt x="334" y="370"/>
                      <a:pt x="358" y="108"/>
                    </a:cubicBezTo>
                    <a:cubicBezTo>
                      <a:pt x="358" y="48"/>
                      <a:pt x="310" y="12"/>
                      <a:pt x="263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0"/>
              <p:cNvSpPr/>
              <p:nvPr/>
            </p:nvSpPr>
            <p:spPr>
              <a:xfrm>
                <a:off x="6102498" y="3856177"/>
                <a:ext cx="11326" cy="30509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67" extrusionOk="0">
                    <a:moveTo>
                      <a:pt x="245" y="0"/>
                    </a:moveTo>
                    <a:cubicBezTo>
                      <a:pt x="196" y="0"/>
                      <a:pt x="168" y="43"/>
                      <a:pt x="168" y="85"/>
                    </a:cubicBezTo>
                    <a:cubicBezTo>
                      <a:pt x="144" y="335"/>
                      <a:pt x="25" y="847"/>
                      <a:pt x="13" y="847"/>
                    </a:cubicBezTo>
                    <a:cubicBezTo>
                      <a:pt x="1" y="895"/>
                      <a:pt x="37" y="954"/>
                      <a:pt x="84" y="966"/>
                    </a:cubicBezTo>
                    <a:lnTo>
                      <a:pt x="108" y="966"/>
                    </a:lnTo>
                    <a:cubicBezTo>
                      <a:pt x="156" y="966"/>
                      <a:pt x="191" y="942"/>
                      <a:pt x="203" y="895"/>
                    </a:cubicBezTo>
                    <a:cubicBezTo>
                      <a:pt x="203" y="871"/>
                      <a:pt x="334" y="371"/>
                      <a:pt x="358" y="97"/>
                    </a:cubicBezTo>
                    <a:cubicBezTo>
                      <a:pt x="358" y="49"/>
                      <a:pt x="310" y="2"/>
                      <a:pt x="263" y="2"/>
                    </a:cubicBezTo>
                    <a:cubicBezTo>
                      <a:pt x="257" y="1"/>
                      <a:pt x="251" y="0"/>
                      <a:pt x="245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0"/>
              <p:cNvSpPr/>
              <p:nvPr/>
            </p:nvSpPr>
            <p:spPr>
              <a:xfrm>
                <a:off x="5942855" y="4143976"/>
                <a:ext cx="22211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10" extrusionOk="0">
                    <a:moveTo>
                      <a:pt x="594" y="0"/>
                    </a:moveTo>
                    <a:cubicBezTo>
                      <a:pt x="560" y="0"/>
                      <a:pt x="529" y="16"/>
                      <a:pt x="513" y="48"/>
                    </a:cubicBezTo>
                    <a:cubicBezTo>
                      <a:pt x="382" y="262"/>
                      <a:pt x="36" y="655"/>
                      <a:pt x="36" y="655"/>
                    </a:cubicBezTo>
                    <a:cubicBezTo>
                      <a:pt x="1" y="691"/>
                      <a:pt x="1" y="750"/>
                      <a:pt x="48" y="786"/>
                    </a:cubicBezTo>
                    <a:cubicBezTo>
                      <a:pt x="60" y="798"/>
                      <a:pt x="84" y="810"/>
                      <a:pt x="108" y="810"/>
                    </a:cubicBezTo>
                    <a:cubicBezTo>
                      <a:pt x="132" y="810"/>
                      <a:pt x="156" y="798"/>
                      <a:pt x="179" y="786"/>
                    </a:cubicBezTo>
                    <a:cubicBezTo>
                      <a:pt x="191" y="762"/>
                      <a:pt x="537" y="381"/>
                      <a:pt x="679" y="143"/>
                    </a:cubicBezTo>
                    <a:cubicBezTo>
                      <a:pt x="703" y="107"/>
                      <a:pt x="691" y="48"/>
                      <a:pt x="644" y="12"/>
                    </a:cubicBezTo>
                    <a:cubicBezTo>
                      <a:pt x="628" y="4"/>
                      <a:pt x="611" y="0"/>
                      <a:pt x="59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0"/>
              <p:cNvSpPr/>
              <p:nvPr/>
            </p:nvSpPr>
            <p:spPr>
              <a:xfrm>
                <a:off x="5939100" y="4183477"/>
                <a:ext cx="27449" cy="19498"/>
              </a:xfrm>
              <a:custGeom>
                <a:avLst/>
                <a:gdLst/>
                <a:ahLst/>
                <a:cxnLst/>
                <a:rect l="l" t="t" r="r" b="b"/>
                <a:pathLst>
                  <a:path w="870" h="618" extrusionOk="0">
                    <a:moveTo>
                      <a:pt x="757" y="0"/>
                    </a:moveTo>
                    <a:cubicBezTo>
                      <a:pt x="737" y="0"/>
                      <a:pt x="718" y="7"/>
                      <a:pt x="703" y="22"/>
                    </a:cubicBezTo>
                    <a:cubicBezTo>
                      <a:pt x="513" y="189"/>
                      <a:pt x="60" y="439"/>
                      <a:pt x="60" y="439"/>
                    </a:cubicBezTo>
                    <a:cubicBezTo>
                      <a:pt x="13" y="463"/>
                      <a:pt x="1" y="522"/>
                      <a:pt x="24" y="570"/>
                    </a:cubicBezTo>
                    <a:cubicBezTo>
                      <a:pt x="36" y="593"/>
                      <a:pt x="72" y="617"/>
                      <a:pt x="108" y="617"/>
                    </a:cubicBezTo>
                    <a:cubicBezTo>
                      <a:pt x="120" y="617"/>
                      <a:pt x="132" y="617"/>
                      <a:pt x="155" y="605"/>
                    </a:cubicBezTo>
                    <a:cubicBezTo>
                      <a:pt x="167" y="593"/>
                      <a:pt x="620" y="343"/>
                      <a:pt x="822" y="165"/>
                    </a:cubicBezTo>
                    <a:cubicBezTo>
                      <a:pt x="870" y="141"/>
                      <a:pt x="870" y="82"/>
                      <a:pt x="834" y="34"/>
                    </a:cubicBezTo>
                    <a:cubicBezTo>
                      <a:pt x="813" y="13"/>
                      <a:pt x="785" y="0"/>
                      <a:pt x="757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0"/>
              <p:cNvSpPr/>
              <p:nvPr/>
            </p:nvSpPr>
            <p:spPr>
              <a:xfrm>
                <a:off x="5052230" y="4169342"/>
                <a:ext cx="102569" cy="8395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61" extrusionOk="0">
                    <a:moveTo>
                      <a:pt x="1574" y="1"/>
                    </a:moveTo>
                    <a:cubicBezTo>
                      <a:pt x="1043" y="1"/>
                      <a:pt x="214" y="841"/>
                      <a:pt x="36" y="1030"/>
                    </a:cubicBezTo>
                    <a:cubicBezTo>
                      <a:pt x="0" y="1077"/>
                      <a:pt x="12" y="1137"/>
                      <a:pt x="48" y="1172"/>
                    </a:cubicBezTo>
                    <a:cubicBezTo>
                      <a:pt x="63" y="1187"/>
                      <a:pt x="82" y="1194"/>
                      <a:pt x="102" y="1194"/>
                    </a:cubicBezTo>
                    <a:cubicBezTo>
                      <a:pt x="129" y="1194"/>
                      <a:pt x="158" y="1181"/>
                      <a:pt x="179" y="1161"/>
                    </a:cubicBezTo>
                    <a:cubicBezTo>
                      <a:pt x="593" y="724"/>
                      <a:pt x="1246" y="184"/>
                      <a:pt x="1575" y="184"/>
                    </a:cubicBezTo>
                    <a:cubicBezTo>
                      <a:pt x="1615" y="184"/>
                      <a:pt x="1650" y="192"/>
                      <a:pt x="1679" y="208"/>
                    </a:cubicBezTo>
                    <a:cubicBezTo>
                      <a:pt x="1715" y="232"/>
                      <a:pt x="1726" y="256"/>
                      <a:pt x="1726" y="291"/>
                    </a:cubicBezTo>
                    <a:cubicBezTo>
                      <a:pt x="1762" y="565"/>
                      <a:pt x="1214" y="1244"/>
                      <a:pt x="857" y="1589"/>
                    </a:cubicBezTo>
                    <a:cubicBezTo>
                      <a:pt x="822" y="1625"/>
                      <a:pt x="822" y="1684"/>
                      <a:pt x="857" y="1720"/>
                    </a:cubicBezTo>
                    <a:cubicBezTo>
                      <a:pt x="876" y="1746"/>
                      <a:pt x="899" y="1758"/>
                      <a:pt x="923" y="1758"/>
                    </a:cubicBezTo>
                    <a:cubicBezTo>
                      <a:pt x="944" y="1758"/>
                      <a:pt x="966" y="1749"/>
                      <a:pt x="988" y="1732"/>
                    </a:cubicBezTo>
                    <a:cubicBezTo>
                      <a:pt x="1676" y="1112"/>
                      <a:pt x="2396" y="620"/>
                      <a:pt x="2581" y="620"/>
                    </a:cubicBezTo>
                    <a:cubicBezTo>
                      <a:pt x="2592" y="620"/>
                      <a:pt x="2601" y="622"/>
                      <a:pt x="2607" y="625"/>
                    </a:cubicBezTo>
                    <a:cubicBezTo>
                      <a:pt x="2667" y="720"/>
                      <a:pt x="2679" y="827"/>
                      <a:pt x="2655" y="934"/>
                    </a:cubicBezTo>
                    <a:cubicBezTo>
                      <a:pt x="2560" y="1292"/>
                      <a:pt x="2096" y="1661"/>
                      <a:pt x="1738" y="1899"/>
                    </a:cubicBezTo>
                    <a:cubicBezTo>
                      <a:pt x="1548" y="2006"/>
                      <a:pt x="1393" y="2101"/>
                      <a:pt x="1334" y="2149"/>
                    </a:cubicBezTo>
                    <a:cubicBezTo>
                      <a:pt x="1286" y="2173"/>
                      <a:pt x="1274" y="2232"/>
                      <a:pt x="1298" y="2268"/>
                    </a:cubicBezTo>
                    <a:cubicBezTo>
                      <a:pt x="1314" y="2300"/>
                      <a:pt x="1345" y="2315"/>
                      <a:pt x="1379" y="2315"/>
                    </a:cubicBezTo>
                    <a:cubicBezTo>
                      <a:pt x="1396" y="2315"/>
                      <a:pt x="1413" y="2311"/>
                      <a:pt x="1429" y="2304"/>
                    </a:cubicBezTo>
                    <a:cubicBezTo>
                      <a:pt x="1441" y="2304"/>
                      <a:pt x="1619" y="2208"/>
                      <a:pt x="1834" y="2065"/>
                    </a:cubicBezTo>
                    <a:cubicBezTo>
                      <a:pt x="2267" y="1818"/>
                      <a:pt x="2737" y="1597"/>
                      <a:pt x="2955" y="1597"/>
                    </a:cubicBezTo>
                    <a:cubicBezTo>
                      <a:pt x="2988" y="1597"/>
                      <a:pt x="3016" y="1602"/>
                      <a:pt x="3036" y="1613"/>
                    </a:cubicBezTo>
                    <a:cubicBezTo>
                      <a:pt x="3048" y="1625"/>
                      <a:pt x="3060" y="1637"/>
                      <a:pt x="3060" y="1684"/>
                    </a:cubicBezTo>
                    <a:cubicBezTo>
                      <a:pt x="3060" y="2208"/>
                      <a:pt x="2357" y="2482"/>
                      <a:pt x="2357" y="2482"/>
                    </a:cubicBezTo>
                    <a:cubicBezTo>
                      <a:pt x="2310" y="2494"/>
                      <a:pt x="2286" y="2554"/>
                      <a:pt x="2298" y="2601"/>
                    </a:cubicBezTo>
                    <a:cubicBezTo>
                      <a:pt x="2310" y="2637"/>
                      <a:pt x="2346" y="2661"/>
                      <a:pt x="2393" y="2661"/>
                    </a:cubicBezTo>
                    <a:cubicBezTo>
                      <a:pt x="2393" y="2661"/>
                      <a:pt x="2417" y="2661"/>
                      <a:pt x="2417" y="2649"/>
                    </a:cubicBezTo>
                    <a:cubicBezTo>
                      <a:pt x="2453" y="2637"/>
                      <a:pt x="3250" y="2339"/>
                      <a:pt x="3250" y="1684"/>
                    </a:cubicBezTo>
                    <a:cubicBezTo>
                      <a:pt x="3250" y="1542"/>
                      <a:pt x="3179" y="1482"/>
                      <a:pt x="3119" y="1446"/>
                    </a:cubicBezTo>
                    <a:cubicBezTo>
                      <a:pt x="3077" y="1423"/>
                      <a:pt x="3022" y="1412"/>
                      <a:pt x="2960" y="1412"/>
                    </a:cubicBezTo>
                    <a:cubicBezTo>
                      <a:pt x="2832" y="1412"/>
                      <a:pt x="2669" y="1458"/>
                      <a:pt x="2500" y="1530"/>
                    </a:cubicBezTo>
                    <a:cubicBezTo>
                      <a:pt x="2655" y="1351"/>
                      <a:pt x="2786" y="1172"/>
                      <a:pt x="2834" y="982"/>
                    </a:cubicBezTo>
                    <a:cubicBezTo>
                      <a:pt x="2881" y="815"/>
                      <a:pt x="2858" y="660"/>
                      <a:pt x="2762" y="518"/>
                    </a:cubicBezTo>
                    <a:cubicBezTo>
                      <a:pt x="2738" y="494"/>
                      <a:pt x="2703" y="446"/>
                      <a:pt x="2619" y="434"/>
                    </a:cubicBezTo>
                    <a:cubicBezTo>
                      <a:pt x="2611" y="433"/>
                      <a:pt x="2602" y="433"/>
                      <a:pt x="2593" y="433"/>
                    </a:cubicBezTo>
                    <a:cubicBezTo>
                      <a:pt x="2384" y="433"/>
                      <a:pt x="2008" y="684"/>
                      <a:pt x="1643" y="946"/>
                    </a:cubicBezTo>
                    <a:cubicBezTo>
                      <a:pt x="1810" y="708"/>
                      <a:pt x="1941" y="458"/>
                      <a:pt x="1917" y="268"/>
                    </a:cubicBezTo>
                    <a:cubicBezTo>
                      <a:pt x="1905" y="172"/>
                      <a:pt x="1857" y="101"/>
                      <a:pt x="1774" y="53"/>
                    </a:cubicBezTo>
                    <a:cubicBezTo>
                      <a:pt x="1715" y="17"/>
                      <a:pt x="1647" y="1"/>
                      <a:pt x="1574" y="1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0"/>
              <p:cNvSpPr/>
              <p:nvPr/>
            </p:nvSpPr>
            <p:spPr>
              <a:xfrm>
                <a:off x="5306901" y="4208433"/>
                <a:ext cx="102569" cy="8392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60" extrusionOk="0">
                    <a:moveTo>
                      <a:pt x="1574" y="0"/>
                    </a:moveTo>
                    <a:cubicBezTo>
                      <a:pt x="1044" y="0"/>
                      <a:pt x="214" y="842"/>
                      <a:pt x="36" y="1041"/>
                    </a:cubicBezTo>
                    <a:cubicBezTo>
                      <a:pt x="0" y="1076"/>
                      <a:pt x="12" y="1136"/>
                      <a:pt x="48" y="1172"/>
                    </a:cubicBezTo>
                    <a:cubicBezTo>
                      <a:pt x="65" y="1188"/>
                      <a:pt x="86" y="1197"/>
                      <a:pt x="108" y="1197"/>
                    </a:cubicBezTo>
                    <a:cubicBezTo>
                      <a:pt x="134" y="1197"/>
                      <a:pt x="160" y="1185"/>
                      <a:pt x="179" y="1160"/>
                    </a:cubicBezTo>
                    <a:cubicBezTo>
                      <a:pt x="594" y="724"/>
                      <a:pt x="1246" y="183"/>
                      <a:pt x="1576" y="183"/>
                    </a:cubicBezTo>
                    <a:cubicBezTo>
                      <a:pt x="1615" y="183"/>
                      <a:pt x="1650" y="191"/>
                      <a:pt x="1679" y="207"/>
                    </a:cubicBezTo>
                    <a:cubicBezTo>
                      <a:pt x="1715" y="231"/>
                      <a:pt x="1727" y="255"/>
                      <a:pt x="1727" y="291"/>
                    </a:cubicBezTo>
                    <a:cubicBezTo>
                      <a:pt x="1763" y="576"/>
                      <a:pt x="1215" y="1243"/>
                      <a:pt x="858" y="1600"/>
                    </a:cubicBezTo>
                    <a:cubicBezTo>
                      <a:pt x="822" y="1636"/>
                      <a:pt x="822" y="1696"/>
                      <a:pt x="858" y="1731"/>
                    </a:cubicBezTo>
                    <a:cubicBezTo>
                      <a:pt x="876" y="1749"/>
                      <a:pt x="896" y="1758"/>
                      <a:pt x="919" y="1758"/>
                    </a:cubicBezTo>
                    <a:cubicBezTo>
                      <a:pt x="941" y="1758"/>
                      <a:pt x="965" y="1749"/>
                      <a:pt x="989" y="1731"/>
                    </a:cubicBezTo>
                    <a:cubicBezTo>
                      <a:pt x="1676" y="1111"/>
                      <a:pt x="2396" y="619"/>
                      <a:pt x="2582" y="619"/>
                    </a:cubicBezTo>
                    <a:cubicBezTo>
                      <a:pt x="2592" y="619"/>
                      <a:pt x="2601" y="621"/>
                      <a:pt x="2608" y="624"/>
                    </a:cubicBezTo>
                    <a:cubicBezTo>
                      <a:pt x="2667" y="719"/>
                      <a:pt x="2679" y="826"/>
                      <a:pt x="2656" y="945"/>
                    </a:cubicBezTo>
                    <a:cubicBezTo>
                      <a:pt x="2560" y="1291"/>
                      <a:pt x="2096" y="1660"/>
                      <a:pt x="1739" y="1898"/>
                    </a:cubicBezTo>
                    <a:cubicBezTo>
                      <a:pt x="1548" y="2005"/>
                      <a:pt x="1393" y="2100"/>
                      <a:pt x="1334" y="2148"/>
                    </a:cubicBezTo>
                    <a:cubicBezTo>
                      <a:pt x="1286" y="2172"/>
                      <a:pt x="1274" y="2231"/>
                      <a:pt x="1298" y="2279"/>
                    </a:cubicBezTo>
                    <a:cubicBezTo>
                      <a:pt x="1315" y="2305"/>
                      <a:pt x="1351" y="2324"/>
                      <a:pt x="1388" y="2324"/>
                    </a:cubicBezTo>
                    <a:cubicBezTo>
                      <a:pt x="1402" y="2324"/>
                      <a:pt x="1416" y="2321"/>
                      <a:pt x="1429" y="2315"/>
                    </a:cubicBezTo>
                    <a:cubicBezTo>
                      <a:pt x="1441" y="2303"/>
                      <a:pt x="1620" y="2208"/>
                      <a:pt x="1834" y="2065"/>
                    </a:cubicBezTo>
                    <a:cubicBezTo>
                      <a:pt x="2268" y="1817"/>
                      <a:pt x="2737" y="1596"/>
                      <a:pt x="2955" y="1596"/>
                    </a:cubicBezTo>
                    <a:cubicBezTo>
                      <a:pt x="2988" y="1596"/>
                      <a:pt x="3016" y="1601"/>
                      <a:pt x="3037" y="1612"/>
                    </a:cubicBezTo>
                    <a:cubicBezTo>
                      <a:pt x="3048" y="1624"/>
                      <a:pt x="3060" y="1636"/>
                      <a:pt x="3060" y="1684"/>
                    </a:cubicBezTo>
                    <a:cubicBezTo>
                      <a:pt x="3060" y="2208"/>
                      <a:pt x="2358" y="2481"/>
                      <a:pt x="2358" y="2481"/>
                    </a:cubicBezTo>
                    <a:cubicBezTo>
                      <a:pt x="2310" y="2505"/>
                      <a:pt x="2286" y="2553"/>
                      <a:pt x="2298" y="2600"/>
                    </a:cubicBezTo>
                    <a:cubicBezTo>
                      <a:pt x="2310" y="2636"/>
                      <a:pt x="2346" y="2660"/>
                      <a:pt x="2394" y="2660"/>
                    </a:cubicBezTo>
                    <a:lnTo>
                      <a:pt x="2417" y="2660"/>
                    </a:lnTo>
                    <a:cubicBezTo>
                      <a:pt x="2453" y="2648"/>
                      <a:pt x="3251" y="2339"/>
                      <a:pt x="3251" y="1684"/>
                    </a:cubicBezTo>
                    <a:cubicBezTo>
                      <a:pt x="3251" y="1541"/>
                      <a:pt x="3179" y="1481"/>
                      <a:pt x="3120" y="1446"/>
                    </a:cubicBezTo>
                    <a:cubicBezTo>
                      <a:pt x="3077" y="1422"/>
                      <a:pt x="3023" y="1412"/>
                      <a:pt x="2961" y="1412"/>
                    </a:cubicBezTo>
                    <a:cubicBezTo>
                      <a:pt x="2832" y="1412"/>
                      <a:pt x="2669" y="1457"/>
                      <a:pt x="2501" y="1529"/>
                    </a:cubicBezTo>
                    <a:cubicBezTo>
                      <a:pt x="2656" y="1350"/>
                      <a:pt x="2787" y="1172"/>
                      <a:pt x="2834" y="981"/>
                    </a:cubicBezTo>
                    <a:cubicBezTo>
                      <a:pt x="2882" y="815"/>
                      <a:pt x="2858" y="660"/>
                      <a:pt x="2763" y="517"/>
                    </a:cubicBezTo>
                    <a:cubicBezTo>
                      <a:pt x="2739" y="493"/>
                      <a:pt x="2703" y="445"/>
                      <a:pt x="2620" y="445"/>
                    </a:cubicBezTo>
                    <a:cubicBezTo>
                      <a:pt x="2607" y="443"/>
                      <a:pt x="2594" y="442"/>
                      <a:pt x="2580" y="442"/>
                    </a:cubicBezTo>
                    <a:cubicBezTo>
                      <a:pt x="2369" y="442"/>
                      <a:pt x="2001" y="689"/>
                      <a:pt x="1644" y="945"/>
                    </a:cubicBezTo>
                    <a:cubicBezTo>
                      <a:pt x="1810" y="707"/>
                      <a:pt x="1941" y="457"/>
                      <a:pt x="1917" y="267"/>
                    </a:cubicBezTo>
                    <a:cubicBezTo>
                      <a:pt x="1905" y="172"/>
                      <a:pt x="1858" y="100"/>
                      <a:pt x="1774" y="53"/>
                    </a:cubicBezTo>
                    <a:cubicBezTo>
                      <a:pt x="1715" y="16"/>
                      <a:pt x="1648" y="0"/>
                      <a:pt x="1574" y="0"/>
                    </a:cubicBezTo>
                    <a:close/>
                  </a:path>
                </a:pathLst>
              </a:custGeom>
              <a:solidFill>
                <a:srgbClr val="2619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0"/>
            <p:cNvGrpSpPr/>
            <p:nvPr/>
          </p:nvGrpSpPr>
          <p:grpSpPr>
            <a:xfrm flipH="1">
              <a:off x="6335542" y="1510038"/>
              <a:ext cx="760670" cy="1616749"/>
              <a:chOff x="8230542" y="2865663"/>
              <a:chExt cx="760670" cy="1616749"/>
            </a:xfrm>
          </p:grpSpPr>
          <p:sp>
            <p:nvSpPr>
              <p:cNvPr id="2846" name="Google Shape;2846;p30"/>
              <p:cNvSpPr/>
              <p:nvPr/>
            </p:nvSpPr>
            <p:spPr>
              <a:xfrm>
                <a:off x="8230542" y="2865663"/>
                <a:ext cx="282294" cy="190880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5145" extrusionOk="0">
                    <a:moveTo>
                      <a:pt x="7251" y="215"/>
                    </a:moveTo>
                    <a:lnTo>
                      <a:pt x="6096" y="1299"/>
                    </a:lnTo>
                    <a:lnTo>
                      <a:pt x="1286" y="858"/>
                    </a:lnTo>
                    <a:lnTo>
                      <a:pt x="7251" y="215"/>
                    </a:lnTo>
                    <a:close/>
                    <a:moveTo>
                      <a:pt x="381" y="989"/>
                    </a:moveTo>
                    <a:lnTo>
                      <a:pt x="5418" y="2715"/>
                    </a:lnTo>
                    <a:lnTo>
                      <a:pt x="5549" y="4847"/>
                    </a:lnTo>
                    <a:lnTo>
                      <a:pt x="381" y="989"/>
                    </a:lnTo>
                    <a:close/>
                    <a:moveTo>
                      <a:pt x="7501" y="1"/>
                    </a:moveTo>
                    <a:lnTo>
                      <a:pt x="84" y="798"/>
                    </a:lnTo>
                    <a:cubicBezTo>
                      <a:pt x="48" y="798"/>
                      <a:pt x="12" y="834"/>
                      <a:pt x="0" y="870"/>
                    </a:cubicBezTo>
                    <a:cubicBezTo>
                      <a:pt x="0" y="906"/>
                      <a:pt x="12" y="941"/>
                      <a:pt x="36" y="965"/>
                    </a:cubicBezTo>
                    <a:lnTo>
                      <a:pt x="5596" y="5120"/>
                    </a:lnTo>
                    <a:cubicBezTo>
                      <a:pt x="5620" y="5132"/>
                      <a:pt x="5632" y="5144"/>
                      <a:pt x="5656" y="5144"/>
                    </a:cubicBezTo>
                    <a:cubicBezTo>
                      <a:pt x="5703" y="5144"/>
                      <a:pt x="5751" y="5097"/>
                      <a:pt x="5751" y="5049"/>
                    </a:cubicBezTo>
                    <a:cubicBezTo>
                      <a:pt x="5751" y="5037"/>
                      <a:pt x="5751" y="5025"/>
                      <a:pt x="5751" y="5013"/>
                    </a:cubicBezTo>
                    <a:lnTo>
                      <a:pt x="5596" y="2632"/>
                    </a:lnTo>
                    <a:cubicBezTo>
                      <a:pt x="5596" y="2596"/>
                      <a:pt x="5573" y="2561"/>
                      <a:pt x="5537" y="2549"/>
                    </a:cubicBezTo>
                    <a:lnTo>
                      <a:pt x="1096" y="1037"/>
                    </a:lnTo>
                    <a:lnTo>
                      <a:pt x="6120" y="1489"/>
                    </a:lnTo>
                    <a:cubicBezTo>
                      <a:pt x="6127" y="1492"/>
                      <a:pt x="6133" y="1494"/>
                      <a:pt x="6139" y="1494"/>
                    </a:cubicBezTo>
                    <a:cubicBezTo>
                      <a:pt x="6157" y="1494"/>
                      <a:pt x="6174" y="1483"/>
                      <a:pt x="6192" y="1465"/>
                    </a:cubicBezTo>
                    <a:lnTo>
                      <a:pt x="7573" y="167"/>
                    </a:lnTo>
                    <a:cubicBezTo>
                      <a:pt x="7608" y="144"/>
                      <a:pt x="7608" y="96"/>
                      <a:pt x="7597" y="60"/>
                    </a:cubicBezTo>
                    <a:cubicBezTo>
                      <a:pt x="7585" y="25"/>
                      <a:pt x="7537" y="1"/>
                      <a:pt x="7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0"/>
              <p:cNvSpPr/>
              <p:nvPr/>
            </p:nvSpPr>
            <p:spPr>
              <a:xfrm>
                <a:off x="8431074" y="2913931"/>
                <a:ext cx="66743" cy="10239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760" extrusionOk="0">
                    <a:moveTo>
                      <a:pt x="731" y="0"/>
                    </a:moveTo>
                    <a:cubicBezTo>
                      <a:pt x="718" y="0"/>
                      <a:pt x="704" y="3"/>
                      <a:pt x="691" y="9"/>
                    </a:cubicBezTo>
                    <a:cubicBezTo>
                      <a:pt x="644" y="21"/>
                      <a:pt x="620" y="81"/>
                      <a:pt x="632" y="129"/>
                    </a:cubicBezTo>
                    <a:lnTo>
                      <a:pt x="1489" y="2355"/>
                    </a:lnTo>
                    <a:lnTo>
                      <a:pt x="156" y="1272"/>
                    </a:lnTo>
                    <a:cubicBezTo>
                      <a:pt x="139" y="1255"/>
                      <a:pt x="117" y="1246"/>
                      <a:pt x="95" y="1246"/>
                    </a:cubicBezTo>
                    <a:cubicBezTo>
                      <a:pt x="70" y="1246"/>
                      <a:pt x="44" y="1258"/>
                      <a:pt x="25" y="1283"/>
                    </a:cubicBezTo>
                    <a:cubicBezTo>
                      <a:pt x="1" y="1319"/>
                      <a:pt x="1" y="1379"/>
                      <a:pt x="37" y="1414"/>
                    </a:cubicBezTo>
                    <a:lnTo>
                      <a:pt x="1644" y="2736"/>
                    </a:lnTo>
                    <a:cubicBezTo>
                      <a:pt x="1656" y="2748"/>
                      <a:pt x="1680" y="2760"/>
                      <a:pt x="1703" y="2760"/>
                    </a:cubicBezTo>
                    <a:cubicBezTo>
                      <a:pt x="1727" y="2760"/>
                      <a:pt x="1739" y="2748"/>
                      <a:pt x="1751" y="2736"/>
                    </a:cubicBezTo>
                    <a:cubicBezTo>
                      <a:pt x="1787" y="2712"/>
                      <a:pt x="1799" y="2665"/>
                      <a:pt x="1787" y="2629"/>
                    </a:cubicBezTo>
                    <a:lnTo>
                      <a:pt x="810" y="57"/>
                    </a:lnTo>
                    <a:cubicBezTo>
                      <a:pt x="802" y="22"/>
                      <a:pt x="767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0"/>
              <p:cNvSpPr/>
              <p:nvPr/>
            </p:nvSpPr>
            <p:spPr>
              <a:xfrm>
                <a:off x="8432855" y="2991027"/>
                <a:ext cx="6540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82" extrusionOk="0">
                    <a:moveTo>
                      <a:pt x="107" y="0"/>
                    </a:moveTo>
                    <a:cubicBezTo>
                      <a:pt x="65" y="0"/>
                      <a:pt x="22" y="25"/>
                      <a:pt x="12" y="75"/>
                    </a:cubicBezTo>
                    <a:cubicBezTo>
                      <a:pt x="0" y="122"/>
                      <a:pt x="24" y="170"/>
                      <a:pt x="72" y="182"/>
                    </a:cubicBezTo>
                    <a:lnTo>
                      <a:pt x="1620" y="670"/>
                    </a:lnTo>
                    <a:cubicBezTo>
                      <a:pt x="1632" y="670"/>
                      <a:pt x="1644" y="682"/>
                      <a:pt x="1655" y="682"/>
                    </a:cubicBezTo>
                    <a:cubicBezTo>
                      <a:pt x="1691" y="682"/>
                      <a:pt x="1727" y="646"/>
                      <a:pt x="1739" y="610"/>
                    </a:cubicBezTo>
                    <a:cubicBezTo>
                      <a:pt x="1763" y="563"/>
                      <a:pt x="1727" y="503"/>
                      <a:pt x="1679" y="491"/>
                    </a:cubicBezTo>
                    <a:lnTo>
                      <a:pt x="131" y="3"/>
                    </a:lnTo>
                    <a:cubicBezTo>
                      <a:pt x="123" y="1"/>
                      <a:pt x="11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0"/>
              <p:cNvSpPr/>
              <p:nvPr/>
            </p:nvSpPr>
            <p:spPr>
              <a:xfrm>
                <a:off x="8527388" y="3038479"/>
                <a:ext cx="463824" cy="1443932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38920" extrusionOk="0">
                    <a:moveTo>
                      <a:pt x="461" y="0"/>
                    </a:moveTo>
                    <a:cubicBezTo>
                      <a:pt x="431" y="0"/>
                      <a:pt x="402" y="13"/>
                      <a:pt x="381" y="34"/>
                    </a:cubicBezTo>
                    <a:cubicBezTo>
                      <a:pt x="346" y="70"/>
                      <a:pt x="358" y="129"/>
                      <a:pt x="393" y="165"/>
                    </a:cubicBezTo>
                    <a:cubicBezTo>
                      <a:pt x="393" y="165"/>
                      <a:pt x="762" y="498"/>
                      <a:pt x="1358" y="986"/>
                    </a:cubicBezTo>
                    <a:cubicBezTo>
                      <a:pt x="1382" y="998"/>
                      <a:pt x="1393" y="1010"/>
                      <a:pt x="1417" y="1010"/>
                    </a:cubicBezTo>
                    <a:cubicBezTo>
                      <a:pt x="1441" y="1010"/>
                      <a:pt x="1477" y="998"/>
                      <a:pt x="1489" y="974"/>
                    </a:cubicBezTo>
                    <a:cubicBezTo>
                      <a:pt x="1524" y="927"/>
                      <a:pt x="1512" y="867"/>
                      <a:pt x="1477" y="843"/>
                    </a:cubicBezTo>
                    <a:cubicBezTo>
                      <a:pt x="893" y="355"/>
                      <a:pt x="524" y="22"/>
                      <a:pt x="524" y="22"/>
                    </a:cubicBezTo>
                    <a:cubicBezTo>
                      <a:pt x="504" y="7"/>
                      <a:pt x="482" y="0"/>
                      <a:pt x="461" y="0"/>
                    </a:cubicBezTo>
                    <a:close/>
                    <a:moveTo>
                      <a:pt x="2405" y="1597"/>
                    </a:moveTo>
                    <a:cubicBezTo>
                      <a:pt x="2374" y="1597"/>
                      <a:pt x="2344" y="1612"/>
                      <a:pt x="2322" y="1641"/>
                    </a:cubicBezTo>
                    <a:cubicBezTo>
                      <a:pt x="2298" y="1677"/>
                      <a:pt x="2298" y="1736"/>
                      <a:pt x="2346" y="1772"/>
                    </a:cubicBezTo>
                    <a:cubicBezTo>
                      <a:pt x="2679" y="2034"/>
                      <a:pt x="3025" y="2284"/>
                      <a:pt x="3358" y="2522"/>
                    </a:cubicBezTo>
                    <a:cubicBezTo>
                      <a:pt x="3370" y="2534"/>
                      <a:pt x="3394" y="2546"/>
                      <a:pt x="3417" y="2546"/>
                    </a:cubicBezTo>
                    <a:cubicBezTo>
                      <a:pt x="3441" y="2546"/>
                      <a:pt x="3465" y="2534"/>
                      <a:pt x="3489" y="2498"/>
                    </a:cubicBezTo>
                    <a:cubicBezTo>
                      <a:pt x="3525" y="2463"/>
                      <a:pt x="3513" y="2403"/>
                      <a:pt x="3465" y="2367"/>
                    </a:cubicBezTo>
                    <a:cubicBezTo>
                      <a:pt x="3132" y="2129"/>
                      <a:pt x="2798" y="1879"/>
                      <a:pt x="2465" y="1617"/>
                    </a:cubicBezTo>
                    <a:cubicBezTo>
                      <a:pt x="2446" y="1603"/>
                      <a:pt x="2426" y="1597"/>
                      <a:pt x="2405" y="1597"/>
                    </a:cubicBezTo>
                    <a:close/>
                    <a:moveTo>
                      <a:pt x="10932" y="2758"/>
                    </a:moveTo>
                    <a:cubicBezTo>
                      <a:pt x="10886" y="2758"/>
                      <a:pt x="10859" y="2792"/>
                      <a:pt x="10859" y="2844"/>
                    </a:cubicBezTo>
                    <a:cubicBezTo>
                      <a:pt x="10847" y="2891"/>
                      <a:pt x="10883" y="2939"/>
                      <a:pt x="10942" y="2939"/>
                    </a:cubicBezTo>
                    <a:cubicBezTo>
                      <a:pt x="11383" y="2975"/>
                      <a:pt x="11788" y="3118"/>
                      <a:pt x="12050" y="3332"/>
                    </a:cubicBezTo>
                    <a:cubicBezTo>
                      <a:pt x="12073" y="3344"/>
                      <a:pt x="12097" y="3356"/>
                      <a:pt x="12109" y="3356"/>
                    </a:cubicBezTo>
                    <a:cubicBezTo>
                      <a:pt x="12145" y="3356"/>
                      <a:pt x="12169" y="3344"/>
                      <a:pt x="12192" y="3320"/>
                    </a:cubicBezTo>
                    <a:cubicBezTo>
                      <a:pt x="12216" y="3284"/>
                      <a:pt x="12216" y="3225"/>
                      <a:pt x="12169" y="3189"/>
                    </a:cubicBezTo>
                    <a:cubicBezTo>
                      <a:pt x="11871" y="2951"/>
                      <a:pt x="11442" y="2796"/>
                      <a:pt x="10954" y="2760"/>
                    </a:cubicBezTo>
                    <a:cubicBezTo>
                      <a:pt x="10946" y="2759"/>
                      <a:pt x="10939" y="2758"/>
                      <a:pt x="10932" y="2758"/>
                    </a:cubicBezTo>
                    <a:close/>
                    <a:moveTo>
                      <a:pt x="9705" y="2900"/>
                    </a:moveTo>
                    <a:cubicBezTo>
                      <a:pt x="9697" y="2900"/>
                      <a:pt x="9688" y="2901"/>
                      <a:pt x="9680" y="2903"/>
                    </a:cubicBezTo>
                    <a:cubicBezTo>
                      <a:pt x="9311" y="3010"/>
                      <a:pt x="8918" y="3201"/>
                      <a:pt x="8525" y="3463"/>
                    </a:cubicBezTo>
                    <a:cubicBezTo>
                      <a:pt x="8490" y="3499"/>
                      <a:pt x="8478" y="3558"/>
                      <a:pt x="8501" y="3594"/>
                    </a:cubicBezTo>
                    <a:cubicBezTo>
                      <a:pt x="8525" y="3618"/>
                      <a:pt x="8549" y="3641"/>
                      <a:pt x="8585" y="3641"/>
                    </a:cubicBezTo>
                    <a:cubicBezTo>
                      <a:pt x="8597" y="3641"/>
                      <a:pt x="8621" y="3629"/>
                      <a:pt x="8632" y="3618"/>
                    </a:cubicBezTo>
                    <a:cubicBezTo>
                      <a:pt x="9013" y="3368"/>
                      <a:pt x="9383" y="3189"/>
                      <a:pt x="9740" y="3082"/>
                    </a:cubicBezTo>
                    <a:cubicBezTo>
                      <a:pt x="9787" y="3070"/>
                      <a:pt x="9811" y="3010"/>
                      <a:pt x="9799" y="2963"/>
                    </a:cubicBezTo>
                    <a:cubicBezTo>
                      <a:pt x="9789" y="2923"/>
                      <a:pt x="9747" y="2900"/>
                      <a:pt x="9705" y="2900"/>
                    </a:cubicBezTo>
                    <a:close/>
                    <a:moveTo>
                      <a:pt x="4451" y="3070"/>
                    </a:moveTo>
                    <a:cubicBezTo>
                      <a:pt x="4418" y="3070"/>
                      <a:pt x="4386" y="3086"/>
                      <a:pt x="4370" y="3118"/>
                    </a:cubicBezTo>
                    <a:cubicBezTo>
                      <a:pt x="4346" y="3153"/>
                      <a:pt x="4358" y="3213"/>
                      <a:pt x="4394" y="3248"/>
                    </a:cubicBezTo>
                    <a:cubicBezTo>
                      <a:pt x="4763" y="3487"/>
                      <a:pt x="5120" y="3713"/>
                      <a:pt x="5465" y="3915"/>
                    </a:cubicBezTo>
                    <a:cubicBezTo>
                      <a:pt x="5477" y="3927"/>
                      <a:pt x="5501" y="3927"/>
                      <a:pt x="5513" y="3927"/>
                    </a:cubicBezTo>
                    <a:cubicBezTo>
                      <a:pt x="5549" y="3927"/>
                      <a:pt x="5573" y="3915"/>
                      <a:pt x="5596" y="3880"/>
                    </a:cubicBezTo>
                    <a:cubicBezTo>
                      <a:pt x="5620" y="3844"/>
                      <a:pt x="5608" y="3784"/>
                      <a:pt x="5561" y="3749"/>
                    </a:cubicBezTo>
                    <a:cubicBezTo>
                      <a:pt x="5215" y="3546"/>
                      <a:pt x="4858" y="3320"/>
                      <a:pt x="4501" y="3082"/>
                    </a:cubicBezTo>
                    <a:cubicBezTo>
                      <a:pt x="4485" y="3074"/>
                      <a:pt x="4468" y="3070"/>
                      <a:pt x="4451" y="3070"/>
                    </a:cubicBezTo>
                    <a:close/>
                    <a:moveTo>
                      <a:pt x="12389" y="4279"/>
                    </a:moveTo>
                    <a:cubicBezTo>
                      <a:pt x="12359" y="4279"/>
                      <a:pt x="12327" y="4300"/>
                      <a:pt x="12311" y="4332"/>
                    </a:cubicBezTo>
                    <a:cubicBezTo>
                      <a:pt x="12157" y="4606"/>
                      <a:pt x="11835" y="4856"/>
                      <a:pt x="11383" y="5046"/>
                    </a:cubicBezTo>
                    <a:cubicBezTo>
                      <a:pt x="11335" y="5058"/>
                      <a:pt x="11311" y="5118"/>
                      <a:pt x="11323" y="5165"/>
                    </a:cubicBezTo>
                    <a:cubicBezTo>
                      <a:pt x="11347" y="5201"/>
                      <a:pt x="11383" y="5225"/>
                      <a:pt x="11418" y="5225"/>
                    </a:cubicBezTo>
                    <a:cubicBezTo>
                      <a:pt x="11430" y="5225"/>
                      <a:pt x="11442" y="5225"/>
                      <a:pt x="11454" y="5213"/>
                    </a:cubicBezTo>
                    <a:cubicBezTo>
                      <a:pt x="11954" y="5011"/>
                      <a:pt x="12300" y="4737"/>
                      <a:pt x="12466" y="4415"/>
                    </a:cubicBezTo>
                    <a:cubicBezTo>
                      <a:pt x="12502" y="4368"/>
                      <a:pt x="12478" y="4320"/>
                      <a:pt x="12431" y="4296"/>
                    </a:cubicBezTo>
                    <a:cubicBezTo>
                      <a:pt x="12419" y="4284"/>
                      <a:pt x="12404" y="4279"/>
                      <a:pt x="12389" y="4279"/>
                    </a:cubicBezTo>
                    <a:close/>
                    <a:moveTo>
                      <a:pt x="7603" y="4246"/>
                    </a:moveTo>
                    <a:cubicBezTo>
                      <a:pt x="7579" y="4246"/>
                      <a:pt x="7555" y="4255"/>
                      <a:pt x="7537" y="4272"/>
                    </a:cubicBezTo>
                    <a:cubicBezTo>
                      <a:pt x="7418" y="4380"/>
                      <a:pt x="7311" y="4499"/>
                      <a:pt x="7204" y="4630"/>
                    </a:cubicBezTo>
                    <a:cubicBezTo>
                      <a:pt x="7025" y="4546"/>
                      <a:pt x="6835" y="4451"/>
                      <a:pt x="6656" y="4356"/>
                    </a:cubicBezTo>
                    <a:cubicBezTo>
                      <a:pt x="6643" y="4349"/>
                      <a:pt x="6630" y="4346"/>
                      <a:pt x="6616" y="4346"/>
                    </a:cubicBezTo>
                    <a:cubicBezTo>
                      <a:pt x="6579" y="4346"/>
                      <a:pt x="6542" y="4369"/>
                      <a:pt x="6525" y="4403"/>
                    </a:cubicBezTo>
                    <a:cubicBezTo>
                      <a:pt x="6501" y="4451"/>
                      <a:pt x="6525" y="4511"/>
                      <a:pt x="6573" y="4534"/>
                    </a:cubicBezTo>
                    <a:cubicBezTo>
                      <a:pt x="6739" y="4618"/>
                      <a:pt x="6906" y="4701"/>
                      <a:pt x="7073" y="4772"/>
                    </a:cubicBezTo>
                    <a:cubicBezTo>
                      <a:pt x="6942" y="4915"/>
                      <a:pt x="6823" y="5070"/>
                      <a:pt x="6704" y="5225"/>
                    </a:cubicBezTo>
                    <a:cubicBezTo>
                      <a:pt x="6680" y="5273"/>
                      <a:pt x="6692" y="5332"/>
                      <a:pt x="6727" y="5356"/>
                    </a:cubicBezTo>
                    <a:cubicBezTo>
                      <a:pt x="6751" y="5368"/>
                      <a:pt x="6763" y="5380"/>
                      <a:pt x="6787" y="5380"/>
                    </a:cubicBezTo>
                    <a:cubicBezTo>
                      <a:pt x="6811" y="5380"/>
                      <a:pt x="6846" y="5368"/>
                      <a:pt x="6858" y="5344"/>
                    </a:cubicBezTo>
                    <a:cubicBezTo>
                      <a:pt x="6989" y="5177"/>
                      <a:pt x="7108" y="5011"/>
                      <a:pt x="7251" y="4856"/>
                    </a:cubicBezTo>
                    <a:cubicBezTo>
                      <a:pt x="7406" y="4927"/>
                      <a:pt x="7573" y="4999"/>
                      <a:pt x="7728" y="5058"/>
                    </a:cubicBezTo>
                    <a:cubicBezTo>
                      <a:pt x="7736" y="5060"/>
                      <a:pt x="7744" y="5061"/>
                      <a:pt x="7752" y="5061"/>
                    </a:cubicBezTo>
                    <a:cubicBezTo>
                      <a:pt x="7791" y="5061"/>
                      <a:pt x="7827" y="5038"/>
                      <a:pt x="7847" y="4999"/>
                    </a:cubicBezTo>
                    <a:cubicBezTo>
                      <a:pt x="7859" y="4951"/>
                      <a:pt x="7835" y="4892"/>
                      <a:pt x="7787" y="4880"/>
                    </a:cubicBezTo>
                    <a:cubicBezTo>
                      <a:pt x="7656" y="4820"/>
                      <a:pt x="7525" y="4772"/>
                      <a:pt x="7382" y="4701"/>
                    </a:cubicBezTo>
                    <a:cubicBezTo>
                      <a:pt x="7478" y="4606"/>
                      <a:pt x="7573" y="4499"/>
                      <a:pt x="7668" y="4403"/>
                    </a:cubicBezTo>
                    <a:cubicBezTo>
                      <a:pt x="7704" y="4368"/>
                      <a:pt x="7704" y="4308"/>
                      <a:pt x="7668" y="4272"/>
                    </a:cubicBezTo>
                    <a:cubicBezTo>
                      <a:pt x="7650" y="4255"/>
                      <a:pt x="7626" y="4246"/>
                      <a:pt x="7603" y="4246"/>
                    </a:cubicBezTo>
                    <a:close/>
                    <a:moveTo>
                      <a:pt x="8958" y="5246"/>
                    </a:moveTo>
                    <a:cubicBezTo>
                      <a:pt x="8915" y="5246"/>
                      <a:pt x="8869" y="5279"/>
                      <a:pt x="8859" y="5320"/>
                    </a:cubicBezTo>
                    <a:cubicBezTo>
                      <a:pt x="8859" y="5380"/>
                      <a:pt x="8882" y="5427"/>
                      <a:pt x="8942" y="5439"/>
                    </a:cubicBezTo>
                    <a:cubicBezTo>
                      <a:pt x="9287" y="5511"/>
                      <a:pt x="9633" y="5558"/>
                      <a:pt x="9930" y="5558"/>
                    </a:cubicBezTo>
                    <a:cubicBezTo>
                      <a:pt x="10025" y="5558"/>
                      <a:pt x="10121" y="5546"/>
                      <a:pt x="10216" y="5546"/>
                    </a:cubicBezTo>
                    <a:cubicBezTo>
                      <a:pt x="10264" y="5534"/>
                      <a:pt x="10299" y="5487"/>
                      <a:pt x="10299" y="5439"/>
                    </a:cubicBezTo>
                    <a:cubicBezTo>
                      <a:pt x="10299" y="5397"/>
                      <a:pt x="10261" y="5354"/>
                      <a:pt x="10211" y="5354"/>
                    </a:cubicBezTo>
                    <a:cubicBezTo>
                      <a:pt x="10205" y="5354"/>
                      <a:pt x="10198" y="5355"/>
                      <a:pt x="10192" y="5356"/>
                    </a:cubicBezTo>
                    <a:cubicBezTo>
                      <a:pt x="10103" y="5365"/>
                      <a:pt x="10011" y="5369"/>
                      <a:pt x="9915" y="5369"/>
                    </a:cubicBezTo>
                    <a:cubicBezTo>
                      <a:pt x="9630" y="5369"/>
                      <a:pt x="9317" y="5329"/>
                      <a:pt x="8978" y="5249"/>
                    </a:cubicBezTo>
                    <a:cubicBezTo>
                      <a:pt x="8971" y="5247"/>
                      <a:pt x="8965" y="5246"/>
                      <a:pt x="8958" y="5246"/>
                    </a:cubicBezTo>
                    <a:close/>
                    <a:moveTo>
                      <a:pt x="6118" y="6261"/>
                    </a:moveTo>
                    <a:cubicBezTo>
                      <a:pt x="6084" y="6261"/>
                      <a:pt x="6053" y="6277"/>
                      <a:pt x="6037" y="6308"/>
                    </a:cubicBezTo>
                    <a:cubicBezTo>
                      <a:pt x="5846" y="6689"/>
                      <a:pt x="5680" y="7082"/>
                      <a:pt x="5561" y="7487"/>
                    </a:cubicBezTo>
                    <a:cubicBezTo>
                      <a:pt x="5537" y="7535"/>
                      <a:pt x="5573" y="7594"/>
                      <a:pt x="5620" y="7606"/>
                    </a:cubicBezTo>
                    <a:lnTo>
                      <a:pt x="5644" y="7606"/>
                    </a:lnTo>
                    <a:cubicBezTo>
                      <a:pt x="5692" y="7606"/>
                      <a:pt x="5727" y="7582"/>
                      <a:pt x="5739" y="7547"/>
                    </a:cubicBezTo>
                    <a:cubicBezTo>
                      <a:pt x="5858" y="7154"/>
                      <a:pt x="6013" y="6773"/>
                      <a:pt x="6204" y="6392"/>
                    </a:cubicBezTo>
                    <a:cubicBezTo>
                      <a:pt x="6227" y="6344"/>
                      <a:pt x="6215" y="6296"/>
                      <a:pt x="6168" y="6273"/>
                    </a:cubicBezTo>
                    <a:cubicBezTo>
                      <a:pt x="6152" y="6265"/>
                      <a:pt x="6135" y="6261"/>
                      <a:pt x="6118" y="6261"/>
                    </a:cubicBezTo>
                    <a:close/>
                    <a:moveTo>
                      <a:pt x="5394" y="8642"/>
                    </a:moveTo>
                    <a:cubicBezTo>
                      <a:pt x="5346" y="8642"/>
                      <a:pt x="5287" y="8678"/>
                      <a:pt x="5287" y="8725"/>
                    </a:cubicBezTo>
                    <a:cubicBezTo>
                      <a:pt x="5251" y="9011"/>
                      <a:pt x="5227" y="9309"/>
                      <a:pt x="5227" y="9595"/>
                    </a:cubicBezTo>
                    <a:cubicBezTo>
                      <a:pt x="5227" y="9725"/>
                      <a:pt x="5239" y="9868"/>
                      <a:pt x="5239" y="9999"/>
                    </a:cubicBezTo>
                    <a:cubicBezTo>
                      <a:pt x="5251" y="10047"/>
                      <a:pt x="5287" y="10083"/>
                      <a:pt x="5334" y="10083"/>
                    </a:cubicBezTo>
                    <a:lnTo>
                      <a:pt x="5346" y="10083"/>
                    </a:lnTo>
                    <a:cubicBezTo>
                      <a:pt x="5394" y="10083"/>
                      <a:pt x="5430" y="10035"/>
                      <a:pt x="5430" y="9987"/>
                    </a:cubicBezTo>
                    <a:cubicBezTo>
                      <a:pt x="5430" y="9856"/>
                      <a:pt x="5418" y="9725"/>
                      <a:pt x="5418" y="9595"/>
                    </a:cubicBezTo>
                    <a:cubicBezTo>
                      <a:pt x="5418" y="9309"/>
                      <a:pt x="5442" y="9035"/>
                      <a:pt x="5477" y="8749"/>
                    </a:cubicBezTo>
                    <a:cubicBezTo>
                      <a:pt x="5477" y="8702"/>
                      <a:pt x="5442" y="8654"/>
                      <a:pt x="5394" y="8642"/>
                    </a:cubicBezTo>
                    <a:close/>
                    <a:moveTo>
                      <a:pt x="5520" y="11140"/>
                    </a:moveTo>
                    <a:cubicBezTo>
                      <a:pt x="5514" y="11140"/>
                      <a:pt x="5507" y="11141"/>
                      <a:pt x="5501" y="11142"/>
                    </a:cubicBezTo>
                    <a:cubicBezTo>
                      <a:pt x="5453" y="11154"/>
                      <a:pt x="5418" y="11202"/>
                      <a:pt x="5430" y="11261"/>
                    </a:cubicBezTo>
                    <a:cubicBezTo>
                      <a:pt x="5525" y="11654"/>
                      <a:pt x="5668" y="12071"/>
                      <a:pt x="5834" y="12464"/>
                    </a:cubicBezTo>
                    <a:cubicBezTo>
                      <a:pt x="5846" y="12500"/>
                      <a:pt x="5882" y="12523"/>
                      <a:pt x="5918" y="12523"/>
                    </a:cubicBezTo>
                    <a:cubicBezTo>
                      <a:pt x="5930" y="12523"/>
                      <a:pt x="5942" y="12512"/>
                      <a:pt x="5965" y="12512"/>
                    </a:cubicBezTo>
                    <a:cubicBezTo>
                      <a:pt x="6013" y="12488"/>
                      <a:pt x="6025" y="12440"/>
                      <a:pt x="6013" y="12392"/>
                    </a:cubicBezTo>
                    <a:cubicBezTo>
                      <a:pt x="5846" y="12000"/>
                      <a:pt x="5715" y="11607"/>
                      <a:pt x="5620" y="11214"/>
                    </a:cubicBezTo>
                    <a:cubicBezTo>
                      <a:pt x="5610" y="11172"/>
                      <a:pt x="5564" y="11140"/>
                      <a:pt x="5520" y="11140"/>
                    </a:cubicBezTo>
                    <a:close/>
                    <a:moveTo>
                      <a:pt x="6503" y="13443"/>
                    </a:moveTo>
                    <a:cubicBezTo>
                      <a:pt x="6485" y="13443"/>
                      <a:pt x="6468" y="13450"/>
                      <a:pt x="6454" y="13464"/>
                    </a:cubicBezTo>
                    <a:cubicBezTo>
                      <a:pt x="6406" y="13488"/>
                      <a:pt x="6394" y="13547"/>
                      <a:pt x="6418" y="13583"/>
                    </a:cubicBezTo>
                    <a:cubicBezTo>
                      <a:pt x="6537" y="13786"/>
                      <a:pt x="6668" y="13988"/>
                      <a:pt x="6811" y="14178"/>
                    </a:cubicBezTo>
                    <a:cubicBezTo>
                      <a:pt x="6906" y="14321"/>
                      <a:pt x="7013" y="14476"/>
                      <a:pt x="7108" y="14643"/>
                    </a:cubicBezTo>
                    <a:cubicBezTo>
                      <a:pt x="7132" y="14667"/>
                      <a:pt x="7156" y="14678"/>
                      <a:pt x="7192" y="14678"/>
                    </a:cubicBezTo>
                    <a:cubicBezTo>
                      <a:pt x="7204" y="14678"/>
                      <a:pt x="7227" y="14678"/>
                      <a:pt x="7239" y="14667"/>
                    </a:cubicBezTo>
                    <a:cubicBezTo>
                      <a:pt x="7287" y="14643"/>
                      <a:pt x="7299" y="14583"/>
                      <a:pt x="7275" y="14536"/>
                    </a:cubicBezTo>
                    <a:cubicBezTo>
                      <a:pt x="7168" y="14369"/>
                      <a:pt x="7061" y="14214"/>
                      <a:pt x="6966" y="14071"/>
                    </a:cubicBezTo>
                    <a:cubicBezTo>
                      <a:pt x="6823" y="13881"/>
                      <a:pt x="6692" y="13678"/>
                      <a:pt x="6573" y="13488"/>
                    </a:cubicBezTo>
                    <a:cubicBezTo>
                      <a:pt x="6558" y="13459"/>
                      <a:pt x="6531" y="13443"/>
                      <a:pt x="6503" y="13443"/>
                    </a:cubicBezTo>
                    <a:close/>
                    <a:moveTo>
                      <a:pt x="7822" y="15583"/>
                    </a:moveTo>
                    <a:cubicBezTo>
                      <a:pt x="7807" y="15583"/>
                      <a:pt x="7791" y="15587"/>
                      <a:pt x="7775" y="15595"/>
                    </a:cubicBezTo>
                    <a:cubicBezTo>
                      <a:pt x="7728" y="15619"/>
                      <a:pt x="7704" y="15679"/>
                      <a:pt x="7728" y="15726"/>
                    </a:cubicBezTo>
                    <a:cubicBezTo>
                      <a:pt x="7918" y="16071"/>
                      <a:pt x="8097" y="16452"/>
                      <a:pt x="8263" y="16857"/>
                    </a:cubicBezTo>
                    <a:cubicBezTo>
                      <a:pt x="8275" y="16893"/>
                      <a:pt x="8311" y="16905"/>
                      <a:pt x="8347" y="16905"/>
                    </a:cubicBezTo>
                    <a:lnTo>
                      <a:pt x="8382" y="16905"/>
                    </a:lnTo>
                    <a:cubicBezTo>
                      <a:pt x="8430" y="16881"/>
                      <a:pt x="8454" y="16822"/>
                      <a:pt x="8430" y="16774"/>
                    </a:cubicBezTo>
                    <a:cubicBezTo>
                      <a:pt x="8263" y="16381"/>
                      <a:pt x="8085" y="15988"/>
                      <a:pt x="7894" y="15631"/>
                    </a:cubicBezTo>
                    <a:cubicBezTo>
                      <a:pt x="7878" y="15599"/>
                      <a:pt x="7852" y="15583"/>
                      <a:pt x="7822" y="15583"/>
                    </a:cubicBezTo>
                    <a:close/>
                    <a:moveTo>
                      <a:pt x="8801" y="17890"/>
                    </a:moveTo>
                    <a:cubicBezTo>
                      <a:pt x="8792" y="17890"/>
                      <a:pt x="8783" y="17891"/>
                      <a:pt x="8775" y="17893"/>
                    </a:cubicBezTo>
                    <a:cubicBezTo>
                      <a:pt x="8728" y="17917"/>
                      <a:pt x="8704" y="17965"/>
                      <a:pt x="8716" y="18012"/>
                    </a:cubicBezTo>
                    <a:cubicBezTo>
                      <a:pt x="8859" y="18405"/>
                      <a:pt x="8990" y="18798"/>
                      <a:pt x="9109" y="19203"/>
                    </a:cubicBezTo>
                    <a:cubicBezTo>
                      <a:pt x="9121" y="19250"/>
                      <a:pt x="9156" y="19274"/>
                      <a:pt x="9204" y="19274"/>
                    </a:cubicBezTo>
                    <a:cubicBezTo>
                      <a:pt x="9216" y="19274"/>
                      <a:pt x="9216" y="19274"/>
                      <a:pt x="9228" y="19262"/>
                    </a:cubicBezTo>
                    <a:cubicBezTo>
                      <a:pt x="9275" y="19250"/>
                      <a:pt x="9311" y="19203"/>
                      <a:pt x="9287" y="19143"/>
                    </a:cubicBezTo>
                    <a:cubicBezTo>
                      <a:pt x="9168" y="18738"/>
                      <a:pt x="9037" y="18346"/>
                      <a:pt x="8894" y="17953"/>
                    </a:cubicBezTo>
                    <a:cubicBezTo>
                      <a:pt x="8884" y="17913"/>
                      <a:pt x="8842" y="17890"/>
                      <a:pt x="8801" y="17890"/>
                    </a:cubicBezTo>
                    <a:close/>
                    <a:moveTo>
                      <a:pt x="9532" y="20296"/>
                    </a:moveTo>
                    <a:cubicBezTo>
                      <a:pt x="9526" y="20296"/>
                      <a:pt x="9520" y="20297"/>
                      <a:pt x="9513" y="20298"/>
                    </a:cubicBezTo>
                    <a:cubicBezTo>
                      <a:pt x="9454" y="20310"/>
                      <a:pt x="9430" y="20358"/>
                      <a:pt x="9442" y="20417"/>
                    </a:cubicBezTo>
                    <a:cubicBezTo>
                      <a:pt x="9537" y="20810"/>
                      <a:pt x="9633" y="21227"/>
                      <a:pt x="9704" y="21632"/>
                    </a:cubicBezTo>
                    <a:cubicBezTo>
                      <a:pt x="9716" y="21679"/>
                      <a:pt x="9752" y="21715"/>
                      <a:pt x="9799" y="21715"/>
                    </a:cubicBezTo>
                    <a:lnTo>
                      <a:pt x="9811" y="21715"/>
                    </a:lnTo>
                    <a:cubicBezTo>
                      <a:pt x="9871" y="21703"/>
                      <a:pt x="9894" y="21656"/>
                      <a:pt x="9894" y="21596"/>
                    </a:cubicBezTo>
                    <a:cubicBezTo>
                      <a:pt x="9811" y="21191"/>
                      <a:pt x="9716" y="20774"/>
                      <a:pt x="9621" y="20370"/>
                    </a:cubicBezTo>
                    <a:cubicBezTo>
                      <a:pt x="9610" y="20328"/>
                      <a:pt x="9573" y="20296"/>
                      <a:pt x="9532" y="20296"/>
                    </a:cubicBezTo>
                    <a:close/>
                    <a:moveTo>
                      <a:pt x="9978" y="22763"/>
                    </a:moveTo>
                    <a:cubicBezTo>
                      <a:pt x="9930" y="22775"/>
                      <a:pt x="9894" y="22822"/>
                      <a:pt x="9906" y="22870"/>
                    </a:cubicBezTo>
                    <a:cubicBezTo>
                      <a:pt x="9954" y="23287"/>
                      <a:pt x="10002" y="23703"/>
                      <a:pt x="10037" y="24120"/>
                    </a:cubicBezTo>
                    <a:cubicBezTo>
                      <a:pt x="10037" y="24168"/>
                      <a:pt x="10085" y="24203"/>
                      <a:pt x="10133" y="24203"/>
                    </a:cubicBezTo>
                    <a:cubicBezTo>
                      <a:pt x="10192" y="24192"/>
                      <a:pt x="10228" y="24156"/>
                      <a:pt x="10228" y="24096"/>
                    </a:cubicBezTo>
                    <a:cubicBezTo>
                      <a:pt x="10192" y="23680"/>
                      <a:pt x="10145" y="23263"/>
                      <a:pt x="10085" y="22846"/>
                    </a:cubicBezTo>
                    <a:cubicBezTo>
                      <a:pt x="10085" y="22799"/>
                      <a:pt x="10037" y="22763"/>
                      <a:pt x="9978" y="22763"/>
                    </a:cubicBezTo>
                    <a:close/>
                    <a:moveTo>
                      <a:pt x="10192" y="25275"/>
                    </a:moveTo>
                    <a:cubicBezTo>
                      <a:pt x="10133" y="25275"/>
                      <a:pt x="10097" y="25311"/>
                      <a:pt x="10097" y="25370"/>
                    </a:cubicBezTo>
                    <a:cubicBezTo>
                      <a:pt x="10097" y="25489"/>
                      <a:pt x="10097" y="25620"/>
                      <a:pt x="10097" y="25739"/>
                    </a:cubicBezTo>
                    <a:cubicBezTo>
                      <a:pt x="10097" y="26037"/>
                      <a:pt x="10097" y="26335"/>
                      <a:pt x="10085" y="26620"/>
                    </a:cubicBezTo>
                    <a:cubicBezTo>
                      <a:pt x="10073" y="26668"/>
                      <a:pt x="10121" y="26716"/>
                      <a:pt x="10168" y="26716"/>
                    </a:cubicBezTo>
                    <a:lnTo>
                      <a:pt x="10180" y="26716"/>
                    </a:lnTo>
                    <a:cubicBezTo>
                      <a:pt x="10228" y="26716"/>
                      <a:pt x="10264" y="26680"/>
                      <a:pt x="10264" y="26620"/>
                    </a:cubicBezTo>
                    <a:cubicBezTo>
                      <a:pt x="10287" y="26335"/>
                      <a:pt x="10287" y="26037"/>
                      <a:pt x="10287" y="25739"/>
                    </a:cubicBezTo>
                    <a:cubicBezTo>
                      <a:pt x="10287" y="25620"/>
                      <a:pt x="10287" y="25489"/>
                      <a:pt x="10287" y="25358"/>
                    </a:cubicBezTo>
                    <a:cubicBezTo>
                      <a:pt x="10287" y="25311"/>
                      <a:pt x="10252" y="25275"/>
                      <a:pt x="10192" y="25275"/>
                    </a:cubicBezTo>
                    <a:close/>
                    <a:moveTo>
                      <a:pt x="10085" y="27775"/>
                    </a:moveTo>
                    <a:cubicBezTo>
                      <a:pt x="10037" y="27775"/>
                      <a:pt x="9990" y="27811"/>
                      <a:pt x="9978" y="27859"/>
                    </a:cubicBezTo>
                    <a:cubicBezTo>
                      <a:pt x="9930" y="28287"/>
                      <a:pt x="9871" y="28704"/>
                      <a:pt x="9787" y="29097"/>
                    </a:cubicBezTo>
                    <a:cubicBezTo>
                      <a:pt x="9775" y="29145"/>
                      <a:pt x="9811" y="29192"/>
                      <a:pt x="9871" y="29204"/>
                    </a:cubicBezTo>
                    <a:lnTo>
                      <a:pt x="9883" y="29204"/>
                    </a:lnTo>
                    <a:cubicBezTo>
                      <a:pt x="9930" y="29204"/>
                      <a:pt x="9966" y="29180"/>
                      <a:pt x="9978" y="29133"/>
                    </a:cubicBezTo>
                    <a:cubicBezTo>
                      <a:pt x="10061" y="28728"/>
                      <a:pt x="10121" y="28311"/>
                      <a:pt x="10168" y="27882"/>
                    </a:cubicBezTo>
                    <a:cubicBezTo>
                      <a:pt x="10180" y="27835"/>
                      <a:pt x="10145" y="27787"/>
                      <a:pt x="10085" y="27775"/>
                    </a:cubicBezTo>
                    <a:close/>
                    <a:moveTo>
                      <a:pt x="9601" y="30238"/>
                    </a:moveTo>
                    <a:cubicBezTo>
                      <a:pt x="9558" y="30238"/>
                      <a:pt x="9512" y="30270"/>
                      <a:pt x="9502" y="30311"/>
                    </a:cubicBezTo>
                    <a:cubicBezTo>
                      <a:pt x="9383" y="30716"/>
                      <a:pt x="9252" y="31109"/>
                      <a:pt x="9109" y="31490"/>
                    </a:cubicBezTo>
                    <a:cubicBezTo>
                      <a:pt x="9085" y="31538"/>
                      <a:pt x="9109" y="31597"/>
                      <a:pt x="9156" y="31609"/>
                    </a:cubicBezTo>
                    <a:cubicBezTo>
                      <a:pt x="9168" y="31621"/>
                      <a:pt x="9180" y="31621"/>
                      <a:pt x="9192" y="31621"/>
                    </a:cubicBezTo>
                    <a:cubicBezTo>
                      <a:pt x="9228" y="31621"/>
                      <a:pt x="9263" y="31597"/>
                      <a:pt x="9275" y="31561"/>
                    </a:cubicBezTo>
                    <a:cubicBezTo>
                      <a:pt x="9430" y="31169"/>
                      <a:pt x="9561" y="30776"/>
                      <a:pt x="9680" y="30359"/>
                    </a:cubicBezTo>
                    <a:cubicBezTo>
                      <a:pt x="9692" y="30311"/>
                      <a:pt x="9668" y="30264"/>
                      <a:pt x="9621" y="30240"/>
                    </a:cubicBezTo>
                    <a:cubicBezTo>
                      <a:pt x="9614" y="30238"/>
                      <a:pt x="9608" y="30238"/>
                      <a:pt x="9601" y="30238"/>
                    </a:cubicBezTo>
                    <a:close/>
                    <a:moveTo>
                      <a:pt x="8678" y="32576"/>
                    </a:moveTo>
                    <a:cubicBezTo>
                      <a:pt x="8644" y="32576"/>
                      <a:pt x="8614" y="32598"/>
                      <a:pt x="8597" y="32633"/>
                    </a:cubicBezTo>
                    <a:cubicBezTo>
                      <a:pt x="8406" y="33002"/>
                      <a:pt x="8192" y="33359"/>
                      <a:pt x="7966" y="33705"/>
                    </a:cubicBezTo>
                    <a:cubicBezTo>
                      <a:pt x="7942" y="33740"/>
                      <a:pt x="7954" y="33800"/>
                      <a:pt x="7989" y="33836"/>
                    </a:cubicBezTo>
                    <a:cubicBezTo>
                      <a:pt x="8013" y="33847"/>
                      <a:pt x="8025" y="33847"/>
                      <a:pt x="8049" y="33847"/>
                    </a:cubicBezTo>
                    <a:cubicBezTo>
                      <a:pt x="8073" y="33847"/>
                      <a:pt x="8109" y="33836"/>
                      <a:pt x="8120" y="33800"/>
                    </a:cubicBezTo>
                    <a:cubicBezTo>
                      <a:pt x="8347" y="33455"/>
                      <a:pt x="8561" y="33097"/>
                      <a:pt x="8763" y="32716"/>
                    </a:cubicBezTo>
                    <a:cubicBezTo>
                      <a:pt x="8787" y="32669"/>
                      <a:pt x="8763" y="32609"/>
                      <a:pt x="8716" y="32585"/>
                    </a:cubicBezTo>
                    <a:cubicBezTo>
                      <a:pt x="8703" y="32579"/>
                      <a:pt x="8690" y="32576"/>
                      <a:pt x="8678" y="32576"/>
                    </a:cubicBezTo>
                    <a:close/>
                    <a:moveTo>
                      <a:pt x="7288" y="34664"/>
                    </a:moveTo>
                    <a:cubicBezTo>
                      <a:pt x="7262" y="34664"/>
                      <a:pt x="7235" y="34673"/>
                      <a:pt x="7216" y="34693"/>
                    </a:cubicBezTo>
                    <a:cubicBezTo>
                      <a:pt x="6954" y="35014"/>
                      <a:pt x="6668" y="35324"/>
                      <a:pt x="6370" y="35610"/>
                    </a:cubicBezTo>
                    <a:cubicBezTo>
                      <a:pt x="6323" y="35645"/>
                      <a:pt x="6323" y="35705"/>
                      <a:pt x="6358" y="35741"/>
                    </a:cubicBezTo>
                    <a:cubicBezTo>
                      <a:pt x="6382" y="35752"/>
                      <a:pt x="6406" y="35764"/>
                      <a:pt x="6430" y="35764"/>
                    </a:cubicBezTo>
                    <a:cubicBezTo>
                      <a:pt x="6454" y="35764"/>
                      <a:pt x="6477" y="35764"/>
                      <a:pt x="6489" y="35741"/>
                    </a:cubicBezTo>
                    <a:cubicBezTo>
                      <a:pt x="6799" y="35455"/>
                      <a:pt x="7097" y="35145"/>
                      <a:pt x="7358" y="34824"/>
                    </a:cubicBezTo>
                    <a:cubicBezTo>
                      <a:pt x="7394" y="34776"/>
                      <a:pt x="7394" y="34717"/>
                      <a:pt x="7347" y="34681"/>
                    </a:cubicBezTo>
                    <a:cubicBezTo>
                      <a:pt x="7330" y="34670"/>
                      <a:pt x="7310" y="34664"/>
                      <a:pt x="7288" y="34664"/>
                    </a:cubicBezTo>
                    <a:close/>
                    <a:moveTo>
                      <a:pt x="5472" y="36386"/>
                    </a:moveTo>
                    <a:cubicBezTo>
                      <a:pt x="5452" y="36386"/>
                      <a:pt x="5433" y="36392"/>
                      <a:pt x="5418" y="36407"/>
                    </a:cubicBezTo>
                    <a:cubicBezTo>
                      <a:pt x="5084" y="36645"/>
                      <a:pt x="4739" y="36884"/>
                      <a:pt x="4382" y="37098"/>
                    </a:cubicBezTo>
                    <a:cubicBezTo>
                      <a:pt x="4334" y="37122"/>
                      <a:pt x="4322" y="37181"/>
                      <a:pt x="4346" y="37229"/>
                    </a:cubicBezTo>
                    <a:cubicBezTo>
                      <a:pt x="4358" y="37253"/>
                      <a:pt x="4394" y="37276"/>
                      <a:pt x="4430" y="37276"/>
                    </a:cubicBezTo>
                    <a:cubicBezTo>
                      <a:pt x="4441" y="37276"/>
                      <a:pt x="4453" y="37265"/>
                      <a:pt x="4477" y="37253"/>
                    </a:cubicBezTo>
                    <a:cubicBezTo>
                      <a:pt x="4834" y="37038"/>
                      <a:pt x="5192" y="36812"/>
                      <a:pt x="5525" y="36562"/>
                    </a:cubicBezTo>
                    <a:cubicBezTo>
                      <a:pt x="5573" y="36526"/>
                      <a:pt x="5573" y="36467"/>
                      <a:pt x="5549" y="36419"/>
                    </a:cubicBezTo>
                    <a:cubicBezTo>
                      <a:pt x="5528" y="36398"/>
                      <a:pt x="5499" y="36386"/>
                      <a:pt x="5472" y="36386"/>
                    </a:cubicBezTo>
                    <a:close/>
                    <a:moveTo>
                      <a:pt x="3310" y="37665"/>
                    </a:moveTo>
                    <a:cubicBezTo>
                      <a:pt x="3298" y="37665"/>
                      <a:pt x="3286" y="37667"/>
                      <a:pt x="3275" y="37669"/>
                    </a:cubicBezTo>
                    <a:cubicBezTo>
                      <a:pt x="2906" y="37848"/>
                      <a:pt x="2513" y="38003"/>
                      <a:pt x="2120" y="38146"/>
                    </a:cubicBezTo>
                    <a:cubicBezTo>
                      <a:pt x="2072" y="38169"/>
                      <a:pt x="2048" y="38217"/>
                      <a:pt x="2060" y="38265"/>
                    </a:cubicBezTo>
                    <a:cubicBezTo>
                      <a:pt x="2084" y="38312"/>
                      <a:pt x="2120" y="38336"/>
                      <a:pt x="2155" y="38336"/>
                    </a:cubicBezTo>
                    <a:cubicBezTo>
                      <a:pt x="2167" y="38336"/>
                      <a:pt x="2179" y="38324"/>
                      <a:pt x="2179" y="38324"/>
                    </a:cubicBezTo>
                    <a:cubicBezTo>
                      <a:pt x="2584" y="38181"/>
                      <a:pt x="2977" y="38015"/>
                      <a:pt x="3358" y="37848"/>
                    </a:cubicBezTo>
                    <a:cubicBezTo>
                      <a:pt x="3406" y="37824"/>
                      <a:pt x="3417" y="37765"/>
                      <a:pt x="3394" y="37717"/>
                    </a:cubicBezTo>
                    <a:cubicBezTo>
                      <a:pt x="3385" y="37681"/>
                      <a:pt x="3348" y="37665"/>
                      <a:pt x="3310" y="37665"/>
                    </a:cubicBezTo>
                    <a:close/>
                    <a:moveTo>
                      <a:pt x="954" y="38524"/>
                    </a:moveTo>
                    <a:cubicBezTo>
                      <a:pt x="946" y="38524"/>
                      <a:pt x="937" y="38525"/>
                      <a:pt x="929" y="38527"/>
                    </a:cubicBezTo>
                    <a:cubicBezTo>
                      <a:pt x="655" y="38598"/>
                      <a:pt x="369" y="38670"/>
                      <a:pt x="84" y="38729"/>
                    </a:cubicBezTo>
                    <a:cubicBezTo>
                      <a:pt x="36" y="38741"/>
                      <a:pt x="0" y="38789"/>
                      <a:pt x="12" y="38836"/>
                    </a:cubicBezTo>
                    <a:cubicBezTo>
                      <a:pt x="24" y="38884"/>
                      <a:pt x="60" y="38920"/>
                      <a:pt x="108" y="38920"/>
                    </a:cubicBezTo>
                    <a:lnTo>
                      <a:pt x="119" y="38920"/>
                    </a:lnTo>
                    <a:cubicBezTo>
                      <a:pt x="417" y="38848"/>
                      <a:pt x="703" y="38777"/>
                      <a:pt x="977" y="38705"/>
                    </a:cubicBezTo>
                    <a:cubicBezTo>
                      <a:pt x="1036" y="38693"/>
                      <a:pt x="1060" y="38646"/>
                      <a:pt x="1048" y="38586"/>
                    </a:cubicBezTo>
                    <a:cubicBezTo>
                      <a:pt x="1038" y="38547"/>
                      <a:pt x="996" y="38524"/>
                      <a:pt x="954" y="38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0" name="Google Shape;2850;p30"/>
            <p:cNvSpPr/>
            <p:nvPr/>
          </p:nvSpPr>
          <p:spPr>
            <a:xfrm>
              <a:off x="7874668" y="3775484"/>
              <a:ext cx="258884" cy="259960"/>
            </a:xfrm>
            <a:custGeom>
              <a:avLst/>
              <a:gdLst/>
              <a:ahLst/>
              <a:cxnLst/>
              <a:rect l="l" t="t" r="r" b="b"/>
              <a:pathLst>
                <a:path w="6978" h="7007" extrusionOk="0">
                  <a:moveTo>
                    <a:pt x="2489" y="374"/>
                  </a:moveTo>
                  <a:lnTo>
                    <a:pt x="3561" y="1791"/>
                  </a:lnTo>
                  <a:lnTo>
                    <a:pt x="2453" y="2125"/>
                  </a:lnTo>
                  <a:lnTo>
                    <a:pt x="2489" y="374"/>
                  </a:lnTo>
                  <a:close/>
                  <a:moveTo>
                    <a:pt x="6240" y="1196"/>
                  </a:moveTo>
                  <a:lnTo>
                    <a:pt x="4835" y="3172"/>
                  </a:lnTo>
                  <a:lnTo>
                    <a:pt x="3870" y="1898"/>
                  </a:lnTo>
                  <a:lnTo>
                    <a:pt x="6240" y="1196"/>
                  </a:lnTo>
                  <a:close/>
                  <a:moveTo>
                    <a:pt x="2263" y="2375"/>
                  </a:moveTo>
                  <a:lnTo>
                    <a:pt x="2227" y="3791"/>
                  </a:lnTo>
                  <a:lnTo>
                    <a:pt x="370" y="2934"/>
                  </a:lnTo>
                  <a:lnTo>
                    <a:pt x="2263" y="2375"/>
                  </a:lnTo>
                  <a:close/>
                  <a:moveTo>
                    <a:pt x="3680" y="1958"/>
                  </a:moveTo>
                  <a:lnTo>
                    <a:pt x="4716" y="3327"/>
                  </a:lnTo>
                  <a:lnTo>
                    <a:pt x="3846" y="4542"/>
                  </a:lnTo>
                  <a:lnTo>
                    <a:pt x="2418" y="3875"/>
                  </a:lnTo>
                  <a:lnTo>
                    <a:pt x="2453" y="2315"/>
                  </a:lnTo>
                  <a:lnTo>
                    <a:pt x="3680" y="1958"/>
                  </a:lnTo>
                  <a:close/>
                  <a:moveTo>
                    <a:pt x="4835" y="3482"/>
                  </a:moveTo>
                  <a:lnTo>
                    <a:pt x="6573" y="5792"/>
                  </a:lnTo>
                  <a:lnTo>
                    <a:pt x="4025" y="4613"/>
                  </a:lnTo>
                  <a:lnTo>
                    <a:pt x="4835" y="3482"/>
                  </a:lnTo>
                  <a:close/>
                  <a:moveTo>
                    <a:pt x="2418" y="4077"/>
                  </a:moveTo>
                  <a:lnTo>
                    <a:pt x="3739" y="4696"/>
                  </a:lnTo>
                  <a:lnTo>
                    <a:pt x="2370" y="6601"/>
                  </a:lnTo>
                  <a:lnTo>
                    <a:pt x="2418" y="4077"/>
                  </a:lnTo>
                  <a:close/>
                  <a:moveTo>
                    <a:pt x="2398" y="1"/>
                  </a:moveTo>
                  <a:cubicBezTo>
                    <a:pt x="2389" y="1"/>
                    <a:pt x="2379" y="2"/>
                    <a:pt x="2370" y="5"/>
                  </a:cubicBezTo>
                  <a:cubicBezTo>
                    <a:pt x="2334" y="17"/>
                    <a:pt x="2310" y="53"/>
                    <a:pt x="2310" y="101"/>
                  </a:cubicBezTo>
                  <a:lnTo>
                    <a:pt x="2263" y="2172"/>
                  </a:lnTo>
                  <a:lnTo>
                    <a:pt x="72" y="2827"/>
                  </a:lnTo>
                  <a:cubicBezTo>
                    <a:pt x="36" y="2839"/>
                    <a:pt x="13" y="2875"/>
                    <a:pt x="13" y="2910"/>
                  </a:cubicBezTo>
                  <a:cubicBezTo>
                    <a:pt x="1" y="2946"/>
                    <a:pt x="24" y="2982"/>
                    <a:pt x="60" y="3006"/>
                  </a:cubicBezTo>
                  <a:lnTo>
                    <a:pt x="2227" y="3994"/>
                  </a:lnTo>
                  <a:lnTo>
                    <a:pt x="2168" y="6911"/>
                  </a:lnTo>
                  <a:cubicBezTo>
                    <a:pt x="2168" y="6947"/>
                    <a:pt x="2203" y="6982"/>
                    <a:pt x="2239" y="6994"/>
                  </a:cubicBezTo>
                  <a:cubicBezTo>
                    <a:pt x="2251" y="7006"/>
                    <a:pt x="2251" y="7006"/>
                    <a:pt x="2263" y="7006"/>
                  </a:cubicBezTo>
                  <a:cubicBezTo>
                    <a:pt x="2299" y="7006"/>
                    <a:pt x="2322" y="6982"/>
                    <a:pt x="2346" y="6970"/>
                  </a:cubicBezTo>
                  <a:lnTo>
                    <a:pt x="3918" y="4780"/>
                  </a:lnTo>
                  <a:lnTo>
                    <a:pt x="6835" y="6125"/>
                  </a:lnTo>
                  <a:cubicBezTo>
                    <a:pt x="6844" y="6128"/>
                    <a:pt x="6855" y="6130"/>
                    <a:pt x="6865" y="6130"/>
                  </a:cubicBezTo>
                  <a:cubicBezTo>
                    <a:pt x="6894" y="6130"/>
                    <a:pt x="6925" y="6119"/>
                    <a:pt x="6942" y="6101"/>
                  </a:cubicBezTo>
                  <a:cubicBezTo>
                    <a:pt x="6978" y="6066"/>
                    <a:pt x="6978" y="6018"/>
                    <a:pt x="6954" y="5982"/>
                  </a:cubicBezTo>
                  <a:lnTo>
                    <a:pt x="4954" y="3327"/>
                  </a:lnTo>
                  <a:lnTo>
                    <a:pt x="6561" y="1089"/>
                  </a:lnTo>
                  <a:cubicBezTo>
                    <a:pt x="6585" y="1053"/>
                    <a:pt x="6585" y="1005"/>
                    <a:pt x="6561" y="970"/>
                  </a:cubicBezTo>
                  <a:cubicBezTo>
                    <a:pt x="6542" y="950"/>
                    <a:pt x="6506" y="931"/>
                    <a:pt x="6474" y="931"/>
                  </a:cubicBezTo>
                  <a:cubicBezTo>
                    <a:pt x="6467" y="931"/>
                    <a:pt x="6460" y="932"/>
                    <a:pt x="6454" y="934"/>
                  </a:cubicBezTo>
                  <a:lnTo>
                    <a:pt x="3751" y="1732"/>
                  </a:lnTo>
                  <a:lnTo>
                    <a:pt x="2477" y="41"/>
                  </a:lnTo>
                  <a:cubicBezTo>
                    <a:pt x="2459" y="14"/>
                    <a:pt x="2428" y="1"/>
                    <a:pt x="2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1" name="Google Shape;2851;p30"/>
            <p:cNvGrpSpPr/>
            <p:nvPr/>
          </p:nvGrpSpPr>
          <p:grpSpPr>
            <a:xfrm>
              <a:off x="8194615" y="1790487"/>
              <a:ext cx="184649" cy="262078"/>
              <a:chOff x="7619190" y="700187"/>
              <a:chExt cx="184649" cy="262078"/>
            </a:xfrm>
          </p:grpSpPr>
          <p:sp>
            <p:nvSpPr>
              <p:cNvPr id="2852" name="Google Shape;2852;p30"/>
              <p:cNvSpPr/>
              <p:nvPr/>
            </p:nvSpPr>
            <p:spPr>
              <a:xfrm>
                <a:off x="7664676" y="845512"/>
                <a:ext cx="36247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147" extrusionOk="0">
                    <a:moveTo>
                      <a:pt x="101" y="1"/>
                    </a:moveTo>
                    <a:cubicBezTo>
                      <a:pt x="92" y="1"/>
                      <a:pt x="82" y="2"/>
                      <a:pt x="72" y="4"/>
                    </a:cubicBezTo>
                    <a:cubicBezTo>
                      <a:pt x="24" y="15"/>
                      <a:pt x="0" y="63"/>
                      <a:pt x="12" y="111"/>
                    </a:cubicBezTo>
                    <a:lnTo>
                      <a:pt x="786" y="3075"/>
                    </a:lnTo>
                    <a:cubicBezTo>
                      <a:pt x="798" y="3123"/>
                      <a:pt x="834" y="3147"/>
                      <a:pt x="882" y="3147"/>
                    </a:cubicBezTo>
                    <a:lnTo>
                      <a:pt x="905" y="3147"/>
                    </a:lnTo>
                    <a:cubicBezTo>
                      <a:pt x="953" y="3135"/>
                      <a:pt x="977" y="3075"/>
                      <a:pt x="965" y="3028"/>
                    </a:cubicBezTo>
                    <a:lnTo>
                      <a:pt x="191" y="63"/>
                    </a:lnTo>
                    <a:cubicBezTo>
                      <a:pt x="181" y="24"/>
                      <a:pt x="147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0"/>
              <p:cNvSpPr/>
              <p:nvPr/>
            </p:nvSpPr>
            <p:spPr>
              <a:xfrm>
                <a:off x="7619190" y="883763"/>
                <a:ext cx="111337" cy="3698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997" extrusionOk="0">
                    <a:moveTo>
                      <a:pt x="2900" y="1"/>
                    </a:moveTo>
                    <a:cubicBezTo>
                      <a:pt x="2890" y="1"/>
                      <a:pt x="2880" y="3"/>
                      <a:pt x="2870" y="8"/>
                    </a:cubicBezTo>
                    <a:lnTo>
                      <a:pt x="83" y="806"/>
                    </a:lnTo>
                    <a:cubicBezTo>
                      <a:pt x="36" y="818"/>
                      <a:pt x="0" y="878"/>
                      <a:pt x="24" y="925"/>
                    </a:cubicBezTo>
                    <a:cubicBezTo>
                      <a:pt x="36" y="961"/>
                      <a:pt x="72" y="997"/>
                      <a:pt x="107" y="997"/>
                    </a:cubicBezTo>
                    <a:cubicBezTo>
                      <a:pt x="119" y="997"/>
                      <a:pt x="131" y="985"/>
                      <a:pt x="131" y="985"/>
                    </a:cubicBezTo>
                    <a:lnTo>
                      <a:pt x="2917" y="187"/>
                    </a:lnTo>
                    <a:cubicBezTo>
                      <a:pt x="2965" y="175"/>
                      <a:pt x="3001" y="116"/>
                      <a:pt x="2977" y="68"/>
                    </a:cubicBezTo>
                    <a:cubicBezTo>
                      <a:pt x="2967" y="31"/>
                      <a:pt x="2936" y="1"/>
                      <a:pt x="2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0"/>
              <p:cNvSpPr/>
              <p:nvPr/>
            </p:nvSpPr>
            <p:spPr>
              <a:xfrm>
                <a:off x="7635069" y="866845"/>
                <a:ext cx="95458" cy="6496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51" extrusionOk="0">
                    <a:moveTo>
                      <a:pt x="118" y="0"/>
                    </a:moveTo>
                    <a:cubicBezTo>
                      <a:pt x="84" y="0"/>
                      <a:pt x="52" y="16"/>
                      <a:pt x="36" y="48"/>
                    </a:cubicBezTo>
                    <a:cubicBezTo>
                      <a:pt x="1" y="83"/>
                      <a:pt x="13" y="143"/>
                      <a:pt x="60" y="179"/>
                    </a:cubicBezTo>
                    <a:lnTo>
                      <a:pt x="2418" y="1726"/>
                    </a:lnTo>
                    <a:cubicBezTo>
                      <a:pt x="2430" y="1738"/>
                      <a:pt x="2442" y="1750"/>
                      <a:pt x="2465" y="1750"/>
                    </a:cubicBezTo>
                    <a:cubicBezTo>
                      <a:pt x="2489" y="1750"/>
                      <a:pt x="2525" y="1726"/>
                      <a:pt x="2549" y="1703"/>
                    </a:cubicBezTo>
                    <a:cubicBezTo>
                      <a:pt x="2573" y="1655"/>
                      <a:pt x="2561" y="1596"/>
                      <a:pt x="2513" y="1572"/>
                    </a:cubicBezTo>
                    <a:lnTo>
                      <a:pt x="167" y="12"/>
                    </a:lnTo>
                    <a:cubicBezTo>
                      <a:pt x="152" y="4"/>
                      <a:pt x="134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0"/>
              <p:cNvSpPr/>
              <p:nvPr/>
            </p:nvSpPr>
            <p:spPr>
              <a:xfrm>
                <a:off x="7651430" y="848703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2" y="1"/>
                    </a:moveTo>
                    <a:cubicBezTo>
                      <a:pt x="1489" y="1"/>
                      <a:pt x="1457" y="17"/>
                      <a:pt x="1441" y="49"/>
                    </a:cubicBezTo>
                    <a:lnTo>
                      <a:pt x="24" y="2561"/>
                    </a:lnTo>
                    <a:cubicBezTo>
                      <a:pt x="0" y="2608"/>
                      <a:pt x="12" y="2668"/>
                      <a:pt x="60" y="2692"/>
                    </a:cubicBezTo>
                    <a:cubicBezTo>
                      <a:pt x="72" y="2692"/>
                      <a:pt x="84" y="2704"/>
                      <a:pt x="107" y="2704"/>
                    </a:cubicBezTo>
                    <a:cubicBezTo>
                      <a:pt x="143" y="2704"/>
                      <a:pt x="167" y="2680"/>
                      <a:pt x="191" y="2656"/>
                    </a:cubicBezTo>
                    <a:lnTo>
                      <a:pt x="1608" y="144"/>
                    </a:lnTo>
                    <a:cubicBezTo>
                      <a:pt x="1631" y="96"/>
                      <a:pt x="1620" y="37"/>
                      <a:pt x="1572" y="13"/>
                    </a:cubicBezTo>
                    <a:cubicBezTo>
                      <a:pt x="1556" y="5"/>
                      <a:pt x="1539" y="1"/>
                      <a:pt x="1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0"/>
              <p:cNvSpPr/>
              <p:nvPr/>
            </p:nvSpPr>
            <p:spPr>
              <a:xfrm>
                <a:off x="7737987" y="700187"/>
                <a:ext cx="36729" cy="1167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147" extrusionOk="0">
                    <a:moveTo>
                      <a:pt x="108" y="0"/>
                    </a:moveTo>
                    <a:cubicBezTo>
                      <a:pt x="100" y="0"/>
                      <a:pt x="92" y="1"/>
                      <a:pt x="84" y="3"/>
                    </a:cubicBezTo>
                    <a:cubicBezTo>
                      <a:pt x="37" y="15"/>
                      <a:pt x="1" y="63"/>
                      <a:pt x="13" y="123"/>
                    </a:cubicBezTo>
                    <a:lnTo>
                      <a:pt x="787" y="3075"/>
                    </a:lnTo>
                    <a:cubicBezTo>
                      <a:pt x="799" y="3123"/>
                      <a:pt x="834" y="3147"/>
                      <a:pt x="882" y="3147"/>
                    </a:cubicBezTo>
                    <a:lnTo>
                      <a:pt x="906" y="3147"/>
                    </a:lnTo>
                    <a:cubicBezTo>
                      <a:pt x="953" y="3135"/>
                      <a:pt x="989" y="3087"/>
                      <a:pt x="977" y="3028"/>
                    </a:cubicBezTo>
                    <a:lnTo>
                      <a:pt x="191" y="75"/>
                    </a:lnTo>
                    <a:cubicBezTo>
                      <a:pt x="181" y="25"/>
                      <a:pt x="14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0"/>
              <p:cNvSpPr/>
              <p:nvPr/>
            </p:nvSpPr>
            <p:spPr>
              <a:xfrm>
                <a:off x="7692947" y="738624"/>
                <a:ext cx="110892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2" extrusionOk="0">
                    <a:moveTo>
                      <a:pt x="2883" y="0"/>
                    </a:moveTo>
                    <a:cubicBezTo>
                      <a:pt x="2875" y="0"/>
                      <a:pt x="2866" y="1"/>
                      <a:pt x="2858" y="3"/>
                    </a:cubicBezTo>
                    <a:lnTo>
                      <a:pt x="84" y="801"/>
                    </a:lnTo>
                    <a:cubicBezTo>
                      <a:pt x="24" y="813"/>
                      <a:pt x="0" y="872"/>
                      <a:pt x="12" y="920"/>
                    </a:cubicBezTo>
                    <a:cubicBezTo>
                      <a:pt x="24" y="968"/>
                      <a:pt x="60" y="992"/>
                      <a:pt x="108" y="992"/>
                    </a:cubicBezTo>
                    <a:cubicBezTo>
                      <a:pt x="120" y="992"/>
                      <a:pt x="120" y="992"/>
                      <a:pt x="131" y="980"/>
                    </a:cubicBezTo>
                    <a:lnTo>
                      <a:pt x="2906" y="182"/>
                    </a:lnTo>
                    <a:cubicBezTo>
                      <a:pt x="2965" y="170"/>
                      <a:pt x="2989" y="122"/>
                      <a:pt x="2977" y="63"/>
                    </a:cubicBezTo>
                    <a:cubicBezTo>
                      <a:pt x="2967" y="23"/>
                      <a:pt x="2925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0"/>
              <p:cNvSpPr/>
              <p:nvPr/>
            </p:nvSpPr>
            <p:spPr>
              <a:xfrm>
                <a:off x="7708863" y="721595"/>
                <a:ext cx="94976" cy="6488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49" extrusionOk="0">
                    <a:moveTo>
                      <a:pt x="104" y="1"/>
                    </a:moveTo>
                    <a:cubicBezTo>
                      <a:pt x="76" y="1"/>
                      <a:pt x="46" y="17"/>
                      <a:pt x="24" y="46"/>
                    </a:cubicBezTo>
                    <a:cubicBezTo>
                      <a:pt x="0" y="93"/>
                      <a:pt x="12" y="153"/>
                      <a:pt x="60" y="177"/>
                    </a:cubicBezTo>
                    <a:lnTo>
                      <a:pt x="2405" y="1724"/>
                    </a:lnTo>
                    <a:cubicBezTo>
                      <a:pt x="2417" y="1736"/>
                      <a:pt x="2441" y="1748"/>
                      <a:pt x="2453" y="1748"/>
                    </a:cubicBezTo>
                    <a:cubicBezTo>
                      <a:pt x="2489" y="1748"/>
                      <a:pt x="2512" y="1736"/>
                      <a:pt x="2536" y="1701"/>
                    </a:cubicBezTo>
                    <a:cubicBezTo>
                      <a:pt x="2560" y="1665"/>
                      <a:pt x="2548" y="1605"/>
                      <a:pt x="2512" y="1570"/>
                    </a:cubicBezTo>
                    <a:lnTo>
                      <a:pt x="155" y="22"/>
                    </a:lnTo>
                    <a:cubicBezTo>
                      <a:pt x="141" y="8"/>
                      <a:pt x="123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0"/>
              <p:cNvSpPr/>
              <p:nvPr/>
            </p:nvSpPr>
            <p:spPr>
              <a:xfrm>
                <a:off x="7724742" y="703378"/>
                <a:ext cx="60547" cy="10031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04" extrusionOk="0">
                    <a:moveTo>
                      <a:pt x="1525" y="1"/>
                    </a:moveTo>
                    <a:cubicBezTo>
                      <a:pt x="1494" y="1"/>
                      <a:pt x="1465" y="17"/>
                      <a:pt x="1441" y="48"/>
                    </a:cubicBezTo>
                    <a:lnTo>
                      <a:pt x="25" y="2561"/>
                    </a:lnTo>
                    <a:cubicBezTo>
                      <a:pt x="1" y="2608"/>
                      <a:pt x="25" y="2668"/>
                      <a:pt x="60" y="2692"/>
                    </a:cubicBezTo>
                    <a:cubicBezTo>
                      <a:pt x="84" y="2703"/>
                      <a:pt x="96" y="2703"/>
                      <a:pt x="108" y="2703"/>
                    </a:cubicBezTo>
                    <a:cubicBezTo>
                      <a:pt x="144" y="2703"/>
                      <a:pt x="179" y="2680"/>
                      <a:pt x="191" y="2656"/>
                    </a:cubicBezTo>
                    <a:lnTo>
                      <a:pt x="1608" y="144"/>
                    </a:lnTo>
                    <a:cubicBezTo>
                      <a:pt x="1632" y="96"/>
                      <a:pt x="1620" y="37"/>
                      <a:pt x="1572" y="13"/>
                    </a:cubicBezTo>
                    <a:cubicBezTo>
                      <a:pt x="1556" y="5"/>
                      <a:pt x="1541" y="1"/>
                      <a:pt x="1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0" name="Google Shape;2860;p30"/>
            <p:cNvGrpSpPr/>
            <p:nvPr/>
          </p:nvGrpSpPr>
          <p:grpSpPr>
            <a:xfrm>
              <a:off x="6832030" y="3185884"/>
              <a:ext cx="205871" cy="226202"/>
              <a:chOff x="7065678" y="829299"/>
              <a:chExt cx="205871" cy="226202"/>
            </a:xfrm>
          </p:grpSpPr>
          <p:sp>
            <p:nvSpPr>
              <p:cNvPr id="2861" name="Google Shape;2861;p30"/>
              <p:cNvSpPr/>
              <p:nvPr/>
            </p:nvSpPr>
            <p:spPr>
              <a:xfrm>
                <a:off x="7065678" y="960933"/>
                <a:ext cx="94123" cy="9456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49" extrusionOk="0">
                    <a:moveTo>
                      <a:pt x="1275" y="191"/>
                    </a:moveTo>
                    <a:cubicBezTo>
                      <a:pt x="1870" y="191"/>
                      <a:pt x="2346" y="679"/>
                      <a:pt x="2346" y="1274"/>
                    </a:cubicBezTo>
                    <a:cubicBezTo>
                      <a:pt x="2346" y="1869"/>
                      <a:pt x="1870" y="2358"/>
                      <a:pt x="1275" y="2358"/>
                    </a:cubicBezTo>
                    <a:cubicBezTo>
                      <a:pt x="667" y="2358"/>
                      <a:pt x="191" y="1869"/>
                      <a:pt x="191" y="1274"/>
                    </a:cubicBezTo>
                    <a:cubicBezTo>
                      <a:pt x="191" y="679"/>
                      <a:pt x="667" y="191"/>
                      <a:pt x="1275" y="191"/>
                    </a:cubicBezTo>
                    <a:close/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48"/>
                      <a:pt x="1275" y="2548"/>
                    </a:cubicBezTo>
                    <a:cubicBezTo>
                      <a:pt x="1965" y="2548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0"/>
              <p:cNvSpPr/>
              <p:nvPr/>
            </p:nvSpPr>
            <p:spPr>
              <a:xfrm>
                <a:off x="7102779" y="983417"/>
                <a:ext cx="36284" cy="278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2" extrusionOk="0">
                    <a:moveTo>
                      <a:pt x="333" y="0"/>
                    </a:moveTo>
                    <a:cubicBezTo>
                      <a:pt x="182" y="0"/>
                      <a:pt x="69" y="64"/>
                      <a:pt x="60" y="73"/>
                    </a:cubicBezTo>
                    <a:cubicBezTo>
                      <a:pt x="25" y="97"/>
                      <a:pt x="1" y="156"/>
                      <a:pt x="36" y="204"/>
                    </a:cubicBezTo>
                    <a:cubicBezTo>
                      <a:pt x="52" y="227"/>
                      <a:pt x="83" y="245"/>
                      <a:pt x="112" y="245"/>
                    </a:cubicBezTo>
                    <a:cubicBezTo>
                      <a:pt x="128" y="245"/>
                      <a:pt x="143" y="240"/>
                      <a:pt x="156" y="228"/>
                    </a:cubicBezTo>
                    <a:cubicBezTo>
                      <a:pt x="164" y="228"/>
                      <a:pt x="244" y="182"/>
                      <a:pt x="343" y="182"/>
                    </a:cubicBezTo>
                    <a:cubicBezTo>
                      <a:pt x="378" y="182"/>
                      <a:pt x="416" y="188"/>
                      <a:pt x="453" y="204"/>
                    </a:cubicBezTo>
                    <a:cubicBezTo>
                      <a:pt x="596" y="263"/>
                      <a:pt x="703" y="430"/>
                      <a:pt x="787" y="692"/>
                    </a:cubicBezTo>
                    <a:cubicBezTo>
                      <a:pt x="798" y="728"/>
                      <a:pt x="834" y="751"/>
                      <a:pt x="870" y="751"/>
                    </a:cubicBezTo>
                    <a:lnTo>
                      <a:pt x="894" y="751"/>
                    </a:lnTo>
                    <a:cubicBezTo>
                      <a:pt x="953" y="740"/>
                      <a:pt x="977" y="680"/>
                      <a:pt x="965" y="632"/>
                    </a:cubicBezTo>
                    <a:cubicBezTo>
                      <a:pt x="870" y="311"/>
                      <a:pt x="715" y="108"/>
                      <a:pt x="525" y="37"/>
                    </a:cubicBezTo>
                    <a:cubicBezTo>
                      <a:pt x="458" y="10"/>
                      <a:pt x="39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0"/>
              <p:cNvSpPr/>
              <p:nvPr/>
            </p:nvSpPr>
            <p:spPr>
              <a:xfrm>
                <a:off x="7177426" y="895969"/>
                <a:ext cx="94123" cy="9412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191"/>
                    </a:moveTo>
                    <a:cubicBezTo>
                      <a:pt x="1858" y="191"/>
                      <a:pt x="2346" y="668"/>
                      <a:pt x="2346" y="1263"/>
                    </a:cubicBezTo>
                    <a:cubicBezTo>
                      <a:pt x="2346" y="1870"/>
                      <a:pt x="1858" y="2346"/>
                      <a:pt x="1263" y="2346"/>
                    </a:cubicBezTo>
                    <a:cubicBezTo>
                      <a:pt x="668" y="2346"/>
                      <a:pt x="179" y="1870"/>
                      <a:pt x="179" y="1263"/>
                    </a:cubicBezTo>
                    <a:cubicBezTo>
                      <a:pt x="179" y="668"/>
                      <a:pt x="668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72"/>
                      <a:pt x="1" y="1263"/>
                    </a:cubicBezTo>
                    <a:cubicBezTo>
                      <a:pt x="1" y="1965"/>
                      <a:pt x="560" y="2537"/>
                      <a:pt x="1263" y="2537"/>
                    </a:cubicBezTo>
                    <a:cubicBezTo>
                      <a:pt x="1965" y="2537"/>
                      <a:pt x="2537" y="1965"/>
                      <a:pt x="2537" y="1263"/>
                    </a:cubicBezTo>
                    <a:cubicBezTo>
                      <a:pt x="2537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0"/>
              <p:cNvSpPr/>
              <p:nvPr/>
            </p:nvSpPr>
            <p:spPr>
              <a:xfrm>
                <a:off x="7214565" y="918045"/>
                <a:ext cx="36247" cy="283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64" extrusionOk="0">
                    <a:moveTo>
                      <a:pt x="323" y="0"/>
                    </a:moveTo>
                    <a:cubicBezTo>
                      <a:pt x="175" y="0"/>
                      <a:pt x="68" y="64"/>
                      <a:pt x="60" y="73"/>
                    </a:cubicBezTo>
                    <a:cubicBezTo>
                      <a:pt x="12" y="96"/>
                      <a:pt x="0" y="156"/>
                      <a:pt x="24" y="204"/>
                    </a:cubicBezTo>
                    <a:cubicBezTo>
                      <a:pt x="48" y="235"/>
                      <a:pt x="77" y="251"/>
                      <a:pt x="108" y="251"/>
                    </a:cubicBezTo>
                    <a:cubicBezTo>
                      <a:pt x="123" y="251"/>
                      <a:pt x="139" y="247"/>
                      <a:pt x="155" y="239"/>
                    </a:cubicBezTo>
                    <a:cubicBezTo>
                      <a:pt x="155" y="239"/>
                      <a:pt x="232" y="194"/>
                      <a:pt x="335" y="194"/>
                    </a:cubicBezTo>
                    <a:cubicBezTo>
                      <a:pt x="372" y="194"/>
                      <a:pt x="412" y="200"/>
                      <a:pt x="452" y="216"/>
                    </a:cubicBezTo>
                    <a:cubicBezTo>
                      <a:pt x="583" y="263"/>
                      <a:pt x="702" y="430"/>
                      <a:pt x="774" y="692"/>
                    </a:cubicBezTo>
                    <a:cubicBezTo>
                      <a:pt x="786" y="727"/>
                      <a:pt x="833" y="763"/>
                      <a:pt x="869" y="763"/>
                    </a:cubicBezTo>
                    <a:cubicBezTo>
                      <a:pt x="881" y="763"/>
                      <a:pt x="893" y="751"/>
                      <a:pt x="893" y="751"/>
                    </a:cubicBezTo>
                    <a:cubicBezTo>
                      <a:pt x="941" y="739"/>
                      <a:pt x="976" y="692"/>
                      <a:pt x="964" y="632"/>
                    </a:cubicBezTo>
                    <a:cubicBezTo>
                      <a:pt x="869" y="311"/>
                      <a:pt x="714" y="108"/>
                      <a:pt x="512" y="37"/>
                    </a:cubicBezTo>
                    <a:cubicBezTo>
                      <a:pt x="445" y="10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0"/>
              <p:cNvSpPr/>
              <p:nvPr/>
            </p:nvSpPr>
            <p:spPr>
              <a:xfrm>
                <a:off x="7082893" y="829299"/>
                <a:ext cx="76463" cy="76426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25" y="191"/>
                    </a:moveTo>
                    <a:cubicBezTo>
                      <a:pt x="1489" y="191"/>
                      <a:pt x="1870" y="572"/>
                      <a:pt x="1870" y="1036"/>
                    </a:cubicBezTo>
                    <a:cubicBezTo>
                      <a:pt x="1870" y="1500"/>
                      <a:pt x="1489" y="1881"/>
                      <a:pt x="1025" y="1881"/>
                    </a:cubicBezTo>
                    <a:cubicBezTo>
                      <a:pt x="561" y="1881"/>
                      <a:pt x="180" y="1500"/>
                      <a:pt x="180" y="1036"/>
                    </a:cubicBezTo>
                    <a:cubicBezTo>
                      <a:pt x="180" y="572"/>
                      <a:pt x="561" y="191"/>
                      <a:pt x="1025" y="191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1" y="464"/>
                      <a:pt x="1" y="1036"/>
                    </a:cubicBezTo>
                    <a:cubicBezTo>
                      <a:pt x="1" y="1607"/>
                      <a:pt x="453" y="2060"/>
                      <a:pt x="1025" y="2060"/>
                    </a:cubicBezTo>
                    <a:cubicBezTo>
                      <a:pt x="1596" y="2060"/>
                      <a:pt x="2061" y="1607"/>
                      <a:pt x="2061" y="1036"/>
                    </a:cubicBezTo>
                    <a:cubicBezTo>
                      <a:pt x="2061" y="464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0"/>
              <p:cNvSpPr/>
              <p:nvPr/>
            </p:nvSpPr>
            <p:spPr>
              <a:xfrm>
                <a:off x="7112499" y="846922"/>
                <a:ext cx="30088" cy="239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5" extrusionOk="0">
                    <a:moveTo>
                      <a:pt x="291" y="1"/>
                    </a:moveTo>
                    <a:cubicBezTo>
                      <a:pt x="160" y="1"/>
                      <a:pt x="57" y="61"/>
                      <a:pt x="48" y="61"/>
                    </a:cubicBezTo>
                    <a:cubicBezTo>
                      <a:pt x="13" y="85"/>
                      <a:pt x="1" y="144"/>
                      <a:pt x="24" y="192"/>
                    </a:cubicBezTo>
                    <a:cubicBezTo>
                      <a:pt x="40" y="224"/>
                      <a:pt x="72" y="239"/>
                      <a:pt x="106" y="239"/>
                    </a:cubicBezTo>
                    <a:cubicBezTo>
                      <a:pt x="122" y="239"/>
                      <a:pt x="140" y="235"/>
                      <a:pt x="155" y="228"/>
                    </a:cubicBezTo>
                    <a:cubicBezTo>
                      <a:pt x="155" y="228"/>
                      <a:pt x="219" y="192"/>
                      <a:pt x="297" y="192"/>
                    </a:cubicBezTo>
                    <a:cubicBezTo>
                      <a:pt x="320" y="192"/>
                      <a:pt x="345" y="195"/>
                      <a:pt x="370" y="204"/>
                    </a:cubicBezTo>
                    <a:cubicBezTo>
                      <a:pt x="477" y="251"/>
                      <a:pt x="560" y="370"/>
                      <a:pt x="620" y="573"/>
                    </a:cubicBezTo>
                    <a:cubicBezTo>
                      <a:pt x="632" y="620"/>
                      <a:pt x="667" y="644"/>
                      <a:pt x="715" y="644"/>
                    </a:cubicBezTo>
                    <a:lnTo>
                      <a:pt x="739" y="644"/>
                    </a:lnTo>
                    <a:cubicBezTo>
                      <a:pt x="786" y="620"/>
                      <a:pt x="810" y="573"/>
                      <a:pt x="798" y="525"/>
                    </a:cubicBezTo>
                    <a:cubicBezTo>
                      <a:pt x="727" y="263"/>
                      <a:pt x="596" y="97"/>
                      <a:pt x="429" y="25"/>
                    </a:cubicBezTo>
                    <a:cubicBezTo>
                      <a:pt x="382" y="7"/>
                      <a:pt x="335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61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41"/>
          <p:cNvSpPr/>
          <p:nvPr/>
        </p:nvSpPr>
        <p:spPr>
          <a:xfrm rot="711">
            <a:off x="2403875" y="1169225"/>
            <a:ext cx="4353000" cy="119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28575" dir="264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41"/>
          <p:cNvSpPr txBox="1">
            <a:spLocks noGrp="1"/>
          </p:cNvSpPr>
          <p:nvPr>
            <p:ph type="title"/>
          </p:nvPr>
        </p:nvSpPr>
        <p:spPr>
          <a:xfrm>
            <a:off x="3070400" y="1262963"/>
            <a:ext cx="30033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Hmm…</a:t>
            </a:r>
            <a:endParaRPr dirty="0"/>
          </a:p>
        </p:txBody>
      </p:sp>
      <p:sp>
        <p:nvSpPr>
          <p:cNvPr id="3659" name="Google Shape;3659;p41"/>
          <p:cNvSpPr txBox="1">
            <a:spLocks noGrp="1"/>
          </p:cNvSpPr>
          <p:nvPr>
            <p:ph type="subTitle" idx="1"/>
          </p:nvPr>
        </p:nvSpPr>
        <p:spPr>
          <a:xfrm>
            <a:off x="2391900" y="257175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Imagine that you're working on a notification library that allows other applications to send out alerts to their users when crucial events occur.</a:t>
            </a:r>
          </a:p>
        </p:txBody>
      </p:sp>
      <p:grpSp>
        <p:nvGrpSpPr>
          <p:cNvPr id="3660" name="Google Shape;3660;p41"/>
          <p:cNvGrpSpPr/>
          <p:nvPr/>
        </p:nvGrpSpPr>
        <p:grpSpPr>
          <a:xfrm>
            <a:off x="369880" y="237713"/>
            <a:ext cx="1775514" cy="2011691"/>
            <a:chOff x="1879688" y="805008"/>
            <a:chExt cx="1470893" cy="1673759"/>
          </a:xfrm>
        </p:grpSpPr>
        <p:sp>
          <p:nvSpPr>
            <p:cNvPr id="3661" name="Google Shape;3661;p41"/>
            <p:cNvSpPr/>
            <p:nvPr/>
          </p:nvSpPr>
          <p:spPr>
            <a:xfrm>
              <a:off x="1879688" y="805008"/>
              <a:ext cx="1450985" cy="1673759"/>
            </a:xfrm>
            <a:custGeom>
              <a:avLst/>
              <a:gdLst/>
              <a:ahLst/>
              <a:cxnLst/>
              <a:rect l="l" t="t" r="r" b="b"/>
              <a:pathLst>
                <a:path w="45990" h="53051" extrusionOk="0">
                  <a:moveTo>
                    <a:pt x="30589" y="1"/>
                  </a:moveTo>
                  <a:cubicBezTo>
                    <a:pt x="28744" y="1"/>
                    <a:pt x="26813" y="612"/>
                    <a:pt x="25023" y="1949"/>
                  </a:cubicBezTo>
                  <a:cubicBezTo>
                    <a:pt x="24807" y="1941"/>
                    <a:pt x="24593" y="1938"/>
                    <a:pt x="24382" y="1938"/>
                  </a:cubicBezTo>
                  <a:cubicBezTo>
                    <a:pt x="20131" y="1938"/>
                    <a:pt x="16955" y="3496"/>
                    <a:pt x="15617" y="4914"/>
                  </a:cubicBezTo>
                  <a:cubicBezTo>
                    <a:pt x="14688" y="4735"/>
                    <a:pt x="13810" y="4650"/>
                    <a:pt x="12985" y="4650"/>
                  </a:cubicBezTo>
                  <a:cubicBezTo>
                    <a:pt x="1516" y="4650"/>
                    <a:pt x="1" y="20995"/>
                    <a:pt x="7675" y="27714"/>
                  </a:cubicBezTo>
                  <a:cubicBezTo>
                    <a:pt x="6509" y="29286"/>
                    <a:pt x="5961" y="30774"/>
                    <a:pt x="6044" y="32191"/>
                  </a:cubicBezTo>
                  <a:cubicBezTo>
                    <a:pt x="3877" y="33965"/>
                    <a:pt x="4449" y="37061"/>
                    <a:pt x="6937" y="38692"/>
                  </a:cubicBezTo>
                  <a:cubicBezTo>
                    <a:pt x="7175" y="39382"/>
                    <a:pt x="7521" y="40168"/>
                    <a:pt x="8021" y="40918"/>
                  </a:cubicBezTo>
                  <a:cubicBezTo>
                    <a:pt x="6485" y="41954"/>
                    <a:pt x="6306" y="44454"/>
                    <a:pt x="7711" y="45705"/>
                  </a:cubicBezTo>
                  <a:cubicBezTo>
                    <a:pt x="8187" y="46324"/>
                    <a:pt x="8414" y="47252"/>
                    <a:pt x="9009" y="47764"/>
                  </a:cubicBezTo>
                  <a:cubicBezTo>
                    <a:pt x="9152" y="48026"/>
                    <a:pt x="9223" y="48324"/>
                    <a:pt x="9414" y="48574"/>
                  </a:cubicBezTo>
                  <a:cubicBezTo>
                    <a:pt x="10202" y="49627"/>
                    <a:pt x="11327" y="50031"/>
                    <a:pt x="12556" y="50031"/>
                  </a:cubicBezTo>
                  <a:cubicBezTo>
                    <a:pt x="15316" y="50031"/>
                    <a:pt x="18598" y="47991"/>
                    <a:pt x="19760" y="46681"/>
                  </a:cubicBezTo>
                  <a:cubicBezTo>
                    <a:pt x="21253" y="46981"/>
                    <a:pt x="22833" y="47135"/>
                    <a:pt x="24378" y="47135"/>
                  </a:cubicBezTo>
                  <a:cubicBezTo>
                    <a:pt x="25039" y="47135"/>
                    <a:pt x="25694" y="47107"/>
                    <a:pt x="26332" y="47050"/>
                  </a:cubicBezTo>
                  <a:lnTo>
                    <a:pt x="26332" y="47050"/>
                  </a:lnTo>
                  <a:cubicBezTo>
                    <a:pt x="26166" y="49681"/>
                    <a:pt x="25630" y="52765"/>
                    <a:pt x="29249" y="53051"/>
                  </a:cubicBezTo>
                  <a:cubicBezTo>
                    <a:pt x="29656" y="52983"/>
                    <a:pt x="30109" y="52959"/>
                    <a:pt x="30566" y="52959"/>
                  </a:cubicBezTo>
                  <a:cubicBezTo>
                    <a:pt x="31152" y="52959"/>
                    <a:pt x="31747" y="52999"/>
                    <a:pt x="32262" y="53039"/>
                  </a:cubicBezTo>
                  <a:cubicBezTo>
                    <a:pt x="32465" y="52992"/>
                    <a:pt x="32664" y="52976"/>
                    <a:pt x="32861" y="52976"/>
                  </a:cubicBezTo>
                  <a:cubicBezTo>
                    <a:pt x="33262" y="52976"/>
                    <a:pt x="33656" y="53043"/>
                    <a:pt x="34072" y="53051"/>
                  </a:cubicBezTo>
                  <a:cubicBezTo>
                    <a:pt x="35715" y="52944"/>
                    <a:pt x="37000" y="51574"/>
                    <a:pt x="37000" y="49943"/>
                  </a:cubicBezTo>
                  <a:cubicBezTo>
                    <a:pt x="37703" y="47121"/>
                    <a:pt x="38227" y="44514"/>
                    <a:pt x="38560" y="42145"/>
                  </a:cubicBezTo>
                  <a:lnTo>
                    <a:pt x="38703" y="42216"/>
                  </a:lnTo>
                  <a:lnTo>
                    <a:pt x="39453" y="35858"/>
                  </a:lnTo>
                  <a:cubicBezTo>
                    <a:pt x="43466" y="33691"/>
                    <a:pt x="43882" y="30596"/>
                    <a:pt x="40930" y="27298"/>
                  </a:cubicBezTo>
                  <a:cubicBezTo>
                    <a:pt x="43180" y="25702"/>
                    <a:pt x="44609" y="23738"/>
                    <a:pt x="45192" y="21428"/>
                  </a:cubicBezTo>
                  <a:cubicBezTo>
                    <a:pt x="45990" y="18273"/>
                    <a:pt x="44930" y="15439"/>
                    <a:pt x="44061" y="13808"/>
                  </a:cubicBezTo>
                  <a:cubicBezTo>
                    <a:pt x="44906" y="10877"/>
                    <a:pt x="42890" y="8046"/>
                    <a:pt x="40312" y="8046"/>
                  </a:cubicBezTo>
                  <a:cubicBezTo>
                    <a:pt x="39948" y="8046"/>
                    <a:pt x="39572" y="8103"/>
                    <a:pt x="39191" y="8224"/>
                  </a:cubicBezTo>
                  <a:cubicBezTo>
                    <a:pt x="38578" y="3196"/>
                    <a:pt x="34808" y="1"/>
                    <a:pt x="30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2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2178561" y="1955416"/>
              <a:ext cx="164186" cy="137590"/>
            </a:xfrm>
            <a:custGeom>
              <a:avLst/>
              <a:gdLst/>
              <a:ahLst/>
              <a:cxnLst/>
              <a:rect l="l" t="t" r="r" b="b"/>
              <a:pathLst>
                <a:path w="5204" h="4361" extrusionOk="0">
                  <a:moveTo>
                    <a:pt x="106" y="0"/>
                  </a:moveTo>
                  <a:cubicBezTo>
                    <a:pt x="99" y="0"/>
                    <a:pt x="91" y="1"/>
                    <a:pt x="84" y="2"/>
                  </a:cubicBezTo>
                  <a:cubicBezTo>
                    <a:pt x="36" y="14"/>
                    <a:pt x="0" y="62"/>
                    <a:pt x="12" y="110"/>
                  </a:cubicBezTo>
                  <a:cubicBezTo>
                    <a:pt x="36" y="229"/>
                    <a:pt x="524" y="3015"/>
                    <a:pt x="2322" y="4015"/>
                  </a:cubicBezTo>
                  <a:cubicBezTo>
                    <a:pt x="2739" y="4253"/>
                    <a:pt x="3191" y="4360"/>
                    <a:pt x="3679" y="4360"/>
                  </a:cubicBezTo>
                  <a:cubicBezTo>
                    <a:pt x="4132" y="4360"/>
                    <a:pt x="4620" y="4265"/>
                    <a:pt x="5132" y="4050"/>
                  </a:cubicBezTo>
                  <a:cubicBezTo>
                    <a:pt x="5179" y="4039"/>
                    <a:pt x="5203" y="3979"/>
                    <a:pt x="5191" y="3931"/>
                  </a:cubicBezTo>
                  <a:cubicBezTo>
                    <a:pt x="5174" y="3897"/>
                    <a:pt x="5144" y="3874"/>
                    <a:pt x="5110" y="3874"/>
                  </a:cubicBezTo>
                  <a:cubicBezTo>
                    <a:pt x="5098" y="3874"/>
                    <a:pt x="5085" y="3877"/>
                    <a:pt x="5072" y="3884"/>
                  </a:cubicBezTo>
                  <a:cubicBezTo>
                    <a:pt x="4583" y="4076"/>
                    <a:pt x="4120" y="4174"/>
                    <a:pt x="3684" y="4174"/>
                  </a:cubicBezTo>
                  <a:cubicBezTo>
                    <a:pt x="3230" y="4174"/>
                    <a:pt x="2806" y="4067"/>
                    <a:pt x="2417" y="3848"/>
                  </a:cubicBezTo>
                  <a:cubicBezTo>
                    <a:pt x="703" y="2896"/>
                    <a:pt x="203" y="110"/>
                    <a:pt x="203" y="74"/>
                  </a:cubicBezTo>
                  <a:cubicBezTo>
                    <a:pt x="192" y="32"/>
                    <a:pt x="155" y="0"/>
                    <a:pt x="106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2113190" y="1873102"/>
              <a:ext cx="109352" cy="90296"/>
            </a:xfrm>
            <a:custGeom>
              <a:avLst/>
              <a:gdLst/>
              <a:ahLst/>
              <a:cxnLst/>
              <a:rect l="l" t="t" r="r" b="b"/>
              <a:pathLst>
                <a:path w="3466" h="2862" extrusionOk="0">
                  <a:moveTo>
                    <a:pt x="2144" y="182"/>
                  </a:moveTo>
                  <a:cubicBezTo>
                    <a:pt x="2179" y="194"/>
                    <a:pt x="2215" y="218"/>
                    <a:pt x="2251" y="254"/>
                  </a:cubicBezTo>
                  <a:cubicBezTo>
                    <a:pt x="2429" y="504"/>
                    <a:pt x="2346" y="1278"/>
                    <a:pt x="2298" y="1552"/>
                  </a:cubicBezTo>
                  <a:cubicBezTo>
                    <a:pt x="2287" y="1599"/>
                    <a:pt x="2310" y="1647"/>
                    <a:pt x="2370" y="1659"/>
                  </a:cubicBezTo>
                  <a:cubicBezTo>
                    <a:pt x="2376" y="1660"/>
                    <a:pt x="2382" y="1661"/>
                    <a:pt x="2389" y="1661"/>
                  </a:cubicBezTo>
                  <a:cubicBezTo>
                    <a:pt x="2429" y="1661"/>
                    <a:pt x="2467" y="1629"/>
                    <a:pt x="2477" y="1587"/>
                  </a:cubicBezTo>
                  <a:cubicBezTo>
                    <a:pt x="2596" y="1171"/>
                    <a:pt x="2798" y="706"/>
                    <a:pt x="2941" y="671"/>
                  </a:cubicBezTo>
                  <a:cubicBezTo>
                    <a:pt x="2941" y="671"/>
                    <a:pt x="2953" y="671"/>
                    <a:pt x="2989" y="694"/>
                  </a:cubicBezTo>
                  <a:cubicBezTo>
                    <a:pt x="3156" y="873"/>
                    <a:pt x="2679" y="1849"/>
                    <a:pt x="2144" y="2659"/>
                  </a:cubicBezTo>
                  <a:cubicBezTo>
                    <a:pt x="2132" y="2647"/>
                    <a:pt x="2120" y="2635"/>
                    <a:pt x="2108" y="2635"/>
                  </a:cubicBezTo>
                  <a:cubicBezTo>
                    <a:pt x="2084" y="2623"/>
                    <a:pt x="239" y="1742"/>
                    <a:pt x="560" y="921"/>
                  </a:cubicBezTo>
                  <a:cubicBezTo>
                    <a:pt x="572" y="873"/>
                    <a:pt x="596" y="873"/>
                    <a:pt x="596" y="873"/>
                  </a:cubicBezTo>
                  <a:lnTo>
                    <a:pt x="608" y="873"/>
                  </a:lnTo>
                  <a:cubicBezTo>
                    <a:pt x="763" y="873"/>
                    <a:pt x="1179" y="1325"/>
                    <a:pt x="1477" y="1754"/>
                  </a:cubicBezTo>
                  <a:cubicBezTo>
                    <a:pt x="1493" y="1786"/>
                    <a:pt x="1525" y="1802"/>
                    <a:pt x="1558" y="1802"/>
                  </a:cubicBezTo>
                  <a:cubicBezTo>
                    <a:pt x="1575" y="1802"/>
                    <a:pt x="1592" y="1798"/>
                    <a:pt x="1608" y="1790"/>
                  </a:cubicBezTo>
                  <a:cubicBezTo>
                    <a:pt x="1644" y="1766"/>
                    <a:pt x="1667" y="1706"/>
                    <a:pt x="1644" y="1659"/>
                  </a:cubicBezTo>
                  <a:cubicBezTo>
                    <a:pt x="1429" y="1290"/>
                    <a:pt x="1132" y="599"/>
                    <a:pt x="1215" y="373"/>
                  </a:cubicBezTo>
                  <a:cubicBezTo>
                    <a:pt x="1227" y="337"/>
                    <a:pt x="1239" y="337"/>
                    <a:pt x="1251" y="325"/>
                  </a:cubicBezTo>
                  <a:cubicBezTo>
                    <a:pt x="1263" y="325"/>
                    <a:pt x="1271" y="322"/>
                    <a:pt x="1280" y="322"/>
                  </a:cubicBezTo>
                  <a:cubicBezTo>
                    <a:pt x="1289" y="322"/>
                    <a:pt x="1298" y="325"/>
                    <a:pt x="1310" y="337"/>
                  </a:cubicBezTo>
                  <a:cubicBezTo>
                    <a:pt x="1525" y="433"/>
                    <a:pt x="1775" y="1147"/>
                    <a:pt x="1882" y="1564"/>
                  </a:cubicBezTo>
                  <a:cubicBezTo>
                    <a:pt x="1892" y="1605"/>
                    <a:pt x="1929" y="1637"/>
                    <a:pt x="1970" y="1637"/>
                  </a:cubicBezTo>
                  <a:cubicBezTo>
                    <a:pt x="1976" y="1637"/>
                    <a:pt x="1983" y="1637"/>
                    <a:pt x="1989" y="1635"/>
                  </a:cubicBezTo>
                  <a:cubicBezTo>
                    <a:pt x="2036" y="1623"/>
                    <a:pt x="2072" y="1576"/>
                    <a:pt x="2060" y="1528"/>
                  </a:cubicBezTo>
                  <a:cubicBezTo>
                    <a:pt x="1977" y="1099"/>
                    <a:pt x="1917" y="373"/>
                    <a:pt x="2072" y="206"/>
                  </a:cubicBezTo>
                  <a:cubicBezTo>
                    <a:pt x="2096" y="182"/>
                    <a:pt x="2120" y="182"/>
                    <a:pt x="2144" y="182"/>
                  </a:cubicBezTo>
                  <a:close/>
                  <a:moveTo>
                    <a:pt x="2126" y="1"/>
                  </a:moveTo>
                  <a:cubicBezTo>
                    <a:pt x="2057" y="1"/>
                    <a:pt x="1991" y="26"/>
                    <a:pt x="1941" y="75"/>
                  </a:cubicBezTo>
                  <a:cubicBezTo>
                    <a:pt x="1822" y="194"/>
                    <a:pt x="1786" y="444"/>
                    <a:pt x="1786" y="706"/>
                  </a:cubicBezTo>
                  <a:cubicBezTo>
                    <a:pt x="1679" y="468"/>
                    <a:pt x="1548" y="242"/>
                    <a:pt x="1394" y="171"/>
                  </a:cubicBezTo>
                  <a:cubicBezTo>
                    <a:pt x="1355" y="145"/>
                    <a:pt x="1317" y="133"/>
                    <a:pt x="1279" y="133"/>
                  </a:cubicBezTo>
                  <a:cubicBezTo>
                    <a:pt x="1246" y="133"/>
                    <a:pt x="1212" y="142"/>
                    <a:pt x="1179" y="159"/>
                  </a:cubicBezTo>
                  <a:cubicBezTo>
                    <a:pt x="1108" y="182"/>
                    <a:pt x="1060" y="242"/>
                    <a:pt x="1036" y="313"/>
                  </a:cubicBezTo>
                  <a:cubicBezTo>
                    <a:pt x="977" y="480"/>
                    <a:pt x="1048" y="766"/>
                    <a:pt x="1144" y="1040"/>
                  </a:cubicBezTo>
                  <a:cubicBezTo>
                    <a:pt x="959" y="844"/>
                    <a:pt x="753" y="682"/>
                    <a:pt x="589" y="682"/>
                  </a:cubicBezTo>
                  <a:cubicBezTo>
                    <a:pt x="583" y="682"/>
                    <a:pt x="578" y="682"/>
                    <a:pt x="572" y="683"/>
                  </a:cubicBezTo>
                  <a:cubicBezTo>
                    <a:pt x="512" y="694"/>
                    <a:pt x="429" y="730"/>
                    <a:pt x="382" y="849"/>
                  </a:cubicBezTo>
                  <a:cubicBezTo>
                    <a:pt x="1" y="1837"/>
                    <a:pt x="1941" y="2766"/>
                    <a:pt x="2025" y="2802"/>
                  </a:cubicBezTo>
                  <a:cubicBezTo>
                    <a:pt x="2036" y="2808"/>
                    <a:pt x="2051" y="2811"/>
                    <a:pt x="2065" y="2811"/>
                  </a:cubicBezTo>
                  <a:cubicBezTo>
                    <a:pt x="2078" y="2811"/>
                    <a:pt x="2090" y="2808"/>
                    <a:pt x="2096" y="2802"/>
                  </a:cubicBezTo>
                  <a:cubicBezTo>
                    <a:pt x="2108" y="2826"/>
                    <a:pt x="2120" y="2838"/>
                    <a:pt x="2132" y="2849"/>
                  </a:cubicBezTo>
                  <a:cubicBezTo>
                    <a:pt x="2156" y="2861"/>
                    <a:pt x="2167" y="2861"/>
                    <a:pt x="2191" y="2861"/>
                  </a:cubicBezTo>
                  <a:cubicBezTo>
                    <a:pt x="2215" y="2861"/>
                    <a:pt x="2251" y="2849"/>
                    <a:pt x="2263" y="2826"/>
                  </a:cubicBezTo>
                  <a:cubicBezTo>
                    <a:pt x="2548" y="2385"/>
                    <a:pt x="3465" y="944"/>
                    <a:pt x="3132" y="575"/>
                  </a:cubicBezTo>
                  <a:cubicBezTo>
                    <a:pt x="3061" y="505"/>
                    <a:pt x="2998" y="487"/>
                    <a:pt x="2945" y="487"/>
                  </a:cubicBezTo>
                  <a:cubicBezTo>
                    <a:pt x="2926" y="487"/>
                    <a:pt x="2909" y="489"/>
                    <a:pt x="2894" y="492"/>
                  </a:cubicBezTo>
                  <a:cubicBezTo>
                    <a:pt x="2763" y="516"/>
                    <a:pt x="2644" y="683"/>
                    <a:pt x="2537" y="873"/>
                  </a:cubicBezTo>
                  <a:cubicBezTo>
                    <a:pt x="2548" y="599"/>
                    <a:pt x="2513" y="313"/>
                    <a:pt x="2394" y="147"/>
                  </a:cubicBezTo>
                  <a:cubicBezTo>
                    <a:pt x="2334" y="63"/>
                    <a:pt x="2263" y="16"/>
                    <a:pt x="2167" y="4"/>
                  </a:cubicBezTo>
                  <a:cubicBezTo>
                    <a:pt x="2154" y="2"/>
                    <a:pt x="2140" y="1"/>
                    <a:pt x="212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2190582" y="1755610"/>
              <a:ext cx="888795" cy="624753"/>
            </a:xfrm>
            <a:custGeom>
              <a:avLst/>
              <a:gdLst/>
              <a:ahLst/>
              <a:cxnLst/>
              <a:rect l="l" t="t" r="r" b="b"/>
              <a:pathLst>
                <a:path w="28171" h="19802" extrusionOk="0">
                  <a:moveTo>
                    <a:pt x="23500" y="1"/>
                  </a:moveTo>
                  <a:cubicBezTo>
                    <a:pt x="18579" y="1"/>
                    <a:pt x="3312" y="9443"/>
                    <a:pt x="3322" y="9443"/>
                  </a:cubicBezTo>
                  <a:cubicBezTo>
                    <a:pt x="3393" y="10407"/>
                    <a:pt x="4501" y="11324"/>
                    <a:pt x="4501" y="11324"/>
                  </a:cubicBezTo>
                  <a:cubicBezTo>
                    <a:pt x="3584" y="12539"/>
                    <a:pt x="0" y="13312"/>
                    <a:pt x="0" y="13312"/>
                  </a:cubicBezTo>
                  <a:lnTo>
                    <a:pt x="2167" y="16753"/>
                  </a:lnTo>
                  <a:cubicBezTo>
                    <a:pt x="2382" y="16781"/>
                    <a:pt x="2595" y="16794"/>
                    <a:pt x="2804" y="16794"/>
                  </a:cubicBezTo>
                  <a:cubicBezTo>
                    <a:pt x="6274" y="16794"/>
                    <a:pt x="8858" y="13193"/>
                    <a:pt x="8858" y="13193"/>
                  </a:cubicBezTo>
                  <a:cubicBezTo>
                    <a:pt x="10977" y="13793"/>
                    <a:pt x="12927" y="13987"/>
                    <a:pt x="14569" y="13987"/>
                  </a:cubicBezTo>
                  <a:cubicBezTo>
                    <a:pt x="17625" y="13987"/>
                    <a:pt x="19610" y="13312"/>
                    <a:pt x="19610" y="13312"/>
                  </a:cubicBezTo>
                  <a:lnTo>
                    <a:pt x="19610" y="13312"/>
                  </a:lnTo>
                  <a:lnTo>
                    <a:pt x="19407" y="19801"/>
                  </a:lnTo>
                  <a:lnTo>
                    <a:pt x="24039" y="19801"/>
                  </a:lnTo>
                  <a:cubicBezTo>
                    <a:pt x="28170" y="3871"/>
                    <a:pt x="24849" y="537"/>
                    <a:pt x="24849" y="537"/>
                  </a:cubicBezTo>
                  <a:cubicBezTo>
                    <a:pt x="24618" y="165"/>
                    <a:pt x="24149" y="1"/>
                    <a:pt x="23500" y="1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2192664" y="1467621"/>
              <a:ext cx="924257" cy="628949"/>
            </a:xfrm>
            <a:custGeom>
              <a:avLst/>
              <a:gdLst/>
              <a:ahLst/>
              <a:cxnLst/>
              <a:rect l="l" t="t" r="r" b="b"/>
              <a:pathLst>
                <a:path w="29295" h="19935" extrusionOk="0">
                  <a:moveTo>
                    <a:pt x="13044" y="0"/>
                  </a:moveTo>
                  <a:cubicBezTo>
                    <a:pt x="0" y="0"/>
                    <a:pt x="1787" y="18729"/>
                    <a:pt x="2827" y="19047"/>
                  </a:cubicBezTo>
                  <a:cubicBezTo>
                    <a:pt x="4359" y="19519"/>
                    <a:pt x="11440" y="19934"/>
                    <a:pt x="17351" y="19934"/>
                  </a:cubicBezTo>
                  <a:cubicBezTo>
                    <a:pt x="21869" y="19934"/>
                    <a:pt x="25705" y="19692"/>
                    <a:pt x="25854" y="19047"/>
                  </a:cubicBezTo>
                  <a:cubicBezTo>
                    <a:pt x="25854" y="19047"/>
                    <a:pt x="29295" y="3259"/>
                    <a:pt x="16793" y="450"/>
                  </a:cubicBezTo>
                  <a:cubicBezTo>
                    <a:pt x="15425" y="142"/>
                    <a:pt x="14178" y="0"/>
                    <a:pt x="13044" y="0"/>
                  </a:cubicBezTo>
                  <a:close/>
                </a:path>
              </a:pathLst>
            </a:custGeom>
            <a:solidFill>
              <a:srgbClr val="008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2249927" y="1512233"/>
              <a:ext cx="266724" cy="484608"/>
            </a:xfrm>
            <a:custGeom>
              <a:avLst/>
              <a:gdLst/>
              <a:ahLst/>
              <a:cxnLst/>
              <a:rect l="l" t="t" r="r" b="b"/>
              <a:pathLst>
                <a:path w="8454" h="15360" extrusionOk="0">
                  <a:moveTo>
                    <a:pt x="4668" y="0"/>
                  </a:moveTo>
                  <a:lnTo>
                    <a:pt x="3822" y="2619"/>
                  </a:lnTo>
                  <a:cubicBezTo>
                    <a:pt x="3822" y="2619"/>
                    <a:pt x="8061" y="8251"/>
                    <a:pt x="0" y="13264"/>
                  </a:cubicBezTo>
                  <a:lnTo>
                    <a:pt x="346" y="15359"/>
                  </a:lnTo>
                  <a:cubicBezTo>
                    <a:pt x="346" y="15359"/>
                    <a:pt x="7668" y="13252"/>
                    <a:pt x="8037" y="8632"/>
                  </a:cubicBezTo>
                  <a:cubicBezTo>
                    <a:pt x="8454" y="3346"/>
                    <a:pt x="4668" y="0"/>
                    <a:pt x="4668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2807763" y="1512233"/>
              <a:ext cx="222017" cy="478961"/>
            </a:xfrm>
            <a:custGeom>
              <a:avLst/>
              <a:gdLst/>
              <a:ahLst/>
              <a:cxnLst/>
              <a:rect l="l" t="t" r="r" b="b"/>
              <a:pathLst>
                <a:path w="7037" h="15181" extrusionOk="0">
                  <a:moveTo>
                    <a:pt x="3643" y="0"/>
                  </a:moveTo>
                  <a:cubicBezTo>
                    <a:pt x="3643" y="0"/>
                    <a:pt x="0" y="2846"/>
                    <a:pt x="286" y="7465"/>
                  </a:cubicBezTo>
                  <a:cubicBezTo>
                    <a:pt x="584" y="12085"/>
                    <a:pt x="6787" y="15180"/>
                    <a:pt x="6787" y="15180"/>
                  </a:cubicBezTo>
                  <a:lnTo>
                    <a:pt x="7037" y="13097"/>
                  </a:lnTo>
                  <a:cubicBezTo>
                    <a:pt x="893" y="9692"/>
                    <a:pt x="4489" y="2619"/>
                    <a:pt x="4489" y="2619"/>
                  </a:cubicBezTo>
                  <a:lnTo>
                    <a:pt x="3643" y="0"/>
                  </a:ln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1996391" y="893380"/>
              <a:ext cx="1354189" cy="783860"/>
            </a:xfrm>
            <a:custGeom>
              <a:avLst/>
              <a:gdLst/>
              <a:ahLst/>
              <a:cxnLst/>
              <a:rect l="l" t="t" r="r" b="b"/>
              <a:pathLst>
                <a:path w="42922" h="24845" extrusionOk="0">
                  <a:moveTo>
                    <a:pt x="27160" y="0"/>
                  </a:moveTo>
                  <a:cubicBezTo>
                    <a:pt x="25133" y="0"/>
                    <a:pt x="23214" y="1230"/>
                    <a:pt x="22014" y="2196"/>
                  </a:cubicBezTo>
                  <a:cubicBezTo>
                    <a:pt x="21610" y="2174"/>
                    <a:pt x="21224" y="2163"/>
                    <a:pt x="20854" y="2163"/>
                  </a:cubicBezTo>
                  <a:cubicBezTo>
                    <a:pt x="14224" y="2163"/>
                    <a:pt x="13049" y="5613"/>
                    <a:pt x="13049" y="5613"/>
                  </a:cubicBezTo>
                  <a:cubicBezTo>
                    <a:pt x="13049" y="5613"/>
                    <a:pt x="11747" y="4923"/>
                    <a:pt x="9707" y="4923"/>
                  </a:cubicBezTo>
                  <a:cubicBezTo>
                    <a:pt x="8578" y="4923"/>
                    <a:pt x="7223" y="5134"/>
                    <a:pt x="5738" y="5792"/>
                  </a:cubicBezTo>
                  <a:cubicBezTo>
                    <a:pt x="0" y="8327"/>
                    <a:pt x="2001" y="23261"/>
                    <a:pt x="7996" y="23261"/>
                  </a:cubicBezTo>
                  <a:cubicBezTo>
                    <a:pt x="8195" y="23261"/>
                    <a:pt x="8399" y="23245"/>
                    <a:pt x="8608" y="23211"/>
                  </a:cubicBezTo>
                  <a:cubicBezTo>
                    <a:pt x="16573" y="21901"/>
                    <a:pt x="16573" y="18508"/>
                    <a:pt x="16573" y="18508"/>
                  </a:cubicBezTo>
                  <a:cubicBezTo>
                    <a:pt x="16573" y="18508"/>
                    <a:pt x="20079" y="24845"/>
                    <a:pt x="27073" y="24845"/>
                  </a:cubicBezTo>
                  <a:cubicBezTo>
                    <a:pt x="28792" y="24845"/>
                    <a:pt x="30721" y="24462"/>
                    <a:pt x="32861" y="23508"/>
                  </a:cubicBezTo>
                  <a:cubicBezTo>
                    <a:pt x="42922" y="19032"/>
                    <a:pt x="37064" y="11424"/>
                    <a:pt x="37064" y="11424"/>
                  </a:cubicBezTo>
                  <a:cubicBezTo>
                    <a:pt x="37064" y="11424"/>
                    <a:pt x="38040" y="9126"/>
                    <a:pt x="37064" y="8447"/>
                  </a:cubicBezTo>
                  <a:cubicBezTo>
                    <a:pt x="36886" y="8323"/>
                    <a:pt x="36730" y="8268"/>
                    <a:pt x="36591" y="8268"/>
                  </a:cubicBezTo>
                  <a:cubicBezTo>
                    <a:pt x="35642" y="8268"/>
                    <a:pt x="35552" y="10816"/>
                    <a:pt x="35552" y="10816"/>
                  </a:cubicBezTo>
                  <a:cubicBezTo>
                    <a:pt x="35552" y="10816"/>
                    <a:pt x="34598" y="10186"/>
                    <a:pt x="33791" y="10186"/>
                  </a:cubicBezTo>
                  <a:cubicBezTo>
                    <a:pt x="33329" y="10186"/>
                    <a:pt x="32914" y="10392"/>
                    <a:pt x="32754" y="11043"/>
                  </a:cubicBezTo>
                  <a:cubicBezTo>
                    <a:pt x="32563" y="11816"/>
                    <a:pt x="35314" y="12983"/>
                    <a:pt x="35314" y="12983"/>
                  </a:cubicBezTo>
                  <a:cubicBezTo>
                    <a:pt x="35314" y="12983"/>
                    <a:pt x="36016" y="16115"/>
                    <a:pt x="32706" y="16543"/>
                  </a:cubicBezTo>
                  <a:cubicBezTo>
                    <a:pt x="32652" y="16550"/>
                    <a:pt x="32598" y="16553"/>
                    <a:pt x="32545" y="16553"/>
                  </a:cubicBezTo>
                  <a:cubicBezTo>
                    <a:pt x="31363" y="16553"/>
                    <a:pt x="30463" y="14934"/>
                    <a:pt x="29575" y="12769"/>
                  </a:cubicBezTo>
                  <a:cubicBezTo>
                    <a:pt x="30789" y="12721"/>
                    <a:pt x="31873" y="12305"/>
                    <a:pt x="32420" y="11376"/>
                  </a:cubicBezTo>
                  <a:cubicBezTo>
                    <a:pt x="32849" y="10650"/>
                    <a:pt x="33575" y="2934"/>
                    <a:pt x="29480" y="613"/>
                  </a:cubicBezTo>
                  <a:cubicBezTo>
                    <a:pt x="28713" y="177"/>
                    <a:pt x="27929" y="0"/>
                    <a:pt x="27160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2624426" y="1149724"/>
              <a:ext cx="56001" cy="84933"/>
            </a:xfrm>
            <a:custGeom>
              <a:avLst/>
              <a:gdLst/>
              <a:ahLst/>
              <a:cxnLst/>
              <a:rect l="l" t="t" r="r" b="b"/>
              <a:pathLst>
                <a:path w="1775" h="2692" extrusionOk="0">
                  <a:moveTo>
                    <a:pt x="1584" y="1"/>
                  </a:moveTo>
                  <a:cubicBezTo>
                    <a:pt x="1525" y="1"/>
                    <a:pt x="1489" y="48"/>
                    <a:pt x="1489" y="96"/>
                  </a:cubicBezTo>
                  <a:cubicBezTo>
                    <a:pt x="1513" y="655"/>
                    <a:pt x="1513" y="2167"/>
                    <a:pt x="1168" y="2465"/>
                  </a:cubicBezTo>
                  <a:cubicBezTo>
                    <a:pt x="1132" y="2492"/>
                    <a:pt x="1103" y="2505"/>
                    <a:pt x="1066" y="2505"/>
                  </a:cubicBezTo>
                  <a:cubicBezTo>
                    <a:pt x="1053" y="2505"/>
                    <a:pt x="1040" y="2504"/>
                    <a:pt x="1025" y="2501"/>
                  </a:cubicBezTo>
                  <a:cubicBezTo>
                    <a:pt x="501" y="2382"/>
                    <a:pt x="251" y="858"/>
                    <a:pt x="203" y="274"/>
                  </a:cubicBezTo>
                  <a:cubicBezTo>
                    <a:pt x="191" y="227"/>
                    <a:pt x="144" y="191"/>
                    <a:pt x="96" y="191"/>
                  </a:cubicBezTo>
                  <a:cubicBezTo>
                    <a:pt x="49" y="191"/>
                    <a:pt x="1" y="239"/>
                    <a:pt x="13" y="298"/>
                  </a:cubicBezTo>
                  <a:cubicBezTo>
                    <a:pt x="25" y="524"/>
                    <a:pt x="227" y="2525"/>
                    <a:pt x="989" y="2679"/>
                  </a:cubicBezTo>
                  <a:cubicBezTo>
                    <a:pt x="1013" y="2691"/>
                    <a:pt x="1037" y="2691"/>
                    <a:pt x="1061" y="2691"/>
                  </a:cubicBezTo>
                  <a:cubicBezTo>
                    <a:pt x="1144" y="2691"/>
                    <a:pt x="1215" y="2668"/>
                    <a:pt x="1287" y="2608"/>
                  </a:cubicBezTo>
                  <a:cubicBezTo>
                    <a:pt x="1775" y="2191"/>
                    <a:pt x="1692" y="310"/>
                    <a:pt x="1680" y="96"/>
                  </a:cubicBezTo>
                  <a:cubicBezTo>
                    <a:pt x="1680" y="36"/>
                    <a:pt x="1632" y="1"/>
                    <a:pt x="158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2719486" y="1137324"/>
              <a:ext cx="55623" cy="84933"/>
            </a:xfrm>
            <a:custGeom>
              <a:avLst/>
              <a:gdLst/>
              <a:ahLst/>
              <a:cxnLst/>
              <a:rect l="l" t="t" r="r" b="b"/>
              <a:pathLst>
                <a:path w="1763" h="2692" extrusionOk="0">
                  <a:moveTo>
                    <a:pt x="1572" y="1"/>
                  </a:moveTo>
                  <a:cubicBezTo>
                    <a:pt x="1524" y="1"/>
                    <a:pt x="1488" y="48"/>
                    <a:pt x="1488" y="96"/>
                  </a:cubicBezTo>
                  <a:cubicBezTo>
                    <a:pt x="1512" y="655"/>
                    <a:pt x="1512" y="2168"/>
                    <a:pt x="1167" y="2465"/>
                  </a:cubicBezTo>
                  <a:cubicBezTo>
                    <a:pt x="1131" y="2492"/>
                    <a:pt x="1096" y="2505"/>
                    <a:pt x="1060" y="2505"/>
                  </a:cubicBezTo>
                  <a:cubicBezTo>
                    <a:pt x="1048" y="2505"/>
                    <a:pt x="1036" y="2504"/>
                    <a:pt x="1024" y="2501"/>
                  </a:cubicBezTo>
                  <a:cubicBezTo>
                    <a:pt x="488" y="2382"/>
                    <a:pt x="250" y="858"/>
                    <a:pt x="191" y="274"/>
                  </a:cubicBezTo>
                  <a:cubicBezTo>
                    <a:pt x="191" y="227"/>
                    <a:pt x="143" y="191"/>
                    <a:pt x="95" y="191"/>
                  </a:cubicBezTo>
                  <a:cubicBezTo>
                    <a:pt x="36" y="191"/>
                    <a:pt x="0" y="239"/>
                    <a:pt x="0" y="298"/>
                  </a:cubicBezTo>
                  <a:cubicBezTo>
                    <a:pt x="24" y="524"/>
                    <a:pt x="215" y="2525"/>
                    <a:pt x="977" y="2680"/>
                  </a:cubicBezTo>
                  <a:cubicBezTo>
                    <a:pt x="1000" y="2691"/>
                    <a:pt x="1036" y="2691"/>
                    <a:pt x="1060" y="2691"/>
                  </a:cubicBezTo>
                  <a:cubicBezTo>
                    <a:pt x="1143" y="2691"/>
                    <a:pt x="1215" y="2656"/>
                    <a:pt x="1286" y="2608"/>
                  </a:cubicBezTo>
                  <a:cubicBezTo>
                    <a:pt x="1762" y="2191"/>
                    <a:pt x="1679" y="310"/>
                    <a:pt x="1679" y="96"/>
                  </a:cubicBezTo>
                  <a:cubicBezTo>
                    <a:pt x="1667" y="36"/>
                    <a:pt x="1631" y="1"/>
                    <a:pt x="157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2742770" y="1269077"/>
              <a:ext cx="163808" cy="109068"/>
            </a:xfrm>
            <a:custGeom>
              <a:avLst/>
              <a:gdLst/>
              <a:ahLst/>
              <a:cxnLst/>
              <a:rect l="l" t="t" r="r" b="b"/>
              <a:pathLst>
                <a:path w="5192" h="3457" extrusionOk="0">
                  <a:moveTo>
                    <a:pt x="5090" y="1"/>
                  </a:moveTo>
                  <a:cubicBezTo>
                    <a:pt x="5066" y="1"/>
                    <a:pt x="5043" y="10"/>
                    <a:pt x="5025" y="28"/>
                  </a:cubicBezTo>
                  <a:cubicBezTo>
                    <a:pt x="4037" y="1004"/>
                    <a:pt x="96" y="3266"/>
                    <a:pt x="60" y="3278"/>
                  </a:cubicBezTo>
                  <a:cubicBezTo>
                    <a:pt x="12" y="3314"/>
                    <a:pt x="0" y="3361"/>
                    <a:pt x="24" y="3409"/>
                  </a:cubicBezTo>
                  <a:cubicBezTo>
                    <a:pt x="36" y="3445"/>
                    <a:pt x="72" y="3456"/>
                    <a:pt x="108" y="3456"/>
                  </a:cubicBezTo>
                  <a:cubicBezTo>
                    <a:pt x="119" y="3456"/>
                    <a:pt x="143" y="3456"/>
                    <a:pt x="155" y="3445"/>
                  </a:cubicBezTo>
                  <a:cubicBezTo>
                    <a:pt x="310" y="3349"/>
                    <a:pt x="4156" y="1159"/>
                    <a:pt x="5156" y="158"/>
                  </a:cubicBezTo>
                  <a:cubicBezTo>
                    <a:pt x="5192" y="123"/>
                    <a:pt x="5192" y="63"/>
                    <a:pt x="5156" y="28"/>
                  </a:cubicBezTo>
                  <a:cubicBezTo>
                    <a:pt x="5138" y="10"/>
                    <a:pt x="5114" y="1"/>
                    <a:pt x="5090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2697685" y="960013"/>
              <a:ext cx="228043" cy="321968"/>
            </a:xfrm>
            <a:custGeom>
              <a:avLst/>
              <a:gdLst/>
              <a:ahLst/>
              <a:cxnLst/>
              <a:rect l="l" t="t" r="r" b="b"/>
              <a:pathLst>
                <a:path w="7228" h="10205" extrusionOk="0">
                  <a:moveTo>
                    <a:pt x="108" y="1"/>
                  </a:moveTo>
                  <a:cubicBezTo>
                    <a:pt x="48" y="1"/>
                    <a:pt x="13" y="48"/>
                    <a:pt x="1" y="96"/>
                  </a:cubicBezTo>
                  <a:cubicBezTo>
                    <a:pt x="1" y="144"/>
                    <a:pt x="36" y="191"/>
                    <a:pt x="96" y="191"/>
                  </a:cubicBezTo>
                  <a:cubicBezTo>
                    <a:pt x="132" y="191"/>
                    <a:pt x="3965" y="525"/>
                    <a:pt x="7025" y="10133"/>
                  </a:cubicBezTo>
                  <a:cubicBezTo>
                    <a:pt x="7037" y="10181"/>
                    <a:pt x="7085" y="10205"/>
                    <a:pt x="7121" y="10205"/>
                  </a:cubicBezTo>
                  <a:lnTo>
                    <a:pt x="7144" y="10205"/>
                  </a:lnTo>
                  <a:cubicBezTo>
                    <a:pt x="7192" y="10181"/>
                    <a:pt x="7228" y="10133"/>
                    <a:pt x="7204" y="10085"/>
                  </a:cubicBezTo>
                  <a:cubicBezTo>
                    <a:pt x="4096" y="322"/>
                    <a:pt x="263" y="13"/>
                    <a:pt x="10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2234531" y="1162501"/>
              <a:ext cx="139009" cy="336607"/>
            </a:xfrm>
            <a:custGeom>
              <a:avLst/>
              <a:gdLst/>
              <a:ahLst/>
              <a:cxnLst/>
              <a:rect l="l" t="t" r="r" b="b"/>
              <a:pathLst>
                <a:path w="4406" h="10669" extrusionOk="0">
                  <a:moveTo>
                    <a:pt x="4300" y="0"/>
                  </a:moveTo>
                  <a:cubicBezTo>
                    <a:pt x="4154" y="0"/>
                    <a:pt x="2725" y="23"/>
                    <a:pt x="1631" y="1381"/>
                  </a:cubicBezTo>
                  <a:cubicBezTo>
                    <a:pt x="203" y="3132"/>
                    <a:pt x="0" y="6239"/>
                    <a:pt x="1036" y="10597"/>
                  </a:cubicBezTo>
                  <a:cubicBezTo>
                    <a:pt x="1048" y="10633"/>
                    <a:pt x="1084" y="10668"/>
                    <a:pt x="1131" y="10668"/>
                  </a:cubicBezTo>
                  <a:cubicBezTo>
                    <a:pt x="1143" y="10668"/>
                    <a:pt x="1143" y="10668"/>
                    <a:pt x="1155" y="10656"/>
                  </a:cubicBezTo>
                  <a:cubicBezTo>
                    <a:pt x="1203" y="10644"/>
                    <a:pt x="1238" y="10597"/>
                    <a:pt x="1227" y="10549"/>
                  </a:cubicBezTo>
                  <a:cubicBezTo>
                    <a:pt x="215" y="6311"/>
                    <a:pt x="405" y="3179"/>
                    <a:pt x="1774" y="1501"/>
                  </a:cubicBezTo>
                  <a:cubicBezTo>
                    <a:pt x="2809" y="213"/>
                    <a:pt x="4199" y="191"/>
                    <a:pt x="4304" y="191"/>
                  </a:cubicBezTo>
                  <a:cubicBezTo>
                    <a:pt x="4308" y="191"/>
                    <a:pt x="4310" y="191"/>
                    <a:pt x="4310" y="191"/>
                  </a:cubicBezTo>
                  <a:cubicBezTo>
                    <a:pt x="4358" y="191"/>
                    <a:pt x="4406" y="143"/>
                    <a:pt x="4406" y="96"/>
                  </a:cubicBezTo>
                  <a:cubicBezTo>
                    <a:pt x="4406" y="48"/>
                    <a:pt x="4370" y="0"/>
                    <a:pt x="4310" y="0"/>
                  </a:cubicBezTo>
                  <a:cubicBezTo>
                    <a:pt x="4308" y="0"/>
                    <a:pt x="4305" y="0"/>
                    <a:pt x="430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2791609" y="993772"/>
              <a:ext cx="202488" cy="217979"/>
            </a:xfrm>
            <a:custGeom>
              <a:avLst/>
              <a:gdLst/>
              <a:ahLst/>
              <a:cxnLst/>
              <a:rect l="l" t="t" r="r" b="b"/>
              <a:pathLst>
                <a:path w="6418" h="6909" extrusionOk="0">
                  <a:moveTo>
                    <a:pt x="89" y="0"/>
                  </a:moveTo>
                  <a:cubicBezTo>
                    <a:pt x="48" y="0"/>
                    <a:pt x="11" y="33"/>
                    <a:pt x="0" y="74"/>
                  </a:cubicBezTo>
                  <a:cubicBezTo>
                    <a:pt x="0" y="121"/>
                    <a:pt x="36" y="181"/>
                    <a:pt x="84" y="181"/>
                  </a:cubicBezTo>
                  <a:cubicBezTo>
                    <a:pt x="95" y="181"/>
                    <a:pt x="1310" y="407"/>
                    <a:pt x="2667" y="1336"/>
                  </a:cubicBezTo>
                  <a:cubicBezTo>
                    <a:pt x="3929" y="2181"/>
                    <a:pt x="5560" y="3836"/>
                    <a:pt x="6227" y="6825"/>
                  </a:cubicBezTo>
                  <a:cubicBezTo>
                    <a:pt x="6239" y="6872"/>
                    <a:pt x="6275" y="6908"/>
                    <a:pt x="6322" y="6908"/>
                  </a:cubicBezTo>
                  <a:cubicBezTo>
                    <a:pt x="6322" y="6908"/>
                    <a:pt x="6334" y="6908"/>
                    <a:pt x="6334" y="6896"/>
                  </a:cubicBezTo>
                  <a:cubicBezTo>
                    <a:pt x="6394" y="6884"/>
                    <a:pt x="6418" y="6837"/>
                    <a:pt x="6406" y="6789"/>
                  </a:cubicBezTo>
                  <a:cubicBezTo>
                    <a:pt x="5108" y="931"/>
                    <a:pt x="167" y="2"/>
                    <a:pt x="107" y="2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2791231" y="1359689"/>
              <a:ext cx="173210" cy="97710"/>
            </a:xfrm>
            <a:custGeom>
              <a:avLst/>
              <a:gdLst/>
              <a:ahLst/>
              <a:cxnLst/>
              <a:rect l="l" t="t" r="r" b="b"/>
              <a:pathLst>
                <a:path w="5490" h="3097" extrusionOk="0">
                  <a:moveTo>
                    <a:pt x="5377" y="1"/>
                  </a:moveTo>
                  <a:cubicBezTo>
                    <a:pt x="5344" y="1"/>
                    <a:pt x="5314" y="14"/>
                    <a:pt x="5299" y="37"/>
                  </a:cubicBezTo>
                  <a:cubicBezTo>
                    <a:pt x="4048" y="2013"/>
                    <a:pt x="131" y="2894"/>
                    <a:pt x="84" y="2906"/>
                  </a:cubicBezTo>
                  <a:cubicBezTo>
                    <a:pt x="36" y="2918"/>
                    <a:pt x="0" y="2966"/>
                    <a:pt x="12" y="3013"/>
                  </a:cubicBezTo>
                  <a:cubicBezTo>
                    <a:pt x="24" y="3061"/>
                    <a:pt x="60" y="3097"/>
                    <a:pt x="107" y="3097"/>
                  </a:cubicBezTo>
                  <a:cubicBezTo>
                    <a:pt x="119" y="3097"/>
                    <a:pt x="119" y="3085"/>
                    <a:pt x="131" y="3085"/>
                  </a:cubicBezTo>
                  <a:cubicBezTo>
                    <a:pt x="286" y="3049"/>
                    <a:pt x="4167" y="2180"/>
                    <a:pt x="5453" y="144"/>
                  </a:cubicBezTo>
                  <a:cubicBezTo>
                    <a:pt x="5489" y="96"/>
                    <a:pt x="5465" y="37"/>
                    <a:pt x="5430" y="13"/>
                  </a:cubicBezTo>
                  <a:cubicBezTo>
                    <a:pt x="5413" y="5"/>
                    <a:pt x="5394" y="1"/>
                    <a:pt x="537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2569213" y="1367955"/>
              <a:ext cx="142795" cy="178100"/>
            </a:xfrm>
            <a:custGeom>
              <a:avLst/>
              <a:gdLst/>
              <a:ahLst/>
              <a:cxnLst/>
              <a:rect l="l" t="t" r="r" b="b"/>
              <a:pathLst>
                <a:path w="4526" h="5645" extrusionOk="0">
                  <a:moveTo>
                    <a:pt x="1152" y="0"/>
                  </a:moveTo>
                  <a:cubicBezTo>
                    <a:pt x="763" y="0"/>
                    <a:pt x="339" y="305"/>
                    <a:pt x="1" y="1311"/>
                  </a:cubicBezTo>
                  <a:cubicBezTo>
                    <a:pt x="1" y="1311"/>
                    <a:pt x="953" y="5395"/>
                    <a:pt x="4525" y="5645"/>
                  </a:cubicBezTo>
                  <a:cubicBezTo>
                    <a:pt x="4525" y="5645"/>
                    <a:pt x="2739" y="3156"/>
                    <a:pt x="2263" y="715"/>
                  </a:cubicBezTo>
                  <a:cubicBezTo>
                    <a:pt x="2263" y="715"/>
                    <a:pt x="1748" y="0"/>
                    <a:pt x="1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2016268" y="1606883"/>
              <a:ext cx="454951" cy="281268"/>
            </a:xfrm>
            <a:custGeom>
              <a:avLst/>
              <a:gdLst/>
              <a:ahLst/>
              <a:cxnLst/>
              <a:rect l="l" t="t" r="r" b="b"/>
              <a:pathLst>
                <a:path w="14420" h="8915" extrusionOk="0">
                  <a:moveTo>
                    <a:pt x="10252" y="0"/>
                  </a:moveTo>
                  <a:cubicBezTo>
                    <a:pt x="10252" y="1"/>
                    <a:pt x="1" y="7132"/>
                    <a:pt x="7406" y="8668"/>
                  </a:cubicBezTo>
                  <a:cubicBezTo>
                    <a:pt x="8237" y="8841"/>
                    <a:pt x="8978" y="8914"/>
                    <a:pt x="9637" y="8914"/>
                  </a:cubicBezTo>
                  <a:cubicBezTo>
                    <a:pt x="13245" y="8914"/>
                    <a:pt x="14419" y="6727"/>
                    <a:pt x="14419" y="6727"/>
                  </a:cubicBezTo>
                  <a:lnTo>
                    <a:pt x="12824" y="1989"/>
                  </a:lnTo>
                  <a:lnTo>
                    <a:pt x="9323" y="3739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2835558" y="1606883"/>
              <a:ext cx="454919" cy="253094"/>
            </a:xfrm>
            <a:custGeom>
              <a:avLst/>
              <a:gdLst/>
              <a:ahLst/>
              <a:cxnLst/>
              <a:rect l="l" t="t" r="r" b="b"/>
              <a:pathLst>
                <a:path w="14419" h="8022" extrusionOk="0">
                  <a:moveTo>
                    <a:pt x="3001" y="0"/>
                  </a:moveTo>
                  <a:lnTo>
                    <a:pt x="4525" y="2548"/>
                  </a:lnTo>
                  <a:lnTo>
                    <a:pt x="1596" y="1084"/>
                  </a:lnTo>
                  <a:lnTo>
                    <a:pt x="0" y="5834"/>
                  </a:lnTo>
                  <a:cubicBezTo>
                    <a:pt x="0" y="5834"/>
                    <a:pt x="1175" y="8021"/>
                    <a:pt x="4782" y="8021"/>
                  </a:cubicBezTo>
                  <a:cubicBezTo>
                    <a:pt x="5442" y="8021"/>
                    <a:pt x="6183" y="7948"/>
                    <a:pt x="7013" y="7775"/>
                  </a:cubicBezTo>
                  <a:cubicBezTo>
                    <a:pt x="14419" y="6227"/>
                    <a:pt x="3001" y="1"/>
                    <a:pt x="3001" y="0"/>
                  </a:cubicBezTo>
                  <a:close/>
                </a:path>
              </a:pathLst>
            </a:custGeom>
            <a:solidFill>
              <a:srgbClr val="AC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2358112" y="1666576"/>
              <a:ext cx="116483" cy="167215"/>
            </a:xfrm>
            <a:custGeom>
              <a:avLst/>
              <a:gdLst/>
              <a:ahLst/>
              <a:cxnLst/>
              <a:rect l="l" t="t" r="r" b="b"/>
              <a:pathLst>
                <a:path w="3692" h="5300" extrusionOk="0">
                  <a:moveTo>
                    <a:pt x="1982" y="1"/>
                  </a:moveTo>
                  <a:cubicBezTo>
                    <a:pt x="1964" y="1"/>
                    <a:pt x="1946" y="5"/>
                    <a:pt x="1929" y="13"/>
                  </a:cubicBezTo>
                  <a:cubicBezTo>
                    <a:pt x="1846" y="73"/>
                    <a:pt x="0" y="1430"/>
                    <a:pt x="36" y="2311"/>
                  </a:cubicBezTo>
                  <a:cubicBezTo>
                    <a:pt x="36" y="2526"/>
                    <a:pt x="143" y="2692"/>
                    <a:pt x="346" y="2823"/>
                  </a:cubicBezTo>
                  <a:cubicBezTo>
                    <a:pt x="847" y="3128"/>
                    <a:pt x="1335" y="3217"/>
                    <a:pt x="1724" y="3217"/>
                  </a:cubicBezTo>
                  <a:cubicBezTo>
                    <a:pt x="1852" y="3217"/>
                    <a:pt x="1969" y="3207"/>
                    <a:pt x="2072" y="3192"/>
                  </a:cubicBezTo>
                  <a:lnTo>
                    <a:pt x="2072" y="3192"/>
                  </a:lnTo>
                  <a:cubicBezTo>
                    <a:pt x="1548" y="3585"/>
                    <a:pt x="715" y="4288"/>
                    <a:pt x="703" y="4764"/>
                  </a:cubicBezTo>
                  <a:cubicBezTo>
                    <a:pt x="703" y="4895"/>
                    <a:pt x="762" y="5014"/>
                    <a:pt x="870" y="5097"/>
                  </a:cubicBezTo>
                  <a:cubicBezTo>
                    <a:pt x="1060" y="5240"/>
                    <a:pt x="1358" y="5300"/>
                    <a:pt x="1691" y="5300"/>
                  </a:cubicBezTo>
                  <a:cubicBezTo>
                    <a:pt x="2525" y="5300"/>
                    <a:pt x="3548" y="4943"/>
                    <a:pt x="3608" y="4919"/>
                  </a:cubicBezTo>
                  <a:cubicBezTo>
                    <a:pt x="3668" y="4907"/>
                    <a:pt x="3691" y="4847"/>
                    <a:pt x="3668" y="4800"/>
                  </a:cubicBezTo>
                  <a:cubicBezTo>
                    <a:pt x="3658" y="4760"/>
                    <a:pt x="3615" y="4737"/>
                    <a:pt x="3574" y="4737"/>
                  </a:cubicBezTo>
                  <a:cubicBezTo>
                    <a:pt x="3565" y="4737"/>
                    <a:pt x="3557" y="4738"/>
                    <a:pt x="3548" y="4740"/>
                  </a:cubicBezTo>
                  <a:cubicBezTo>
                    <a:pt x="3176" y="4872"/>
                    <a:pt x="2333" y="5108"/>
                    <a:pt x="1677" y="5108"/>
                  </a:cubicBezTo>
                  <a:cubicBezTo>
                    <a:pt x="1389" y="5108"/>
                    <a:pt x="1137" y="5063"/>
                    <a:pt x="977" y="4943"/>
                  </a:cubicBezTo>
                  <a:cubicBezTo>
                    <a:pt x="917" y="4895"/>
                    <a:pt x="893" y="4847"/>
                    <a:pt x="893" y="4776"/>
                  </a:cubicBezTo>
                  <a:cubicBezTo>
                    <a:pt x="905" y="4288"/>
                    <a:pt x="2120" y="3359"/>
                    <a:pt x="2596" y="3049"/>
                  </a:cubicBezTo>
                  <a:cubicBezTo>
                    <a:pt x="2632" y="3026"/>
                    <a:pt x="2644" y="2966"/>
                    <a:pt x="2620" y="2919"/>
                  </a:cubicBezTo>
                  <a:cubicBezTo>
                    <a:pt x="2603" y="2893"/>
                    <a:pt x="2573" y="2873"/>
                    <a:pt x="2540" y="2873"/>
                  </a:cubicBezTo>
                  <a:cubicBezTo>
                    <a:pt x="2527" y="2873"/>
                    <a:pt x="2514" y="2876"/>
                    <a:pt x="2501" y="2883"/>
                  </a:cubicBezTo>
                  <a:cubicBezTo>
                    <a:pt x="2494" y="2883"/>
                    <a:pt x="2173" y="3021"/>
                    <a:pt x="1704" y="3021"/>
                  </a:cubicBezTo>
                  <a:cubicBezTo>
                    <a:pt x="1345" y="3021"/>
                    <a:pt x="900" y="2940"/>
                    <a:pt x="441" y="2657"/>
                  </a:cubicBezTo>
                  <a:cubicBezTo>
                    <a:pt x="298" y="2573"/>
                    <a:pt x="227" y="2454"/>
                    <a:pt x="227" y="2311"/>
                  </a:cubicBezTo>
                  <a:cubicBezTo>
                    <a:pt x="203" y="1656"/>
                    <a:pt x="1524" y="537"/>
                    <a:pt x="2036" y="168"/>
                  </a:cubicBezTo>
                  <a:cubicBezTo>
                    <a:pt x="2084" y="144"/>
                    <a:pt x="2096" y="85"/>
                    <a:pt x="2060" y="37"/>
                  </a:cubicBezTo>
                  <a:cubicBezTo>
                    <a:pt x="2045" y="14"/>
                    <a:pt x="2015" y="1"/>
                    <a:pt x="198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2832183" y="1665629"/>
              <a:ext cx="132258" cy="136990"/>
            </a:xfrm>
            <a:custGeom>
              <a:avLst/>
              <a:gdLst/>
              <a:ahLst/>
              <a:cxnLst/>
              <a:rect l="l" t="t" r="r" b="b"/>
              <a:pathLst>
                <a:path w="4192" h="4342" extrusionOk="0">
                  <a:moveTo>
                    <a:pt x="1920" y="0"/>
                  </a:moveTo>
                  <a:cubicBezTo>
                    <a:pt x="1881" y="0"/>
                    <a:pt x="1843" y="30"/>
                    <a:pt x="1834" y="67"/>
                  </a:cubicBezTo>
                  <a:cubicBezTo>
                    <a:pt x="1810" y="115"/>
                    <a:pt x="1846" y="162"/>
                    <a:pt x="1893" y="186"/>
                  </a:cubicBezTo>
                  <a:cubicBezTo>
                    <a:pt x="2453" y="365"/>
                    <a:pt x="3929" y="960"/>
                    <a:pt x="3989" y="1567"/>
                  </a:cubicBezTo>
                  <a:cubicBezTo>
                    <a:pt x="3989" y="1639"/>
                    <a:pt x="3965" y="1698"/>
                    <a:pt x="3917" y="1758"/>
                  </a:cubicBezTo>
                  <a:cubicBezTo>
                    <a:pt x="3642" y="2042"/>
                    <a:pt x="2715" y="2108"/>
                    <a:pt x="2031" y="2108"/>
                  </a:cubicBezTo>
                  <a:cubicBezTo>
                    <a:pt x="1799" y="2108"/>
                    <a:pt x="1594" y="2100"/>
                    <a:pt x="1453" y="2091"/>
                  </a:cubicBezTo>
                  <a:cubicBezTo>
                    <a:pt x="1405" y="2091"/>
                    <a:pt x="1369" y="2127"/>
                    <a:pt x="1357" y="2163"/>
                  </a:cubicBezTo>
                  <a:cubicBezTo>
                    <a:pt x="1345" y="2210"/>
                    <a:pt x="1369" y="2258"/>
                    <a:pt x="1405" y="2270"/>
                  </a:cubicBezTo>
                  <a:cubicBezTo>
                    <a:pt x="1417" y="2282"/>
                    <a:pt x="2619" y="2901"/>
                    <a:pt x="2667" y="3770"/>
                  </a:cubicBezTo>
                  <a:cubicBezTo>
                    <a:pt x="2679" y="3877"/>
                    <a:pt x="2643" y="3949"/>
                    <a:pt x="2572" y="4008"/>
                  </a:cubicBezTo>
                  <a:cubicBezTo>
                    <a:pt x="2442" y="4115"/>
                    <a:pt x="2203" y="4154"/>
                    <a:pt x="1918" y="4154"/>
                  </a:cubicBezTo>
                  <a:cubicBezTo>
                    <a:pt x="1312" y="4154"/>
                    <a:pt x="504" y="3974"/>
                    <a:pt x="131" y="3877"/>
                  </a:cubicBezTo>
                  <a:cubicBezTo>
                    <a:pt x="123" y="3875"/>
                    <a:pt x="115" y="3874"/>
                    <a:pt x="107" y="3874"/>
                  </a:cubicBezTo>
                  <a:cubicBezTo>
                    <a:pt x="68" y="3874"/>
                    <a:pt x="32" y="3897"/>
                    <a:pt x="12" y="3937"/>
                  </a:cubicBezTo>
                  <a:cubicBezTo>
                    <a:pt x="0" y="3996"/>
                    <a:pt x="36" y="4044"/>
                    <a:pt x="83" y="4056"/>
                  </a:cubicBezTo>
                  <a:cubicBezTo>
                    <a:pt x="226" y="4092"/>
                    <a:pt x="1155" y="4342"/>
                    <a:pt x="1893" y="4342"/>
                  </a:cubicBezTo>
                  <a:cubicBezTo>
                    <a:pt x="2227" y="4342"/>
                    <a:pt x="2524" y="4294"/>
                    <a:pt x="2691" y="4151"/>
                  </a:cubicBezTo>
                  <a:cubicBezTo>
                    <a:pt x="2810" y="4056"/>
                    <a:pt x="2869" y="3925"/>
                    <a:pt x="2858" y="3758"/>
                  </a:cubicBezTo>
                  <a:cubicBezTo>
                    <a:pt x="2822" y="3079"/>
                    <a:pt x="2203" y="2556"/>
                    <a:pt x="1810" y="2294"/>
                  </a:cubicBezTo>
                  <a:lnTo>
                    <a:pt x="1810" y="2294"/>
                  </a:lnTo>
                  <a:cubicBezTo>
                    <a:pt x="1879" y="2295"/>
                    <a:pt x="1956" y="2296"/>
                    <a:pt x="2038" y="2296"/>
                  </a:cubicBezTo>
                  <a:cubicBezTo>
                    <a:pt x="2701" y="2296"/>
                    <a:pt x="3709" y="2238"/>
                    <a:pt x="4048" y="1889"/>
                  </a:cubicBezTo>
                  <a:cubicBezTo>
                    <a:pt x="4143" y="1794"/>
                    <a:pt x="4191" y="1675"/>
                    <a:pt x="4179" y="1555"/>
                  </a:cubicBezTo>
                  <a:cubicBezTo>
                    <a:pt x="4084" y="698"/>
                    <a:pt x="2036" y="31"/>
                    <a:pt x="1953" y="8"/>
                  </a:cubicBezTo>
                  <a:cubicBezTo>
                    <a:pt x="1942" y="2"/>
                    <a:pt x="1931" y="0"/>
                    <a:pt x="192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2799118" y="2305684"/>
              <a:ext cx="152923" cy="77739"/>
            </a:xfrm>
            <a:custGeom>
              <a:avLst/>
              <a:gdLst/>
              <a:ahLst/>
              <a:cxnLst/>
              <a:rect l="l" t="t" r="r" b="b"/>
              <a:pathLst>
                <a:path w="4847" h="2464" extrusionOk="0">
                  <a:moveTo>
                    <a:pt x="1735" y="1"/>
                  </a:moveTo>
                  <a:cubicBezTo>
                    <a:pt x="1698" y="1"/>
                    <a:pt x="1660" y="7"/>
                    <a:pt x="1620" y="21"/>
                  </a:cubicBezTo>
                  <a:cubicBezTo>
                    <a:pt x="977" y="211"/>
                    <a:pt x="119" y="2116"/>
                    <a:pt x="24" y="2331"/>
                  </a:cubicBezTo>
                  <a:cubicBezTo>
                    <a:pt x="0" y="2378"/>
                    <a:pt x="24" y="2438"/>
                    <a:pt x="72" y="2462"/>
                  </a:cubicBezTo>
                  <a:lnTo>
                    <a:pt x="119" y="2462"/>
                  </a:lnTo>
                  <a:cubicBezTo>
                    <a:pt x="155" y="2462"/>
                    <a:pt x="179" y="2450"/>
                    <a:pt x="203" y="2414"/>
                  </a:cubicBezTo>
                  <a:cubicBezTo>
                    <a:pt x="453" y="1842"/>
                    <a:pt x="1203" y="330"/>
                    <a:pt x="1679" y="199"/>
                  </a:cubicBezTo>
                  <a:cubicBezTo>
                    <a:pt x="1697" y="190"/>
                    <a:pt x="1714" y="186"/>
                    <a:pt x="1730" y="186"/>
                  </a:cubicBezTo>
                  <a:cubicBezTo>
                    <a:pt x="1756" y="186"/>
                    <a:pt x="1781" y="197"/>
                    <a:pt x="1810" y="211"/>
                  </a:cubicBezTo>
                  <a:cubicBezTo>
                    <a:pt x="2358" y="568"/>
                    <a:pt x="2870" y="2378"/>
                    <a:pt x="2882" y="2402"/>
                  </a:cubicBezTo>
                  <a:cubicBezTo>
                    <a:pt x="2892" y="2433"/>
                    <a:pt x="2920" y="2464"/>
                    <a:pt x="2958" y="2464"/>
                  </a:cubicBezTo>
                  <a:cubicBezTo>
                    <a:pt x="2964" y="2464"/>
                    <a:pt x="2970" y="2463"/>
                    <a:pt x="2977" y="2462"/>
                  </a:cubicBezTo>
                  <a:cubicBezTo>
                    <a:pt x="3025" y="2462"/>
                    <a:pt x="3060" y="2426"/>
                    <a:pt x="3060" y="2390"/>
                  </a:cubicBezTo>
                  <a:cubicBezTo>
                    <a:pt x="3120" y="1866"/>
                    <a:pt x="3370" y="473"/>
                    <a:pt x="3739" y="235"/>
                  </a:cubicBezTo>
                  <a:cubicBezTo>
                    <a:pt x="3767" y="221"/>
                    <a:pt x="3795" y="215"/>
                    <a:pt x="3820" y="215"/>
                  </a:cubicBezTo>
                  <a:cubicBezTo>
                    <a:pt x="3838" y="215"/>
                    <a:pt x="3855" y="218"/>
                    <a:pt x="3870" y="223"/>
                  </a:cubicBezTo>
                  <a:cubicBezTo>
                    <a:pt x="4346" y="378"/>
                    <a:pt x="4596" y="1831"/>
                    <a:pt x="4656" y="2378"/>
                  </a:cubicBezTo>
                  <a:cubicBezTo>
                    <a:pt x="4656" y="2430"/>
                    <a:pt x="4692" y="2464"/>
                    <a:pt x="4740" y="2464"/>
                  </a:cubicBezTo>
                  <a:cubicBezTo>
                    <a:pt x="4748" y="2464"/>
                    <a:pt x="4755" y="2463"/>
                    <a:pt x="4763" y="2462"/>
                  </a:cubicBezTo>
                  <a:cubicBezTo>
                    <a:pt x="4810" y="2462"/>
                    <a:pt x="4846" y="2414"/>
                    <a:pt x="4834" y="2366"/>
                  </a:cubicBezTo>
                  <a:cubicBezTo>
                    <a:pt x="4822" y="2152"/>
                    <a:pt x="4608" y="271"/>
                    <a:pt x="3929" y="45"/>
                  </a:cubicBezTo>
                  <a:cubicBezTo>
                    <a:pt x="3894" y="31"/>
                    <a:pt x="3856" y="24"/>
                    <a:pt x="3819" y="24"/>
                  </a:cubicBezTo>
                  <a:cubicBezTo>
                    <a:pt x="3757" y="24"/>
                    <a:pt x="3696" y="43"/>
                    <a:pt x="3644" y="80"/>
                  </a:cubicBezTo>
                  <a:cubicBezTo>
                    <a:pt x="3263" y="318"/>
                    <a:pt x="3036" y="1354"/>
                    <a:pt x="2929" y="1950"/>
                  </a:cubicBezTo>
                  <a:cubicBezTo>
                    <a:pt x="2739" y="1366"/>
                    <a:pt x="2346" y="342"/>
                    <a:pt x="1905" y="56"/>
                  </a:cubicBezTo>
                  <a:cubicBezTo>
                    <a:pt x="1853" y="19"/>
                    <a:pt x="1796" y="1"/>
                    <a:pt x="173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2187206" y="2169199"/>
              <a:ext cx="109699" cy="117997"/>
            </a:xfrm>
            <a:custGeom>
              <a:avLst/>
              <a:gdLst/>
              <a:ahLst/>
              <a:cxnLst/>
              <a:rect l="l" t="t" r="r" b="b"/>
              <a:pathLst>
                <a:path w="3477" h="3740" extrusionOk="0">
                  <a:moveTo>
                    <a:pt x="1031" y="1"/>
                  </a:moveTo>
                  <a:cubicBezTo>
                    <a:pt x="535" y="1"/>
                    <a:pt x="119" y="96"/>
                    <a:pt x="83" y="108"/>
                  </a:cubicBezTo>
                  <a:cubicBezTo>
                    <a:pt x="36" y="120"/>
                    <a:pt x="0" y="168"/>
                    <a:pt x="12" y="215"/>
                  </a:cubicBezTo>
                  <a:cubicBezTo>
                    <a:pt x="22" y="257"/>
                    <a:pt x="60" y="289"/>
                    <a:pt x="100" y="289"/>
                  </a:cubicBezTo>
                  <a:cubicBezTo>
                    <a:pt x="107" y="289"/>
                    <a:pt x="113" y="288"/>
                    <a:pt x="119" y="287"/>
                  </a:cubicBezTo>
                  <a:cubicBezTo>
                    <a:pt x="131" y="287"/>
                    <a:pt x="556" y="190"/>
                    <a:pt x="1049" y="190"/>
                  </a:cubicBezTo>
                  <a:cubicBezTo>
                    <a:pt x="1518" y="190"/>
                    <a:pt x="2049" y="278"/>
                    <a:pt x="2346" y="620"/>
                  </a:cubicBezTo>
                  <a:cubicBezTo>
                    <a:pt x="2453" y="751"/>
                    <a:pt x="2500" y="882"/>
                    <a:pt x="2465" y="1025"/>
                  </a:cubicBezTo>
                  <a:cubicBezTo>
                    <a:pt x="2369" y="1608"/>
                    <a:pt x="1369" y="2180"/>
                    <a:pt x="1357" y="2192"/>
                  </a:cubicBezTo>
                  <a:cubicBezTo>
                    <a:pt x="1322" y="2216"/>
                    <a:pt x="1310" y="2263"/>
                    <a:pt x="1322" y="2311"/>
                  </a:cubicBezTo>
                  <a:cubicBezTo>
                    <a:pt x="1341" y="2350"/>
                    <a:pt x="1377" y="2373"/>
                    <a:pt x="1416" y="2373"/>
                  </a:cubicBezTo>
                  <a:cubicBezTo>
                    <a:pt x="1424" y="2373"/>
                    <a:pt x="1433" y="2372"/>
                    <a:pt x="1441" y="2370"/>
                  </a:cubicBezTo>
                  <a:cubicBezTo>
                    <a:pt x="1781" y="2264"/>
                    <a:pt x="2273" y="2162"/>
                    <a:pt x="2663" y="2162"/>
                  </a:cubicBezTo>
                  <a:cubicBezTo>
                    <a:pt x="2928" y="2162"/>
                    <a:pt x="3147" y="2209"/>
                    <a:pt x="3239" y="2335"/>
                  </a:cubicBezTo>
                  <a:cubicBezTo>
                    <a:pt x="3274" y="2370"/>
                    <a:pt x="3286" y="2430"/>
                    <a:pt x="3274" y="2489"/>
                  </a:cubicBezTo>
                  <a:cubicBezTo>
                    <a:pt x="3203" y="2858"/>
                    <a:pt x="2488" y="3382"/>
                    <a:pt x="2215" y="3561"/>
                  </a:cubicBezTo>
                  <a:cubicBezTo>
                    <a:pt x="2179" y="3585"/>
                    <a:pt x="2167" y="3644"/>
                    <a:pt x="2191" y="3692"/>
                  </a:cubicBezTo>
                  <a:cubicBezTo>
                    <a:pt x="2203" y="3716"/>
                    <a:pt x="2238" y="3740"/>
                    <a:pt x="2274" y="3740"/>
                  </a:cubicBezTo>
                  <a:cubicBezTo>
                    <a:pt x="2286" y="3740"/>
                    <a:pt x="2310" y="3728"/>
                    <a:pt x="2322" y="3716"/>
                  </a:cubicBezTo>
                  <a:cubicBezTo>
                    <a:pt x="2429" y="3644"/>
                    <a:pt x="3370" y="3025"/>
                    <a:pt x="3453" y="2525"/>
                  </a:cubicBezTo>
                  <a:cubicBezTo>
                    <a:pt x="3477" y="2406"/>
                    <a:pt x="3453" y="2299"/>
                    <a:pt x="3393" y="2216"/>
                  </a:cubicBezTo>
                  <a:cubicBezTo>
                    <a:pt x="3256" y="2032"/>
                    <a:pt x="2971" y="1971"/>
                    <a:pt x="2658" y="1971"/>
                  </a:cubicBezTo>
                  <a:cubicBezTo>
                    <a:pt x="2401" y="1971"/>
                    <a:pt x="2124" y="2012"/>
                    <a:pt x="1893" y="2061"/>
                  </a:cubicBezTo>
                  <a:cubicBezTo>
                    <a:pt x="2215" y="1811"/>
                    <a:pt x="2596" y="1442"/>
                    <a:pt x="2655" y="1061"/>
                  </a:cubicBezTo>
                  <a:cubicBezTo>
                    <a:pt x="2691" y="858"/>
                    <a:pt x="2631" y="668"/>
                    <a:pt x="2488" y="501"/>
                  </a:cubicBezTo>
                  <a:cubicBezTo>
                    <a:pt x="2138" y="102"/>
                    <a:pt x="1542" y="1"/>
                    <a:pt x="1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2894904" y="1394204"/>
              <a:ext cx="94303" cy="143963"/>
            </a:xfrm>
            <a:custGeom>
              <a:avLst/>
              <a:gdLst/>
              <a:ahLst/>
              <a:cxnLst/>
              <a:rect l="l" t="t" r="r" b="b"/>
              <a:pathLst>
                <a:path w="2989" h="4563" extrusionOk="0">
                  <a:moveTo>
                    <a:pt x="2883" y="0"/>
                  </a:moveTo>
                  <a:cubicBezTo>
                    <a:pt x="2834" y="0"/>
                    <a:pt x="2797" y="33"/>
                    <a:pt x="2786" y="74"/>
                  </a:cubicBezTo>
                  <a:cubicBezTo>
                    <a:pt x="2786" y="98"/>
                    <a:pt x="2203" y="3039"/>
                    <a:pt x="60" y="4384"/>
                  </a:cubicBezTo>
                  <a:cubicBezTo>
                    <a:pt x="12" y="4420"/>
                    <a:pt x="0" y="4479"/>
                    <a:pt x="24" y="4515"/>
                  </a:cubicBezTo>
                  <a:cubicBezTo>
                    <a:pt x="48" y="4551"/>
                    <a:pt x="72" y="4563"/>
                    <a:pt x="108" y="4563"/>
                  </a:cubicBezTo>
                  <a:cubicBezTo>
                    <a:pt x="119" y="4563"/>
                    <a:pt x="143" y="4563"/>
                    <a:pt x="155" y="4551"/>
                  </a:cubicBezTo>
                  <a:cubicBezTo>
                    <a:pt x="2370" y="3146"/>
                    <a:pt x="2965" y="133"/>
                    <a:pt x="2977" y="110"/>
                  </a:cubicBezTo>
                  <a:cubicBezTo>
                    <a:pt x="2989" y="62"/>
                    <a:pt x="2953" y="2"/>
                    <a:pt x="2906" y="2"/>
                  </a:cubicBezTo>
                  <a:cubicBezTo>
                    <a:pt x="2898" y="1"/>
                    <a:pt x="2890" y="0"/>
                    <a:pt x="28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3024858" y="1412251"/>
              <a:ext cx="16942" cy="154090"/>
            </a:xfrm>
            <a:custGeom>
              <a:avLst/>
              <a:gdLst/>
              <a:ahLst/>
              <a:cxnLst/>
              <a:rect l="l" t="t" r="r" b="b"/>
              <a:pathLst>
                <a:path w="537" h="4884" extrusionOk="0">
                  <a:moveTo>
                    <a:pt x="123" y="0"/>
                  </a:moveTo>
                  <a:cubicBezTo>
                    <a:pt x="118" y="0"/>
                    <a:pt x="113" y="1"/>
                    <a:pt x="108" y="2"/>
                  </a:cubicBezTo>
                  <a:cubicBezTo>
                    <a:pt x="49" y="2"/>
                    <a:pt x="13" y="50"/>
                    <a:pt x="13" y="97"/>
                  </a:cubicBezTo>
                  <a:cubicBezTo>
                    <a:pt x="25" y="133"/>
                    <a:pt x="346" y="3360"/>
                    <a:pt x="13" y="4764"/>
                  </a:cubicBezTo>
                  <a:cubicBezTo>
                    <a:pt x="1" y="4812"/>
                    <a:pt x="37" y="4872"/>
                    <a:pt x="84" y="4884"/>
                  </a:cubicBezTo>
                  <a:lnTo>
                    <a:pt x="108" y="4884"/>
                  </a:lnTo>
                  <a:cubicBezTo>
                    <a:pt x="144" y="4884"/>
                    <a:pt x="191" y="4848"/>
                    <a:pt x="203" y="4812"/>
                  </a:cubicBezTo>
                  <a:cubicBezTo>
                    <a:pt x="537" y="3371"/>
                    <a:pt x="215" y="216"/>
                    <a:pt x="203" y="85"/>
                  </a:cubicBezTo>
                  <a:cubicBezTo>
                    <a:pt x="203" y="43"/>
                    <a:pt x="165" y="0"/>
                    <a:pt x="12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2140228" y="1172156"/>
              <a:ext cx="193496" cy="246185"/>
            </a:xfrm>
            <a:custGeom>
              <a:avLst/>
              <a:gdLst/>
              <a:ahLst/>
              <a:cxnLst/>
              <a:rect l="l" t="t" r="r" b="b"/>
              <a:pathLst>
                <a:path w="6133" h="7803" extrusionOk="0">
                  <a:moveTo>
                    <a:pt x="6031" y="1"/>
                  </a:moveTo>
                  <a:cubicBezTo>
                    <a:pt x="6022" y="1"/>
                    <a:pt x="6012" y="2"/>
                    <a:pt x="6002" y="4"/>
                  </a:cubicBezTo>
                  <a:cubicBezTo>
                    <a:pt x="1" y="1516"/>
                    <a:pt x="691" y="7648"/>
                    <a:pt x="691" y="7719"/>
                  </a:cubicBezTo>
                  <a:cubicBezTo>
                    <a:pt x="703" y="7767"/>
                    <a:pt x="739" y="7802"/>
                    <a:pt x="787" y="7802"/>
                  </a:cubicBezTo>
                  <a:cubicBezTo>
                    <a:pt x="798" y="7802"/>
                    <a:pt x="798" y="7802"/>
                    <a:pt x="798" y="7791"/>
                  </a:cubicBezTo>
                  <a:cubicBezTo>
                    <a:pt x="858" y="7791"/>
                    <a:pt x="894" y="7743"/>
                    <a:pt x="882" y="7695"/>
                  </a:cubicBezTo>
                  <a:cubicBezTo>
                    <a:pt x="882" y="7636"/>
                    <a:pt x="215" y="1659"/>
                    <a:pt x="6049" y="182"/>
                  </a:cubicBezTo>
                  <a:cubicBezTo>
                    <a:pt x="6097" y="171"/>
                    <a:pt x="6132" y="123"/>
                    <a:pt x="6121" y="63"/>
                  </a:cubicBezTo>
                  <a:cubicBezTo>
                    <a:pt x="6111" y="24"/>
                    <a:pt x="6076" y="1"/>
                    <a:pt x="6031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3062056" y="1401776"/>
              <a:ext cx="54140" cy="113485"/>
            </a:xfrm>
            <a:custGeom>
              <a:avLst/>
              <a:gdLst/>
              <a:ahLst/>
              <a:cxnLst/>
              <a:rect l="l" t="t" r="r" b="b"/>
              <a:pathLst>
                <a:path w="1716" h="3597" extrusionOk="0">
                  <a:moveTo>
                    <a:pt x="98" y="1"/>
                  </a:moveTo>
                  <a:cubicBezTo>
                    <a:pt x="81" y="1"/>
                    <a:pt x="64" y="5"/>
                    <a:pt x="48" y="12"/>
                  </a:cubicBezTo>
                  <a:cubicBezTo>
                    <a:pt x="13" y="48"/>
                    <a:pt x="1" y="108"/>
                    <a:pt x="25" y="143"/>
                  </a:cubicBezTo>
                  <a:cubicBezTo>
                    <a:pt x="36" y="167"/>
                    <a:pt x="1144" y="1846"/>
                    <a:pt x="1513" y="3513"/>
                  </a:cubicBezTo>
                  <a:cubicBezTo>
                    <a:pt x="1525" y="3561"/>
                    <a:pt x="1560" y="3596"/>
                    <a:pt x="1608" y="3596"/>
                  </a:cubicBezTo>
                  <a:cubicBezTo>
                    <a:pt x="1620" y="3596"/>
                    <a:pt x="1620" y="3596"/>
                    <a:pt x="1632" y="3584"/>
                  </a:cubicBezTo>
                  <a:cubicBezTo>
                    <a:pt x="1679" y="3572"/>
                    <a:pt x="1715" y="3525"/>
                    <a:pt x="1703" y="3477"/>
                  </a:cubicBezTo>
                  <a:cubicBezTo>
                    <a:pt x="1322" y="1775"/>
                    <a:pt x="191" y="60"/>
                    <a:pt x="179" y="48"/>
                  </a:cubicBezTo>
                  <a:cubicBezTo>
                    <a:pt x="163" y="16"/>
                    <a:pt x="132" y="1"/>
                    <a:pt x="98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3095877" y="1372183"/>
              <a:ext cx="78528" cy="70577"/>
            </a:xfrm>
            <a:custGeom>
              <a:avLst/>
              <a:gdLst/>
              <a:ahLst/>
              <a:cxnLst/>
              <a:rect l="l" t="t" r="r" b="b"/>
              <a:pathLst>
                <a:path w="2489" h="2237" extrusionOk="0">
                  <a:moveTo>
                    <a:pt x="115" y="1"/>
                  </a:moveTo>
                  <a:cubicBezTo>
                    <a:pt x="78" y="1"/>
                    <a:pt x="41" y="23"/>
                    <a:pt x="24" y="58"/>
                  </a:cubicBezTo>
                  <a:cubicBezTo>
                    <a:pt x="0" y="93"/>
                    <a:pt x="24" y="153"/>
                    <a:pt x="60" y="177"/>
                  </a:cubicBezTo>
                  <a:cubicBezTo>
                    <a:pt x="84" y="188"/>
                    <a:pt x="1691" y="1034"/>
                    <a:pt x="2298" y="2189"/>
                  </a:cubicBezTo>
                  <a:cubicBezTo>
                    <a:pt x="2310" y="2224"/>
                    <a:pt x="2346" y="2236"/>
                    <a:pt x="2382" y="2236"/>
                  </a:cubicBezTo>
                  <a:cubicBezTo>
                    <a:pt x="2393" y="2236"/>
                    <a:pt x="2405" y="2236"/>
                    <a:pt x="2417" y="2224"/>
                  </a:cubicBezTo>
                  <a:cubicBezTo>
                    <a:pt x="2465" y="2201"/>
                    <a:pt x="2489" y="2141"/>
                    <a:pt x="2465" y="2105"/>
                  </a:cubicBezTo>
                  <a:cubicBezTo>
                    <a:pt x="1822" y="903"/>
                    <a:pt x="215" y="46"/>
                    <a:pt x="155" y="10"/>
                  </a:cubicBezTo>
                  <a:cubicBezTo>
                    <a:pt x="142" y="4"/>
                    <a:pt x="129" y="1"/>
                    <a:pt x="115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3109759" y="1343504"/>
              <a:ext cx="59377" cy="21864"/>
            </a:xfrm>
            <a:custGeom>
              <a:avLst/>
              <a:gdLst/>
              <a:ahLst/>
              <a:cxnLst/>
              <a:rect l="l" t="t" r="r" b="b"/>
              <a:pathLst>
                <a:path w="1882" h="693" extrusionOk="0">
                  <a:moveTo>
                    <a:pt x="90" y="0"/>
                  </a:moveTo>
                  <a:cubicBezTo>
                    <a:pt x="39" y="0"/>
                    <a:pt x="1" y="43"/>
                    <a:pt x="1" y="85"/>
                  </a:cubicBezTo>
                  <a:cubicBezTo>
                    <a:pt x="1" y="145"/>
                    <a:pt x="37" y="181"/>
                    <a:pt x="84" y="193"/>
                  </a:cubicBezTo>
                  <a:cubicBezTo>
                    <a:pt x="96" y="193"/>
                    <a:pt x="1120" y="288"/>
                    <a:pt x="1715" y="681"/>
                  </a:cubicBezTo>
                  <a:cubicBezTo>
                    <a:pt x="1739" y="693"/>
                    <a:pt x="1751" y="693"/>
                    <a:pt x="1775" y="693"/>
                  </a:cubicBezTo>
                  <a:cubicBezTo>
                    <a:pt x="1799" y="693"/>
                    <a:pt x="1834" y="681"/>
                    <a:pt x="1846" y="657"/>
                  </a:cubicBezTo>
                  <a:cubicBezTo>
                    <a:pt x="1882" y="609"/>
                    <a:pt x="1870" y="550"/>
                    <a:pt x="1822" y="526"/>
                  </a:cubicBezTo>
                  <a:cubicBezTo>
                    <a:pt x="1180" y="97"/>
                    <a:pt x="144" y="2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2610544" y="979511"/>
              <a:ext cx="34579" cy="11358"/>
            </a:xfrm>
            <a:custGeom>
              <a:avLst/>
              <a:gdLst/>
              <a:ahLst/>
              <a:cxnLst/>
              <a:rect l="l" t="t" r="r" b="b"/>
              <a:pathLst>
                <a:path w="1096" h="360" extrusionOk="0">
                  <a:moveTo>
                    <a:pt x="1007" y="0"/>
                  </a:moveTo>
                  <a:cubicBezTo>
                    <a:pt x="1001" y="0"/>
                    <a:pt x="995" y="1"/>
                    <a:pt x="989" y="2"/>
                  </a:cubicBezTo>
                  <a:cubicBezTo>
                    <a:pt x="917" y="2"/>
                    <a:pt x="262" y="38"/>
                    <a:pt x="48" y="192"/>
                  </a:cubicBezTo>
                  <a:cubicBezTo>
                    <a:pt x="12" y="216"/>
                    <a:pt x="0" y="276"/>
                    <a:pt x="36" y="323"/>
                  </a:cubicBezTo>
                  <a:cubicBezTo>
                    <a:pt x="60" y="347"/>
                    <a:pt x="84" y="359"/>
                    <a:pt x="108" y="359"/>
                  </a:cubicBezTo>
                  <a:cubicBezTo>
                    <a:pt x="131" y="359"/>
                    <a:pt x="155" y="347"/>
                    <a:pt x="167" y="335"/>
                  </a:cubicBezTo>
                  <a:cubicBezTo>
                    <a:pt x="286" y="252"/>
                    <a:pt x="739" y="204"/>
                    <a:pt x="1001" y="192"/>
                  </a:cubicBezTo>
                  <a:cubicBezTo>
                    <a:pt x="1048" y="181"/>
                    <a:pt x="1096" y="145"/>
                    <a:pt x="1096" y="85"/>
                  </a:cubicBezTo>
                  <a:cubicBezTo>
                    <a:pt x="1085" y="43"/>
                    <a:pt x="1055" y="0"/>
                    <a:pt x="1007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1"/>
            <p:cNvSpPr/>
            <p:nvPr/>
          </p:nvSpPr>
          <p:spPr>
            <a:xfrm>
              <a:off x="2610165" y="1007591"/>
              <a:ext cx="34579" cy="9181"/>
            </a:xfrm>
            <a:custGeom>
              <a:avLst/>
              <a:gdLst/>
              <a:ahLst/>
              <a:cxnLst/>
              <a:rect l="l" t="t" r="r" b="b"/>
              <a:pathLst>
                <a:path w="1096" h="291" extrusionOk="0">
                  <a:moveTo>
                    <a:pt x="776" y="1"/>
                  </a:moveTo>
                  <a:cubicBezTo>
                    <a:pt x="540" y="1"/>
                    <a:pt x="199" y="17"/>
                    <a:pt x="48" y="112"/>
                  </a:cubicBezTo>
                  <a:cubicBezTo>
                    <a:pt x="12" y="136"/>
                    <a:pt x="0" y="195"/>
                    <a:pt x="24" y="243"/>
                  </a:cubicBezTo>
                  <a:cubicBezTo>
                    <a:pt x="36" y="267"/>
                    <a:pt x="72" y="291"/>
                    <a:pt x="108" y="291"/>
                  </a:cubicBezTo>
                  <a:cubicBezTo>
                    <a:pt x="120" y="291"/>
                    <a:pt x="143" y="279"/>
                    <a:pt x="155" y="267"/>
                  </a:cubicBezTo>
                  <a:cubicBezTo>
                    <a:pt x="249" y="211"/>
                    <a:pt x="555" y="191"/>
                    <a:pt x="809" y="191"/>
                  </a:cubicBezTo>
                  <a:cubicBezTo>
                    <a:pt x="878" y="191"/>
                    <a:pt x="944" y="193"/>
                    <a:pt x="1001" y="195"/>
                  </a:cubicBezTo>
                  <a:cubicBezTo>
                    <a:pt x="1048" y="195"/>
                    <a:pt x="1096" y="160"/>
                    <a:pt x="1096" y="100"/>
                  </a:cubicBezTo>
                  <a:cubicBezTo>
                    <a:pt x="1096" y="53"/>
                    <a:pt x="1060" y="5"/>
                    <a:pt x="1013" y="5"/>
                  </a:cubicBezTo>
                  <a:cubicBezTo>
                    <a:pt x="985" y="5"/>
                    <a:pt x="893" y="1"/>
                    <a:pt x="7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1"/>
            <p:cNvSpPr/>
            <p:nvPr/>
          </p:nvSpPr>
          <p:spPr>
            <a:xfrm>
              <a:off x="2669889" y="1010556"/>
              <a:ext cx="33853" cy="14481"/>
            </a:xfrm>
            <a:custGeom>
              <a:avLst/>
              <a:gdLst/>
              <a:ahLst/>
              <a:cxnLst/>
              <a:rect l="l" t="t" r="r" b="b"/>
              <a:pathLst>
                <a:path w="1073" h="459" extrusionOk="0">
                  <a:moveTo>
                    <a:pt x="147" y="1"/>
                  </a:moveTo>
                  <a:cubicBezTo>
                    <a:pt x="124" y="1"/>
                    <a:pt x="103" y="3"/>
                    <a:pt x="84" y="6"/>
                  </a:cubicBezTo>
                  <a:cubicBezTo>
                    <a:pt x="36" y="6"/>
                    <a:pt x="1" y="54"/>
                    <a:pt x="1" y="113"/>
                  </a:cubicBezTo>
                  <a:cubicBezTo>
                    <a:pt x="11" y="155"/>
                    <a:pt x="48" y="187"/>
                    <a:pt x="89" y="187"/>
                  </a:cubicBezTo>
                  <a:cubicBezTo>
                    <a:pt x="95" y="187"/>
                    <a:pt x="101" y="186"/>
                    <a:pt x="108" y="185"/>
                  </a:cubicBezTo>
                  <a:cubicBezTo>
                    <a:pt x="118" y="183"/>
                    <a:pt x="129" y="183"/>
                    <a:pt x="141" y="183"/>
                  </a:cubicBezTo>
                  <a:cubicBezTo>
                    <a:pt x="317" y="183"/>
                    <a:pt x="706" y="335"/>
                    <a:pt x="917" y="447"/>
                  </a:cubicBezTo>
                  <a:cubicBezTo>
                    <a:pt x="929" y="447"/>
                    <a:pt x="953" y="459"/>
                    <a:pt x="965" y="459"/>
                  </a:cubicBezTo>
                  <a:cubicBezTo>
                    <a:pt x="989" y="459"/>
                    <a:pt x="1025" y="435"/>
                    <a:pt x="1048" y="399"/>
                  </a:cubicBezTo>
                  <a:cubicBezTo>
                    <a:pt x="1072" y="351"/>
                    <a:pt x="1048" y="304"/>
                    <a:pt x="1001" y="280"/>
                  </a:cubicBezTo>
                  <a:cubicBezTo>
                    <a:pt x="935" y="247"/>
                    <a:pt x="422" y="1"/>
                    <a:pt x="147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1"/>
            <p:cNvSpPr/>
            <p:nvPr/>
          </p:nvSpPr>
          <p:spPr>
            <a:xfrm>
              <a:off x="2708948" y="999356"/>
              <a:ext cx="33853" cy="14418"/>
            </a:xfrm>
            <a:custGeom>
              <a:avLst/>
              <a:gdLst/>
              <a:ahLst/>
              <a:cxnLst/>
              <a:rect l="l" t="t" r="r" b="b"/>
              <a:pathLst>
                <a:path w="1073" h="457" extrusionOk="0">
                  <a:moveTo>
                    <a:pt x="132" y="1"/>
                  </a:moveTo>
                  <a:cubicBezTo>
                    <a:pt x="115" y="1"/>
                    <a:pt x="99" y="2"/>
                    <a:pt x="84" y="4"/>
                  </a:cubicBezTo>
                  <a:cubicBezTo>
                    <a:pt x="37" y="16"/>
                    <a:pt x="1" y="64"/>
                    <a:pt x="1" y="123"/>
                  </a:cubicBezTo>
                  <a:cubicBezTo>
                    <a:pt x="11" y="164"/>
                    <a:pt x="48" y="197"/>
                    <a:pt x="97" y="197"/>
                  </a:cubicBezTo>
                  <a:cubicBezTo>
                    <a:pt x="104" y="197"/>
                    <a:pt x="112" y="196"/>
                    <a:pt x="120" y="195"/>
                  </a:cubicBezTo>
                  <a:cubicBezTo>
                    <a:pt x="129" y="193"/>
                    <a:pt x="140" y="192"/>
                    <a:pt x="151" y="192"/>
                  </a:cubicBezTo>
                  <a:cubicBezTo>
                    <a:pt x="318" y="192"/>
                    <a:pt x="706" y="345"/>
                    <a:pt x="918" y="456"/>
                  </a:cubicBezTo>
                  <a:lnTo>
                    <a:pt x="965" y="456"/>
                  </a:lnTo>
                  <a:cubicBezTo>
                    <a:pt x="1001" y="456"/>
                    <a:pt x="1037" y="445"/>
                    <a:pt x="1049" y="409"/>
                  </a:cubicBezTo>
                  <a:cubicBezTo>
                    <a:pt x="1072" y="361"/>
                    <a:pt x="1049" y="302"/>
                    <a:pt x="1001" y="278"/>
                  </a:cubicBezTo>
                  <a:cubicBezTo>
                    <a:pt x="945" y="255"/>
                    <a:pt x="404" y="1"/>
                    <a:pt x="13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1"/>
            <p:cNvSpPr/>
            <p:nvPr/>
          </p:nvSpPr>
          <p:spPr>
            <a:xfrm>
              <a:off x="2579372" y="1031285"/>
              <a:ext cx="34957" cy="7667"/>
            </a:xfrm>
            <a:custGeom>
              <a:avLst/>
              <a:gdLst/>
              <a:ahLst/>
              <a:cxnLst/>
              <a:rect l="l" t="t" r="r" b="b"/>
              <a:pathLst>
                <a:path w="1108" h="243" extrusionOk="0">
                  <a:moveTo>
                    <a:pt x="483" y="0"/>
                  </a:moveTo>
                  <a:cubicBezTo>
                    <a:pt x="315" y="0"/>
                    <a:pt x="151" y="15"/>
                    <a:pt x="60" y="64"/>
                  </a:cubicBezTo>
                  <a:cubicBezTo>
                    <a:pt x="12" y="87"/>
                    <a:pt x="0" y="147"/>
                    <a:pt x="24" y="195"/>
                  </a:cubicBezTo>
                  <a:cubicBezTo>
                    <a:pt x="36" y="218"/>
                    <a:pt x="72" y="242"/>
                    <a:pt x="107" y="242"/>
                  </a:cubicBezTo>
                  <a:cubicBezTo>
                    <a:pt x="119" y="242"/>
                    <a:pt x="131" y="242"/>
                    <a:pt x="143" y="230"/>
                  </a:cubicBezTo>
                  <a:cubicBezTo>
                    <a:pt x="198" y="200"/>
                    <a:pt x="313" y="189"/>
                    <a:pt x="447" y="189"/>
                  </a:cubicBezTo>
                  <a:cubicBezTo>
                    <a:pt x="630" y="189"/>
                    <a:pt x="849" y="210"/>
                    <a:pt x="1000" y="230"/>
                  </a:cubicBezTo>
                  <a:cubicBezTo>
                    <a:pt x="1048" y="230"/>
                    <a:pt x="1096" y="195"/>
                    <a:pt x="1107" y="147"/>
                  </a:cubicBezTo>
                  <a:cubicBezTo>
                    <a:pt x="1107" y="99"/>
                    <a:pt x="1072" y="52"/>
                    <a:pt x="1024" y="40"/>
                  </a:cubicBezTo>
                  <a:cubicBezTo>
                    <a:pt x="982" y="33"/>
                    <a:pt x="728" y="0"/>
                    <a:pt x="48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1"/>
            <p:cNvSpPr/>
            <p:nvPr/>
          </p:nvSpPr>
          <p:spPr>
            <a:xfrm>
              <a:off x="2663516" y="981247"/>
              <a:ext cx="34200" cy="13377"/>
            </a:xfrm>
            <a:custGeom>
              <a:avLst/>
              <a:gdLst/>
              <a:ahLst/>
              <a:cxnLst/>
              <a:rect l="l" t="t" r="r" b="b"/>
              <a:pathLst>
                <a:path w="1084" h="424" extrusionOk="0">
                  <a:moveTo>
                    <a:pt x="156" y="1"/>
                  </a:moveTo>
                  <a:cubicBezTo>
                    <a:pt x="129" y="1"/>
                    <a:pt x="105" y="2"/>
                    <a:pt x="84" y="7"/>
                  </a:cubicBezTo>
                  <a:cubicBezTo>
                    <a:pt x="36" y="18"/>
                    <a:pt x="0" y="66"/>
                    <a:pt x="12" y="114"/>
                  </a:cubicBezTo>
                  <a:cubicBezTo>
                    <a:pt x="22" y="155"/>
                    <a:pt x="60" y="187"/>
                    <a:pt x="101" y="187"/>
                  </a:cubicBezTo>
                  <a:cubicBezTo>
                    <a:pt x="107" y="187"/>
                    <a:pt x="113" y="187"/>
                    <a:pt x="119" y="185"/>
                  </a:cubicBezTo>
                  <a:cubicBezTo>
                    <a:pt x="129" y="183"/>
                    <a:pt x="141" y="183"/>
                    <a:pt x="153" y="183"/>
                  </a:cubicBezTo>
                  <a:cubicBezTo>
                    <a:pt x="323" y="183"/>
                    <a:pt x="719" y="323"/>
                    <a:pt x="941" y="411"/>
                  </a:cubicBezTo>
                  <a:cubicBezTo>
                    <a:pt x="953" y="411"/>
                    <a:pt x="965" y="423"/>
                    <a:pt x="976" y="423"/>
                  </a:cubicBezTo>
                  <a:cubicBezTo>
                    <a:pt x="1012" y="423"/>
                    <a:pt x="1048" y="399"/>
                    <a:pt x="1060" y="364"/>
                  </a:cubicBezTo>
                  <a:cubicBezTo>
                    <a:pt x="1084" y="316"/>
                    <a:pt x="1060" y="257"/>
                    <a:pt x="1012" y="233"/>
                  </a:cubicBezTo>
                  <a:cubicBezTo>
                    <a:pt x="947" y="211"/>
                    <a:pt x="435" y="1"/>
                    <a:pt x="15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1"/>
            <p:cNvSpPr/>
            <p:nvPr/>
          </p:nvSpPr>
          <p:spPr>
            <a:xfrm>
              <a:off x="2551955" y="1011818"/>
              <a:ext cx="34200" cy="11737"/>
            </a:xfrm>
            <a:custGeom>
              <a:avLst/>
              <a:gdLst/>
              <a:ahLst/>
              <a:cxnLst/>
              <a:rect l="l" t="t" r="r" b="b"/>
              <a:pathLst>
                <a:path w="1084" h="372" extrusionOk="0">
                  <a:moveTo>
                    <a:pt x="1003" y="0"/>
                  </a:moveTo>
                  <a:cubicBezTo>
                    <a:pt x="998" y="0"/>
                    <a:pt x="993" y="1"/>
                    <a:pt x="988" y="2"/>
                  </a:cubicBezTo>
                  <a:cubicBezTo>
                    <a:pt x="917" y="2"/>
                    <a:pt x="250" y="50"/>
                    <a:pt x="48" y="204"/>
                  </a:cubicBezTo>
                  <a:cubicBezTo>
                    <a:pt x="12" y="240"/>
                    <a:pt x="0" y="300"/>
                    <a:pt x="36" y="335"/>
                  </a:cubicBezTo>
                  <a:cubicBezTo>
                    <a:pt x="48" y="359"/>
                    <a:pt x="83" y="371"/>
                    <a:pt x="107" y="371"/>
                  </a:cubicBezTo>
                  <a:cubicBezTo>
                    <a:pt x="131" y="371"/>
                    <a:pt x="155" y="371"/>
                    <a:pt x="167" y="359"/>
                  </a:cubicBezTo>
                  <a:cubicBezTo>
                    <a:pt x="286" y="264"/>
                    <a:pt x="738" y="204"/>
                    <a:pt x="1000" y="192"/>
                  </a:cubicBezTo>
                  <a:cubicBezTo>
                    <a:pt x="1048" y="181"/>
                    <a:pt x="1083" y="145"/>
                    <a:pt x="1083" y="85"/>
                  </a:cubicBezTo>
                  <a:cubicBezTo>
                    <a:pt x="1083" y="43"/>
                    <a:pt x="1045" y="0"/>
                    <a:pt x="1003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1"/>
            <p:cNvSpPr/>
            <p:nvPr/>
          </p:nvSpPr>
          <p:spPr>
            <a:xfrm>
              <a:off x="2494471" y="1003868"/>
              <a:ext cx="33096" cy="16658"/>
            </a:xfrm>
            <a:custGeom>
              <a:avLst/>
              <a:gdLst/>
              <a:ahLst/>
              <a:cxnLst/>
              <a:rect l="l" t="t" r="r" b="b"/>
              <a:pathLst>
                <a:path w="1049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6" y="16"/>
                    <a:pt x="203" y="182"/>
                    <a:pt x="36" y="373"/>
                  </a:cubicBezTo>
                  <a:cubicBezTo>
                    <a:pt x="0" y="409"/>
                    <a:pt x="0" y="468"/>
                    <a:pt x="48" y="504"/>
                  </a:cubicBezTo>
                  <a:cubicBezTo>
                    <a:pt x="60" y="528"/>
                    <a:pt x="84" y="528"/>
                    <a:pt x="108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5" y="242"/>
                    <a:pt x="965" y="182"/>
                  </a:cubicBezTo>
                  <a:cubicBezTo>
                    <a:pt x="1012" y="171"/>
                    <a:pt x="1048" y="123"/>
                    <a:pt x="1036" y="63"/>
                  </a:cubicBezTo>
                  <a:cubicBezTo>
                    <a:pt x="1026" y="24"/>
                    <a:pt x="984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1"/>
            <p:cNvSpPr/>
            <p:nvPr/>
          </p:nvSpPr>
          <p:spPr>
            <a:xfrm>
              <a:off x="2507628" y="1032799"/>
              <a:ext cx="33064" cy="16658"/>
            </a:xfrm>
            <a:custGeom>
              <a:avLst/>
              <a:gdLst/>
              <a:ahLst/>
              <a:cxnLst/>
              <a:rect l="l" t="t" r="r" b="b"/>
              <a:pathLst>
                <a:path w="1048" h="528" extrusionOk="0">
                  <a:moveTo>
                    <a:pt x="942" y="1"/>
                  </a:moveTo>
                  <a:cubicBezTo>
                    <a:pt x="934" y="1"/>
                    <a:pt x="925" y="2"/>
                    <a:pt x="917" y="4"/>
                  </a:cubicBezTo>
                  <a:cubicBezTo>
                    <a:pt x="845" y="16"/>
                    <a:pt x="202" y="182"/>
                    <a:pt x="36" y="373"/>
                  </a:cubicBezTo>
                  <a:cubicBezTo>
                    <a:pt x="0" y="408"/>
                    <a:pt x="0" y="468"/>
                    <a:pt x="48" y="504"/>
                  </a:cubicBezTo>
                  <a:cubicBezTo>
                    <a:pt x="60" y="528"/>
                    <a:pt x="83" y="528"/>
                    <a:pt x="107" y="528"/>
                  </a:cubicBezTo>
                  <a:cubicBezTo>
                    <a:pt x="131" y="528"/>
                    <a:pt x="155" y="516"/>
                    <a:pt x="179" y="504"/>
                  </a:cubicBezTo>
                  <a:cubicBezTo>
                    <a:pt x="274" y="385"/>
                    <a:pt x="714" y="242"/>
                    <a:pt x="964" y="182"/>
                  </a:cubicBezTo>
                  <a:cubicBezTo>
                    <a:pt x="1012" y="170"/>
                    <a:pt x="1048" y="123"/>
                    <a:pt x="1036" y="63"/>
                  </a:cubicBezTo>
                  <a:cubicBezTo>
                    <a:pt x="1026" y="24"/>
                    <a:pt x="983" y="1"/>
                    <a:pt x="942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1"/>
            <p:cNvSpPr/>
            <p:nvPr/>
          </p:nvSpPr>
          <p:spPr>
            <a:xfrm>
              <a:off x="2466297" y="1056935"/>
              <a:ext cx="28206" cy="24451"/>
            </a:xfrm>
            <a:custGeom>
              <a:avLst/>
              <a:gdLst/>
              <a:ahLst/>
              <a:cxnLst/>
              <a:rect l="l" t="t" r="r" b="b"/>
              <a:pathLst>
                <a:path w="894" h="775" extrusionOk="0">
                  <a:moveTo>
                    <a:pt x="792" y="0"/>
                  </a:moveTo>
                  <a:cubicBezTo>
                    <a:pt x="774" y="0"/>
                    <a:pt x="755" y="4"/>
                    <a:pt x="739" y="13"/>
                  </a:cubicBezTo>
                  <a:cubicBezTo>
                    <a:pt x="679" y="48"/>
                    <a:pt x="119" y="405"/>
                    <a:pt x="24" y="644"/>
                  </a:cubicBezTo>
                  <a:cubicBezTo>
                    <a:pt x="0" y="691"/>
                    <a:pt x="24" y="751"/>
                    <a:pt x="72" y="775"/>
                  </a:cubicBezTo>
                  <a:lnTo>
                    <a:pt x="108" y="775"/>
                  </a:lnTo>
                  <a:cubicBezTo>
                    <a:pt x="143" y="775"/>
                    <a:pt x="179" y="763"/>
                    <a:pt x="191" y="715"/>
                  </a:cubicBezTo>
                  <a:cubicBezTo>
                    <a:pt x="250" y="584"/>
                    <a:pt x="620" y="310"/>
                    <a:pt x="846" y="167"/>
                  </a:cubicBezTo>
                  <a:cubicBezTo>
                    <a:pt x="881" y="144"/>
                    <a:pt x="893" y="84"/>
                    <a:pt x="870" y="36"/>
                  </a:cubicBezTo>
                  <a:cubicBezTo>
                    <a:pt x="854" y="13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1"/>
            <p:cNvSpPr/>
            <p:nvPr/>
          </p:nvSpPr>
          <p:spPr>
            <a:xfrm>
              <a:off x="2453141" y="1032610"/>
              <a:ext cx="28206" cy="24735"/>
            </a:xfrm>
            <a:custGeom>
              <a:avLst/>
              <a:gdLst/>
              <a:ahLst/>
              <a:cxnLst/>
              <a:rect l="l" t="t" r="r" b="b"/>
              <a:pathLst>
                <a:path w="894" h="784" extrusionOk="0">
                  <a:moveTo>
                    <a:pt x="794" y="1"/>
                  </a:moveTo>
                  <a:cubicBezTo>
                    <a:pt x="776" y="1"/>
                    <a:pt x="758" y="7"/>
                    <a:pt x="739" y="22"/>
                  </a:cubicBezTo>
                  <a:cubicBezTo>
                    <a:pt x="679" y="57"/>
                    <a:pt x="120" y="414"/>
                    <a:pt x="24" y="653"/>
                  </a:cubicBezTo>
                  <a:cubicBezTo>
                    <a:pt x="1" y="700"/>
                    <a:pt x="24" y="760"/>
                    <a:pt x="72" y="784"/>
                  </a:cubicBezTo>
                  <a:lnTo>
                    <a:pt x="108" y="784"/>
                  </a:lnTo>
                  <a:cubicBezTo>
                    <a:pt x="144" y="784"/>
                    <a:pt x="179" y="760"/>
                    <a:pt x="191" y="724"/>
                  </a:cubicBezTo>
                  <a:cubicBezTo>
                    <a:pt x="251" y="593"/>
                    <a:pt x="620" y="319"/>
                    <a:pt x="834" y="176"/>
                  </a:cubicBezTo>
                  <a:cubicBezTo>
                    <a:pt x="882" y="153"/>
                    <a:pt x="894" y="93"/>
                    <a:pt x="870" y="45"/>
                  </a:cubicBezTo>
                  <a:cubicBezTo>
                    <a:pt x="848" y="1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1"/>
            <p:cNvSpPr/>
            <p:nvPr/>
          </p:nvSpPr>
          <p:spPr>
            <a:xfrm>
              <a:off x="2555710" y="984433"/>
              <a:ext cx="34200" cy="12809"/>
            </a:xfrm>
            <a:custGeom>
              <a:avLst/>
              <a:gdLst/>
              <a:ahLst/>
              <a:cxnLst/>
              <a:rect l="l" t="t" r="r" b="b"/>
              <a:pathLst>
                <a:path w="1084" h="406" extrusionOk="0">
                  <a:moveTo>
                    <a:pt x="976" y="1"/>
                  </a:moveTo>
                  <a:cubicBezTo>
                    <a:pt x="905" y="13"/>
                    <a:pt x="238" y="72"/>
                    <a:pt x="48" y="239"/>
                  </a:cubicBezTo>
                  <a:cubicBezTo>
                    <a:pt x="12" y="275"/>
                    <a:pt x="0" y="334"/>
                    <a:pt x="36" y="370"/>
                  </a:cubicBezTo>
                  <a:cubicBezTo>
                    <a:pt x="48" y="394"/>
                    <a:pt x="83" y="406"/>
                    <a:pt x="107" y="406"/>
                  </a:cubicBezTo>
                  <a:cubicBezTo>
                    <a:pt x="131" y="406"/>
                    <a:pt x="155" y="406"/>
                    <a:pt x="167" y="382"/>
                  </a:cubicBezTo>
                  <a:cubicBezTo>
                    <a:pt x="286" y="287"/>
                    <a:pt x="726" y="215"/>
                    <a:pt x="988" y="191"/>
                  </a:cubicBezTo>
                  <a:cubicBezTo>
                    <a:pt x="1048" y="179"/>
                    <a:pt x="1084" y="144"/>
                    <a:pt x="1072" y="84"/>
                  </a:cubicBezTo>
                  <a:cubicBezTo>
                    <a:pt x="1072" y="36"/>
                    <a:pt x="1024" y="1"/>
                    <a:pt x="976" y="1"/>
                  </a:cubicBezTo>
                  <a:close/>
                </a:path>
              </a:pathLst>
            </a:custGeom>
            <a:solidFill>
              <a:srgbClr val="2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Picture 5" descr="Diagram&#10;&#10;Description automatically generated">
            <a:extLst>
              <a:ext uri="{FF2B5EF4-FFF2-40B4-BE49-F238E27FC236}">
                <a16:creationId xmlns:a16="http://schemas.microsoft.com/office/drawing/2014/main" id="{1DBE379A-86E3-E949-AEF3-9B6A75519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7" t="13820" r="12148" b="2891"/>
          <a:stretch/>
        </p:blipFill>
        <p:spPr>
          <a:xfrm>
            <a:off x="3010797" y="3412206"/>
            <a:ext cx="3122406" cy="11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1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reign Language Subject for Elementary - 2nd Grade: German">
  <a:themeElements>
    <a:clrScheme name="Simple Light">
      <a:dk1>
        <a:srgbClr val="2C3A3D"/>
      </a:dk1>
      <a:lt1>
        <a:srgbClr val="FEFAEF"/>
      </a:lt1>
      <a:dk2>
        <a:srgbClr val="C7C2B3"/>
      </a:dk2>
      <a:lt2>
        <a:srgbClr val="E2CE96"/>
      </a:lt2>
      <a:accent1>
        <a:srgbClr val="ACDBCF"/>
      </a:accent1>
      <a:accent2>
        <a:srgbClr val="E9A295"/>
      </a:accent2>
      <a:accent3>
        <a:srgbClr val="F58B29"/>
      </a:accent3>
      <a:accent4>
        <a:srgbClr val="FCB82F"/>
      </a:accent4>
      <a:accent5>
        <a:srgbClr val="028EA7"/>
      </a:accent5>
      <a:accent6>
        <a:srgbClr val="DB646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1097</Words>
  <Application>Microsoft Macintosh PowerPoint</Application>
  <PresentationFormat>On-screen Show (16:9)</PresentationFormat>
  <Paragraphs>173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Staatliches</vt:lpstr>
      <vt:lpstr>Arial</vt:lpstr>
      <vt:lpstr>Wingdings</vt:lpstr>
      <vt:lpstr>Consolas</vt:lpstr>
      <vt:lpstr>Anaheim</vt:lpstr>
      <vt:lpstr>Bebas Neue</vt:lpstr>
      <vt:lpstr>Foreign Language Subject for Elementary - 2nd Grade: German</vt:lpstr>
      <vt:lpstr>Decorator</vt:lpstr>
      <vt:lpstr>Group MEMBERS</vt:lpstr>
      <vt:lpstr>group MEMBERS</vt:lpstr>
      <vt:lpstr>Introduction</vt:lpstr>
      <vt:lpstr>Real-world analogy</vt:lpstr>
      <vt:lpstr>Implementation</vt:lpstr>
      <vt:lpstr>QUIZ</vt:lpstr>
      <vt:lpstr>INTRODUCTION</vt:lpstr>
      <vt:lpstr>Hmm…</vt:lpstr>
      <vt:lpstr>Problem</vt:lpstr>
      <vt:lpstr>Problem</vt:lpstr>
      <vt:lpstr>Problem</vt:lpstr>
      <vt:lpstr>SOlution</vt:lpstr>
      <vt:lpstr>SOlution</vt:lpstr>
      <vt:lpstr>SOlution</vt:lpstr>
      <vt:lpstr>SOlution</vt:lpstr>
      <vt:lpstr>solution</vt:lpstr>
      <vt:lpstr>solution</vt:lpstr>
      <vt:lpstr>Real-World analogy</vt:lpstr>
      <vt:lpstr>Structure</vt:lpstr>
      <vt:lpstr>Applicability</vt:lpstr>
      <vt:lpstr>Implementation</vt:lpstr>
      <vt:lpstr>Implementation</vt:lpstr>
      <vt:lpstr>Implementation</vt:lpstr>
      <vt:lpstr>Implementation</vt:lpstr>
      <vt:lpstr>Implementation</vt:lpstr>
      <vt:lpstr>________</vt:lpstr>
      <vt:lpstr>________</vt:lpstr>
      <vt:lpstr>two</vt:lpstr>
      <vt:lpstr>five</vt:lpstr>
      <vt:lpstr>seven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cp:lastModifiedBy>LÊ PHẠM NHẬT QUỲNH</cp:lastModifiedBy>
  <cp:revision>12</cp:revision>
  <dcterms:modified xsi:type="dcterms:W3CDTF">2021-12-19T19:28:11Z</dcterms:modified>
</cp:coreProperties>
</file>