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7B0-290F-E24A-B332-0E3E53F8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623C-73B0-1142-A0B8-BB55B60C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3A55-3C20-3A4E-8726-7943C3F1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5C98-984C-8E4E-9C94-90CD059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ED-BDE6-1744-87E7-BD2762D6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B374-CCEE-344B-A6DD-4D00F86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E1DB-2811-B044-B430-CB0654F9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21EB-AD92-A740-9DEF-06ADD5AC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A2D0-283B-5347-9A45-D19DBAC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4A76-F13A-514E-AE6A-4E60569F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E4AB-195F-EC43-84EF-495D04F4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83A34-E90E-7C4F-B61A-07E82815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9A72-9EDA-EA4B-9BCB-EB0B8F5F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E7F3-1CBC-3643-9583-A0AB4046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2A53-DC4A-EC44-833E-87E5BEA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F88C-B8CE-7D4D-B806-7063731E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1737-966A-6145-AF10-717B258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262-1C9F-9440-A654-BB7509CB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F4EF-C480-614A-856B-9746932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8775-9A9A-A84A-A447-493D4090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69F-5C38-4947-9842-5506639F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4527-98DD-9940-9242-A5371732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7E43-3CA0-2146-823B-B42D2841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11BA-A926-5544-ADA0-AB53D82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3017-1D61-FF4A-9982-C9E7A30A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D1DE-7406-CC48-8C16-D36EF075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2BAF-F74A-9E40-9B6C-4849C60FD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272B-4CCF-D84C-9B19-20FF0A1E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FB14-FA25-CB44-943B-7F22612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9BF25-0401-E34C-A020-341E850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3CEA-2572-2A45-B204-4108BADE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2032-10D5-7A42-8980-53507A35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EC0E-4AF1-0C48-876F-A5E4DF78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569E-C1DA-474E-9B4D-52A77EAA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A459-EEDF-2A4E-9D94-C4983654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9F40F-92F1-5643-81FD-D5F7C83C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9A58-795E-104B-A997-D1A733C7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2260A-A0D4-3945-802F-6D167E5F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FAEB-E187-8344-9EB5-A3FCC8F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B77-2153-B140-A3DE-1214B352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6FC9B-203D-2A45-8293-10E6186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332-4E84-DA45-A109-BE52699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AFC1-18A4-D14A-8B4B-AE761A5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B55E8-6A9A-9747-92B8-CC8F1DB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2AC7-CB25-4946-B5DC-F23188A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2A63-EEE4-834D-8F84-D0F3AE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BDA7-7604-6B40-9198-B8D2FBFC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767-10B1-BA48-A8BD-5908DEAA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B5A-139E-E64E-91B6-92EEB2F7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A73D-411E-564B-A911-EE64272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2312-C875-3B4D-9AEC-F7E8FDF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4127-FBDE-944E-A790-1485737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A1B-0982-9E48-9886-38A208F4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6B7B2-BBC6-5743-84F5-246F37E5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1204-B1A6-534E-A8D6-7CC13CB5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ECE9-7FF7-0D4D-8C97-46C29A8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F443-F4F7-EA43-AC19-2FBD416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FF2E-4A04-3641-A6B1-3306A01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64FB-58D7-6E45-A655-F795F2D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7826-E9EC-4148-B4AD-DB479A95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7FDC-0E2E-1842-A85B-97F64323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846D-8118-684D-84AC-93EEFFFC4C2A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BE5-1E62-0141-9D06-2FA640FC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689A-C324-6B4D-963A-B8928C335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486490" cy="2387600"/>
          </a:xfrm>
        </p:spPr>
        <p:txBody>
          <a:bodyPr/>
          <a:lstStyle/>
          <a:p>
            <a:pPr algn="l"/>
            <a:r>
              <a:rPr lang="en-US" b="1" dirty="0"/>
              <a:t>Response to IHS-85 and HJA-151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by Frankie Mak</a:t>
            </a:r>
          </a:p>
        </p:txBody>
      </p:sp>
    </p:spTree>
    <p:extLst>
      <p:ext uri="{BB962C8B-B14F-4D97-AF65-F5344CB8AC3E}">
        <p14:creationId xmlns:p14="http://schemas.microsoft.com/office/powerpoint/2010/main" val="33713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Given a quotation issued using a rate set, how shall IPS operate if the original rate set expired.</a:t>
            </a:r>
          </a:p>
        </p:txBody>
      </p:sp>
    </p:spTree>
    <p:extLst>
      <p:ext uri="{BB962C8B-B14F-4D97-AF65-F5344CB8AC3E}">
        <p14:creationId xmlns:p14="http://schemas.microsoft.com/office/powerpoint/2010/main" val="6634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193" y="3334905"/>
            <a:ext cx="9144000" cy="238780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400" dirty="0"/>
              <a:t>A PowerPoint document that confirms the business requirement for the user stories, by providing the following:</a:t>
            </a:r>
          </a:p>
          <a:p>
            <a:pPr algn="l"/>
            <a:endParaRPr lang="en-US" sz="3400" dirty="0"/>
          </a:p>
          <a:p>
            <a:pPr marL="457200" indent="-457200" algn="l">
              <a:buAutoNum type="alphaLcPeriod"/>
            </a:pPr>
            <a:r>
              <a:rPr lang="en-US" sz="3400" dirty="0"/>
              <a:t>Understanding of terms</a:t>
            </a:r>
          </a:p>
          <a:p>
            <a:pPr marL="457200" indent="-457200" algn="l">
              <a:buAutoNum type="alphaLcPeriod"/>
            </a:pPr>
            <a:r>
              <a:rPr lang="en-US" sz="3400" dirty="0"/>
              <a:t>Scenarios</a:t>
            </a:r>
          </a:p>
          <a:p>
            <a:pPr marL="457200" indent="-457200" algn="l">
              <a:buAutoNum type="alphaLcPeriod"/>
            </a:pPr>
            <a:r>
              <a:rPr lang="en-US" sz="3400" dirty="0"/>
              <a:t>Proposed Solution</a:t>
            </a:r>
          </a:p>
          <a:p>
            <a:pPr marL="914400" lvl="1" indent="-457200" algn="l">
              <a:buAutoNum type="alphaL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45044-07EE-184A-BCBE-94F28ADCD324}"/>
              </a:ext>
            </a:extLst>
          </p:cNvPr>
          <p:cNvSpPr txBox="1">
            <a:spLocks/>
          </p:cNvSpPr>
          <p:nvPr/>
        </p:nvSpPr>
        <p:spPr>
          <a:xfrm>
            <a:off x="1524000" y="2137023"/>
            <a:ext cx="9144000" cy="1013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254360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534" y="575351"/>
            <a:ext cx="9144000" cy="8284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6406"/>
            <a:ext cx="9144000" cy="50976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Quotation date – the date that the customer is issued a proposal, which contains a quotation, the date of this quotation.</a:t>
            </a:r>
          </a:p>
          <a:p>
            <a:pPr marL="457200" indent="-457200" algn="l">
              <a:buAutoNum type="arabicPeriod"/>
            </a:pPr>
            <a:r>
              <a:rPr lang="en-US" dirty="0"/>
              <a:t>Original Quotation – as per above, but refers to the initial proposal.</a:t>
            </a:r>
          </a:p>
          <a:p>
            <a:pPr marL="457200" indent="-457200" algn="l">
              <a:buAutoNum type="arabicPeriod"/>
            </a:pPr>
            <a:r>
              <a:rPr lang="en-US" dirty="0"/>
              <a:t>Proposal Date – The date which the a proposal is issued.</a:t>
            </a:r>
          </a:p>
          <a:p>
            <a:pPr marL="457200" indent="-457200" algn="l">
              <a:buAutoNum type="arabicPeriod"/>
            </a:pPr>
            <a:r>
              <a:rPr lang="en-US" dirty="0"/>
              <a:t>Original Proposal Date – as per above, but refers to the initial proposal.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Does each time a proposal is expired, then the original quotation and proposal date renews in calculations.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Proposed Solution – given the scenarios discussed, give proposed solution, such that IPS can handle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TODOS: (Find out the following)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TODOS: (Find out the following)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8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184971" cy="34684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Changes Proposed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0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175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Response to IHS-85 and HJA-151</vt:lpstr>
      <vt:lpstr>Problem Statement</vt:lpstr>
      <vt:lpstr>PowerPoint Presentation</vt:lpstr>
      <vt:lpstr>Terms</vt:lpstr>
      <vt:lpstr>Proposed Solution – given the scenarios discussed, give proposed solution, such that IPS can handle</vt:lpstr>
      <vt:lpstr>TODOS: (Find out the following)</vt:lpstr>
      <vt:lpstr>TODOS: (Find out the following)</vt:lpstr>
      <vt:lpstr>Changes Proposed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to User Stories IHS-85 and HJA-151</dc:title>
  <dc:creator>a a</dc:creator>
  <cp:lastModifiedBy>a a</cp:lastModifiedBy>
  <cp:revision>8</cp:revision>
  <dcterms:created xsi:type="dcterms:W3CDTF">2018-06-27T17:40:35Z</dcterms:created>
  <dcterms:modified xsi:type="dcterms:W3CDTF">2018-07-01T03:29:41Z</dcterms:modified>
</cp:coreProperties>
</file>