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4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1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5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3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D948E-5657-4C1B-A3A2-B67569D5E12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3B5F34F-1E48-4978-ADA7-293337C07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94772"/>
              </p:ext>
            </p:extLst>
          </p:nvPr>
        </p:nvGraphicFramePr>
        <p:xfrm>
          <a:off x="3067166" y="3823965"/>
          <a:ext cx="1679695" cy="2517239"/>
        </p:xfrm>
        <a:graphic>
          <a:graphicData uri="http://schemas.openxmlformats.org/drawingml/2006/table">
            <a:tbl>
              <a:tblPr/>
              <a:tblGrid>
                <a:gridCol w="1679695">
                  <a:extLst>
                    <a:ext uri="{9D8B030D-6E8A-4147-A177-3AD203B41FA5}">
                      <a16:colId xmlns:a16="http://schemas.microsoft.com/office/drawing/2014/main" val="22684209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PackageItem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48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69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35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685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260262"/>
                  </a:ext>
                </a:extLst>
              </a:tr>
              <a:tr h="231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366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_tags : string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971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 Properties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928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435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DbObjectType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995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791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Unmapped Properties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530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Tags : List&lt;string&gt;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93484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DAE10745-BACE-4BCB-936C-252E52ACF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49128"/>
              </p:ext>
            </p:extLst>
          </p:nvPr>
        </p:nvGraphicFramePr>
        <p:xfrm>
          <a:off x="127308" y="250479"/>
          <a:ext cx="1679694" cy="952500"/>
        </p:xfrm>
        <a:graphic>
          <a:graphicData uri="http://schemas.openxmlformats.org/drawingml/2006/table">
            <a:tbl>
              <a:tblPr/>
              <a:tblGrid>
                <a:gridCol w="1679694">
                  <a:extLst>
                    <a:ext uri="{9D8B030D-6E8A-4147-A177-3AD203B41FA5}">
                      <a16:colId xmlns:a16="http://schemas.microsoft.com/office/drawing/2014/main" val="40314897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DdsEnvironment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351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228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132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340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SourceControlPath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046941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51B4805-BAF0-4A4C-A30C-7110EA8D6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64944"/>
              </p:ext>
            </p:extLst>
          </p:nvPr>
        </p:nvGraphicFramePr>
        <p:xfrm>
          <a:off x="79806" y="1944881"/>
          <a:ext cx="1679695" cy="762000"/>
        </p:xfrm>
        <a:graphic>
          <a:graphicData uri="http://schemas.openxmlformats.org/drawingml/2006/table">
            <a:tbl>
              <a:tblPr/>
              <a:tblGrid>
                <a:gridCol w="1679695">
                  <a:extLst>
                    <a:ext uri="{9D8B030D-6E8A-4147-A177-3AD203B41FA5}">
                      <a16:colId xmlns:a16="http://schemas.microsoft.com/office/drawing/2014/main" val="819377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DdsDatabase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35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4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404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56419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A2E4048-9B82-4F8E-8785-19DAE857B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3322"/>
              </p:ext>
            </p:extLst>
          </p:nvPr>
        </p:nvGraphicFramePr>
        <p:xfrm>
          <a:off x="5408590" y="2980128"/>
          <a:ext cx="1523973" cy="952500"/>
        </p:xfrm>
        <a:graphic>
          <a:graphicData uri="http://schemas.openxmlformats.org/drawingml/2006/table">
            <a:tbl>
              <a:tblPr/>
              <a:tblGrid>
                <a:gridCol w="1523973">
                  <a:extLst>
                    <a:ext uri="{9D8B030D-6E8A-4147-A177-3AD203B41FA5}">
                      <a16:colId xmlns:a16="http://schemas.microsoft.com/office/drawing/2014/main" val="34679147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37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941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509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9330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IsItemLevel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(bool)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432547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E6CEEEE-6B55-4C7F-8CCF-853269F21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00788"/>
              </p:ext>
            </p:extLst>
          </p:nvPr>
        </p:nvGraphicFramePr>
        <p:xfrm>
          <a:off x="127308" y="4542069"/>
          <a:ext cx="1679695" cy="841056"/>
        </p:xfrm>
        <a:graphic>
          <a:graphicData uri="http://schemas.openxmlformats.org/drawingml/2006/table">
            <a:tbl>
              <a:tblPr/>
              <a:tblGrid>
                <a:gridCol w="1679695">
                  <a:extLst>
                    <a:ext uri="{9D8B030D-6E8A-4147-A177-3AD203B41FA5}">
                      <a16:colId xmlns:a16="http://schemas.microsoft.com/office/drawing/2014/main" val="2151860444"/>
                    </a:ext>
                  </a:extLst>
                </a:gridCol>
              </a:tblGrid>
              <a:tr h="210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DbObjectType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006660"/>
                  </a:ext>
                </a:extLst>
              </a:tr>
              <a:tr h="210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098002"/>
                  </a:ext>
                </a:extLst>
              </a:tr>
              <a:tr h="210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SqlType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688443"/>
                  </a:ext>
                </a:extLst>
              </a:tr>
              <a:tr h="210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RGType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48097"/>
                  </a:ext>
                </a:extLst>
              </a:tr>
            </a:tbl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97B97A9-6B68-423A-816E-9AFD6DF79177}"/>
              </a:ext>
            </a:extLst>
          </p:cNvPr>
          <p:cNvCxnSpPr>
            <a:cxnSpLocks/>
          </p:cNvCxnSpPr>
          <p:nvPr/>
        </p:nvCxnSpPr>
        <p:spPr>
          <a:xfrm>
            <a:off x="1819872" y="345063"/>
            <a:ext cx="57744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Table 148">
            <a:extLst>
              <a:ext uri="{FF2B5EF4-FFF2-40B4-BE49-F238E27FC236}">
                <a16:creationId xmlns:a16="http://schemas.microsoft.com/office/drawing/2014/main" id="{DECEBDF7-70B9-4048-ACF2-474A6A62F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01713"/>
              </p:ext>
            </p:extLst>
          </p:nvPr>
        </p:nvGraphicFramePr>
        <p:xfrm>
          <a:off x="3083162" y="828361"/>
          <a:ext cx="1663699" cy="2476500"/>
        </p:xfrm>
        <a:graphic>
          <a:graphicData uri="http://schemas.openxmlformats.org/drawingml/2006/table">
            <a:tbl>
              <a:tblPr/>
              <a:tblGrid>
                <a:gridCol w="1663699">
                  <a:extLst>
                    <a:ext uri="{9D8B030D-6E8A-4147-A177-3AD203B41FA5}">
                      <a16:colId xmlns:a16="http://schemas.microsoft.com/office/drawing/2014/main" val="23894259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67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5554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252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60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DdsDatabase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959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MaxEnvironment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95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DDSEnvironmentId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098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128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 Properties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560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ICollection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PackageItem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124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DDSEnvironment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823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051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List&lt;Migration&gt;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24746"/>
                  </a:ext>
                </a:extLst>
              </a:tr>
            </a:tbl>
          </a:graphicData>
        </a:graphic>
      </p:graphicFrame>
      <p:sp>
        <p:nvSpPr>
          <p:cNvPr id="161" name="TextBox 160">
            <a:extLst>
              <a:ext uri="{FF2B5EF4-FFF2-40B4-BE49-F238E27FC236}">
                <a16:creationId xmlns:a16="http://schemas.microsoft.com/office/drawing/2014/main" id="{B6B9CE69-AACB-4B02-97B6-7A2730780FD2}"/>
              </a:ext>
            </a:extLst>
          </p:cNvPr>
          <p:cNvSpPr txBox="1"/>
          <p:nvPr/>
        </p:nvSpPr>
        <p:spPr>
          <a:xfrm>
            <a:off x="4145683" y="135750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1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A44C36D-084A-4611-94DC-57090A37F900}"/>
              </a:ext>
            </a:extLst>
          </p:cNvPr>
          <p:cNvCxnSpPr>
            <a:cxnSpLocks/>
            <a:stCxn id="27" idx="0"/>
            <a:endCxn id="149" idx="2"/>
          </p:cNvCxnSpPr>
          <p:nvPr/>
        </p:nvCxnSpPr>
        <p:spPr>
          <a:xfrm flipV="1">
            <a:off x="3907013" y="3304861"/>
            <a:ext cx="7998" cy="519104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C351059-D70B-4DF4-BFB5-5217EF471DC0}"/>
              </a:ext>
            </a:extLst>
          </p:cNvPr>
          <p:cNvSpPr txBox="1"/>
          <p:nvPr/>
        </p:nvSpPr>
        <p:spPr>
          <a:xfrm>
            <a:off x="1852399" y="34808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A7B5832-FB68-48A1-99E1-99372F75AB09}"/>
              </a:ext>
            </a:extLst>
          </p:cNvPr>
          <p:cNvSpPr txBox="1"/>
          <p:nvPr/>
        </p:nvSpPr>
        <p:spPr>
          <a:xfrm>
            <a:off x="3965320" y="185116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*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5EB0659-1A26-4D87-9B26-082790BB9D6D}"/>
              </a:ext>
            </a:extLst>
          </p:cNvPr>
          <p:cNvSpPr txBox="1"/>
          <p:nvPr/>
        </p:nvSpPr>
        <p:spPr>
          <a:xfrm>
            <a:off x="2819902" y="100772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2F01418-2385-49A8-ACBC-E9355DF2F02B}"/>
              </a:ext>
            </a:extLst>
          </p:cNvPr>
          <p:cNvSpPr txBox="1"/>
          <p:nvPr/>
        </p:nvSpPr>
        <p:spPr>
          <a:xfrm>
            <a:off x="1819872" y="99793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735B225-1637-46D2-84EB-2699813BC820}"/>
              </a:ext>
            </a:extLst>
          </p:cNvPr>
          <p:cNvCxnSpPr>
            <a:cxnSpLocks/>
          </p:cNvCxnSpPr>
          <p:nvPr/>
        </p:nvCxnSpPr>
        <p:spPr>
          <a:xfrm>
            <a:off x="1852399" y="955675"/>
            <a:ext cx="114988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46F1D42-BBAC-4E1C-AF74-E294A5074F7F}"/>
              </a:ext>
            </a:extLst>
          </p:cNvPr>
          <p:cNvSpPr txBox="1"/>
          <p:nvPr/>
        </p:nvSpPr>
        <p:spPr>
          <a:xfrm>
            <a:off x="2809146" y="210425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03722DC-4045-4218-BD1D-B5561C270A7B}"/>
              </a:ext>
            </a:extLst>
          </p:cNvPr>
          <p:cNvSpPr txBox="1"/>
          <p:nvPr/>
        </p:nvSpPr>
        <p:spPr>
          <a:xfrm>
            <a:off x="1819872" y="207401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05F4532-007E-46D2-9F78-112C85C26AEB}"/>
              </a:ext>
            </a:extLst>
          </p:cNvPr>
          <p:cNvCxnSpPr>
            <a:cxnSpLocks/>
          </p:cNvCxnSpPr>
          <p:nvPr/>
        </p:nvCxnSpPr>
        <p:spPr>
          <a:xfrm>
            <a:off x="1811722" y="2301762"/>
            <a:ext cx="12228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BD16810D-B3AC-47C8-8D6E-D0AE76656925}"/>
              </a:ext>
            </a:extLst>
          </p:cNvPr>
          <p:cNvSpPr txBox="1"/>
          <p:nvPr/>
        </p:nvSpPr>
        <p:spPr>
          <a:xfrm>
            <a:off x="2785808" y="472165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74BC1E2-9455-4C24-B727-20FA6B70204D}"/>
              </a:ext>
            </a:extLst>
          </p:cNvPr>
          <p:cNvSpPr txBox="1"/>
          <p:nvPr/>
        </p:nvSpPr>
        <p:spPr>
          <a:xfrm>
            <a:off x="1852399" y="469648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6B345C1-242C-4FC9-BA46-A5B4BF4BDA03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807003" y="4962597"/>
            <a:ext cx="122759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CFF2797C-59EB-4A38-85EA-0DCB8A8FDCF3}"/>
              </a:ext>
            </a:extLst>
          </p:cNvPr>
          <p:cNvSpPr txBox="1"/>
          <p:nvPr/>
        </p:nvSpPr>
        <p:spPr>
          <a:xfrm>
            <a:off x="3645094" y="329328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4A556ED-1A54-4332-816D-DFFC7BD979D8}"/>
              </a:ext>
            </a:extLst>
          </p:cNvPr>
          <p:cNvSpPr txBox="1"/>
          <p:nvPr/>
        </p:nvSpPr>
        <p:spPr>
          <a:xfrm>
            <a:off x="3641941" y="364095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9E37BCD-B51F-423C-8A3E-B7F413675820}"/>
              </a:ext>
            </a:extLst>
          </p:cNvPr>
          <p:cNvSpPr txBox="1"/>
          <p:nvPr/>
        </p:nvSpPr>
        <p:spPr>
          <a:xfrm>
            <a:off x="7272379" y="40414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6D5AF90-3AAB-4D89-B20D-5A88D80B6F06}"/>
              </a:ext>
            </a:extLst>
          </p:cNvPr>
          <p:cNvSpPr txBox="1"/>
          <p:nvPr/>
        </p:nvSpPr>
        <p:spPr>
          <a:xfrm>
            <a:off x="4751646" y="2820228"/>
            <a:ext cx="248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E957256-5040-43DD-A4D8-5C78C5B0298C}"/>
              </a:ext>
            </a:extLst>
          </p:cNvPr>
          <p:cNvSpPr txBox="1"/>
          <p:nvPr/>
        </p:nvSpPr>
        <p:spPr>
          <a:xfrm>
            <a:off x="7986697" y="3666897"/>
            <a:ext cx="248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8BB52F5-DB57-43F4-A5E3-A0FC2DF154FD}"/>
              </a:ext>
            </a:extLst>
          </p:cNvPr>
          <p:cNvSpPr txBox="1"/>
          <p:nvPr/>
        </p:nvSpPr>
        <p:spPr>
          <a:xfrm>
            <a:off x="7985895" y="3283966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165D07A4-267A-4D17-98A5-9616F3AE1653}"/>
              </a:ext>
            </a:extLst>
          </p:cNvPr>
          <p:cNvCxnSpPr>
            <a:cxnSpLocks/>
          </p:cNvCxnSpPr>
          <p:nvPr/>
        </p:nvCxnSpPr>
        <p:spPr>
          <a:xfrm>
            <a:off x="8236285" y="3373119"/>
            <a:ext cx="0" cy="450846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8FB51C-4E3C-4B91-A2E3-8E893A1CE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082701"/>
              </p:ext>
            </p:extLst>
          </p:nvPr>
        </p:nvGraphicFramePr>
        <p:xfrm>
          <a:off x="7595939" y="225433"/>
          <a:ext cx="1422400" cy="2676525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5250175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08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578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291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02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808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PreScript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470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PostScript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594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PackageScript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77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609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696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 Properties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4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033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List&lt;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MigrationResult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096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B5FA4F-1092-4287-8914-F056303F9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44042"/>
              </p:ext>
            </p:extLst>
          </p:nvPr>
        </p:nvGraphicFramePr>
        <p:xfrm>
          <a:off x="7582366" y="3930785"/>
          <a:ext cx="1435100" cy="1524000"/>
        </p:xfrm>
        <a:graphic>
          <a:graphicData uri="http://schemas.openxmlformats.org/drawingml/2006/table">
            <a:tbl>
              <a:tblPr/>
              <a:tblGrid>
                <a:gridCol w="1435100">
                  <a:extLst>
                    <a:ext uri="{9D8B030D-6E8A-4147-A177-3AD203B41FA5}">
                      <a16:colId xmlns:a16="http://schemas.microsoft.com/office/drawing/2014/main" val="14934547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MigrationResult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8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285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68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110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 (dateTime)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784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138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 Properties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520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98971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A854EF-1B95-4A3C-80F2-AB772E589A1F}"/>
              </a:ext>
            </a:extLst>
          </p:cNvPr>
          <p:cNvCxnSpPr>
            <a:cxnSpLocks/>
          </p:cNvCxnSpPr>
          <p:nvPr/>
        </p:nvCxnSpPr>
        <p:spPr>
          <a:xfrm>
            <a:off x="4761335" y="1506111"/>
            <a:ext cx="2788258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F21372A-1946-4567-9859-EDDD8DC75CE4}"/>
              </a:ext>
            </a:extLst>
          </p:cNvPr>
          <p:cNvSpPr txBox="1"/>
          <p:nvPr/>
        </p:nvSpPr>
        <p:spPr>
          <a:xfrm>
            <a:off x="4793862" y="1509131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92422D-514F-433F-BF21-846FB244FA83}"/>
              </a:ext>
            </a:extLst>
          </p:cNvPr>
          <p:cNvSpPr txBox="1"/>
          <p:nvPr/>
        </p:nvSpPr>
        <p:spPr>
          <a:xfrm>
            <a:off x="7270880" y="1546380"/>
            <a:ext cx="248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3386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839</TotalTime>
  <Words>222</Words>
  <Application>Microsoft Office PowerPoint</Application>
  <PresentationFormat>On-screen Show (4:3)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DDS.SQL.Pack.Man. Models</dc:title>
  <dc:creator>Frank Linden</dc:creator>
  <cp:lastModifiedBy>Frank Linden</cp:lastModifiedBy>
  <cp:revision>25</cp:revision>
  <dcterms:created xsi:type="dcterms:W3CDTF">2019-03-24T12:14:39Z</dcterms:created>
  <dcterms:modified xsi:type="dcterms:W3CDTF">2019-03-30T16:24:43Z</dcterms:modified>
</cp:coreProperties>
</file>