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948E-5657-4C1B-A3A2-B67569D5E126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B5F34F-1E48-4978-ADA7-293337C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94772"/>
              </p:ext>
            </p:extLst>
          </p:nvPr>
        </p:nvGraphicFramePr>
        <p:xfrm>
          <a:off x="3067166" y="3823965"/>
          <a:ext cx="1679695" cy="2517239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2684209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48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69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35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85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60262"/>
                  </a:ext>
                </a:extLst>
              </a:tr>
              <a:tr h="231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66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_tags : string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71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2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35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9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9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Unmapped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30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 : List&lt;string&gt;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3484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AE10745-BACE-4BCB-936C-252E52AC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49128"/>
              </p:ext>
            </p:extLst>
          </p:nvPr>
        </p:nvGraphicFramePr>
        <p:xfrm>
          <a:off x="127308" y="250479"/>
          <a:ext cx="1679694" cy="952500"/>
        </p:xfrm>
        <a:graphic>
          <a:graphicData uri="http://schemas.openxmlformats.org/drawingml/2006/table">
            <a:tbl>
              <a:tblPr/>
              <a:tblGrid>
                <a:gridCol w="1679694">
                  <a:extLst>
                    <a:ext uri="{9D8B030D-6E8A-4147-A177-3AD203B41FA5}">
                      <a16:colId xmlns:a16="http://schemas.microsoft.com/office/drawing/2014/main" val="40314897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5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2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32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40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SourceControlPath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469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51B4805-BAF0-4A4C-A30C-7110EA8D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66742"/>
              </p:ext>
            </p:extLst>
          </p:nvPr>
        </p:nvGraphicFramePr>
        <p:xfrm>
          <a:off x="127308" y="1944881"/>
          <a:ext cx="1679695" cy="762000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81937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35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04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41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A2E4048-9B82-4F8E-8785-19DAE857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3322"/>
              </p:ext>
            </p:extLst>
          </p:nvPr>
        </p:nvGraphicFramePr>
        <p:xfrm>
          <a:off x="5408590" y="2980128"/>
          <a:ext cx="1523973" cy="952500"/>
        </p:xfrm>
        <a:graphic>
          <a:graphicData uri="http://schemas.openxmlformats.org/drawingml/2006/table">
            <a:tbl>
              <a:tblPr/>
              <a:tblGrid>
                <a:gridCol w="1523973">
                  <a:extLst>
                    <a:ext uri="{9D8B030D-6E8A-4147-A177-3AD203B41FA5}">
                      <a16:colId xmlns:a16="http://schemas.microsoft.com/office/drawing/2014/main" val="3467914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37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41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09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3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IsItemLevel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(bool)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3254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6CEEEE-6B55-4C7F-8CCF-853269F2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3898"/>
              </p:ext>
            </p:extLst>
          </p:nvPr>
        </p:nvGraphicFramePr>
        <p:xfrm>
          <a:off x="127308" y="4411440"/>
          <a:ext cx="1679695" cy="1051320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151860444"/>
                    </a:ext>
                  </a:extLst>
                </a:gridCol>
              </a:tblGrid>
              <a:tr h="210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06660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98002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SqlType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88443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911046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809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7B97A9-6B68-423A-816E-9AFD6DF79177}"/>
              </a:ext>
            </a:extLst>
          </p:cNvPr>
          <p:cNvCxnSpPr>
            <a:cxnSpLocks/>
          </p:cNvCxnSpPr>
          <p:nvPr/>
        </p:nvCxnSpPr>
        <p:spPr>
          <a:xfrm>
            <a:off x="1819872" y="345063"/>
            <a:ext cx="57744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DECEBDF7-70B9-4048-ACF2-474A6A62F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24666"/>
              </p:ext>
            </p:extLst>
          </p:nvPr>
        </p:nvGraphicFramePr>
        <p:xfrm>
          <a:off x="3083162" y="828361"/>
          <a:ext cx="1663699" cy="2476500"/>
        </p:xfrm>
        <a:graphic>
          <a:graphicData uri="http://schemas.openxmlformats.org/drawingml/2006/table">
            <a:tbl>
              <a:tblPr/>
              <a:tblGrid>
                <a:gridCol w="1663699">
                  <a:extLst>
                    <a:ext uri="{9D8B030D-6E8A-4147-A177-3AD203B41FA5}">
                      <a16:colId xmlns:a16="http://schemas.microsoft.com/office/drawing/2014/main" val="2389425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7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555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52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5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MaxEnvironment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5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CurEnvironment(int)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9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28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4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2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51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List&lt;Migration&gt;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4746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B6B9CE69-AACB-4B02-97B6-7A2730780FD2}"/>
              </a:ext>
            </a:extLst>
          </p:cNvPr>
          <p:cNvSpPr txBox="1"/>
          <p:nvPr/>
        </p:nvSpPr>
        <p:spPr>
          <a:xfrm>
            <a:off x="4145683" y="13575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A44C36D-084A-4611-94DC-57090A37F900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3907013" y="3304861"/>
            <a:ext cx="7998" cy="519104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351059-D70B-4DF4-BFB5-5217EF471DC0}"/>
              </a:ext>
            </a:extLst>
          </p:cNvPr>
          <p:cNvSpPr txBox="1"/>
          <p:nvPr/>
        </p:nvSpPr>
        <p:spPr>
          <a:xfrm>
            <a:off x="1852399" y="3480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7B5832-FB68-48A1-99E1-99372F75AB09}"/>
              </a:ext>
            </a:extLst>
          </p:cNvPr>
          <p:cNvSpPr txBox="1"/>
          <p:nvPr/>
        </p:nvSpPr>
        <p:spPr>
          <a:xfrm>
            <a:off x="3965320" y="18511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*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EB0659-1A26-4D87-9B26-082790BB9D6D}"/>
              </a:ext>
            </a:extLst>
          </p:cNvPr>
          <p:cNvSpPr txBox="1"/>
          <p:nvPr/>
        </p:nvSpPr>
        <p:spPr>
          <a:xfrm>
            <a:off x="2819902" y="100772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2F01418-2385-49A8-ACBC-E9355DF2F02B}"/>
              </a:ext>
            </a:extLst>
          </p:cNvPr>
          <p:cNvSpPr txBox="1"/>
          <p:nvPr/>
        </p:nvSpPr>
        <p:spPr>
          <a:xfrm>
            <a:off x="1819872" y="9979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735B225-1637-46D2-84EB-2699813BC820}"/>
              </a:ext>
            </a:extLst>
          </p:cNvPr>
          <p:cNvCxnSpPr>
            <a:cxnSpLocks/>
          </p:cNvCxnSpPr>
          <p:nvPr/>
        </p:nvCxnSpPr>
        <p:spPr>
          <a:xfrm>
            <a:off x="1852399" y="955675"/>
            <a:ext cx="114988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6F1D42-BBAC-4E1C-AF74-E294A5074F7F}"/>
              </a:ext>
            </a:extLst>
          </p:cNvPr>
          <p:cNvSpPr txBox="1"/>
          <p:nvPr/>
        </p:nvSpPr>
        <p:spPr>
          <a:xfrm>
            <a:off x="2809146" y="21042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3722DC-4045-4218-BD1D-B5561C270A7B}"/>
              </a:ext>
            </a:extLst>
          </p:cNvPr>
          <p:cNvSpPr txBox="1"/>
          <p:nvPr/>
        </p:nvSpPr>
        <p:spPr>
          <a:xfrm>
            <a:off x="1819872" y="207401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05F4532-007E-46D2-9F78-112C85C26AEB}"/>
              </a:ext>
            </a:extLst>
          </p:cNvPr>
          <p:cNvCxnSpPr>
            <a:cxnSpLocks/>
          </p:cNvCxnSpPr>
          <p:nvPr/>
        </p:nvCxnSpPr>
        <p:spPr>
          <a:xfrm>
            <a:off x="1811722" y="2301762"/>
            <a:ext cx="12228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BD16810D-B3AC-47C8-8D6E-D0AE76656925}"/>
              </a:ext>
            </a:extLst>
          </p:cNvPr>
          <p:cNvSpPr txBox="1"/>
          <p:nvPr/>
        </p:nvSpPr>
        <p:spPr>
          <a:xfrm>
            <a:off x="2785808" y="472165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4BC1E2-9455-4C24-B727-20FA6B70204D}"/>
              </a:ext>
            </a:extLst>
          </p:cNvPr>
          <p:cNvSpPr txBox="1"/>
          <p:nvPr/>
        </p:nvSpPr>
        <p:spPr>
          <a:xfrm>
            <a:off x="1852399" y="46964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6B345C1-242C-4FC9-BA46-A5B4BF4BDA0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807003" y="4937100"/>
            <a:ext cx="1195277" cy="250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FF2797C-59EB-4A38-85EA-0DCB8A8FDCF3}"/>
              </a:ext>
            </a:extLst>
          </p:cNvPr>
          <p:cNvSpPr txBox="1"/>
          <p:nvPr/>
        </p:nvSpPr>
        <p:spPr>
          <a:xfrm>
            <a:off x="3645094" y="32932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A556ED-1A54-4332-816D-DFFC7BD979D8}"/>
              </a:ext>
            </a:extLst>
          </p:cNvPr>
          <p:cNvSpPr txBox="1"/>
          <p:nvPr/>
        </p:nvSpPr>
        <p:spPr>
          <a:xfrm>
            <a:off x="3641941" y="36409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E37BCD-B51F-423C-8A3E-B7F413675820}"/>
              </a:ext>
            </a:extLst>
          </p:cNvPr>
          <p:cNvSpPr txBox="1"/>
          <p:nvPr/>
        </p:nvSpPr>
        <p:spPr>
          <a:xfrm>
            <a:off x="7272379" y="40414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40145BD-A6F5-4B5E-8B83-CD9F2DE72788}"/>
              </a:ext>
            </a:extLst>
          </p:cNvPr>
          <p:cNvSpPr txBox="1"/>
          <p:nvPr/>
        </p:nvSpPr>
        <p:spPr>
          <a:xfrm>
            <a:off x="7345506" y="2753379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753EDF-64A4-4D71-BB7B-1D117EE0718F}"/>
              </a:ext>
            </a:extLst>
          </p:cNvPr>
          <p:cNvSpPr txBox="1"/>
          <p:nvPr/>
        </p:nvSpPr>
        <p:spPr>
          <a:xfrm>
            <a:off x="6944217" y="2759907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36E785D-91D1-410C-A592-E93859661322}"/>
              </a:ext>
            </a:extLst>
          </p:cNvPr>
          <p:cNvCxnSpPr>
            <a:cxnSpLocks/>
          </p:cNvCxnSpPr>
          <p:nvPr/>
        </p:nvCxnSpPr>
        <p:spPr>
          <a:xfrm>
            <a:off x="6949743" y="3076429"/>
            <a:ext cx="57494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6D5AF90-3AAB-4D89-B20D-5A88D80B6F06}"/>
              </a:ext>
            </a:extLst>
          </p:cNvPr>
          <p:cNvSpPr txBox="1"/>
          <p:nvPr/>
        </p:nvSpPr>
        <p:spPr>
          <a:xfrm>
            <a:off x="4751646" y="2820228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4E88CE-822B-4F99-A170-05C638E9816D}"/>
              </a:ext>
            </a:extLst>
          </p:cNvPr>
          <p:cNvSpPr txBox="1"/>
          <p:nvPr/>
        </p:nvSpPr>
        <p:spPr>
          <a:xfrm>
            <a:off x="5121637" y="281229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06686FF-C3AC-44E0-8EAC-683142CF5693}"/>
              </a:ext>
            </a:extLst>
          </p:cNvPr>
          <p:cNvCxnSpPr>
            <a:cxnSpLocks/>
          </p:cNvCxnSpPr>
          <p:nvPr/>
        </p:nvCxnSpPr>
        <p:spPr>
          <a:xfrm>
            <a:off x="4775613" y="3066449"/>
            <a:ext cx="57494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7FC92237-4D0D-4A15-ABE7-E468F2FEE04B}"/>
              </a:ext>
            </a:extLst>
          </p:cNvPr>
          <p:cNvSpPr txBox="1"/>
          <p:nvPr/>
        </p:nvSpPr>
        <p:spPr>
          <a:xfrm>
            <a:off x="4749490" y="3640952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458C22-105D-471E-B8F1-5FAF7233FAFE}"/>
              </a:ext>
            </a:extLst>
          </p:cNvPr>
          <p:cNvSpPr txBox="1"/>
          <p:nvPr/>
        </p:nvSpPr>
        <p:spPr>
          <a:xfrm>
            <a:off x="5119481" y="3633019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13EC3DE-778D-4B3A-8D62-E601E5409415}"/>
              </a:ext>
            </a:extLst>
          </p:cNvPr>
          <p:cNvCxnSpPr>
            <a:cxnSpLocks/>
          </p:cNvCxnSpPr>
          <p:nvPr/>
        </p:nvCxnSpPr>
        <p:spPr>
          <a:xfrm>
            <a:off x="4773457" y="3887173"/>
            <a:ext cx="57494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E957256-5040-43DD-A4D8-5C78C5B0298C}"/>
              </a:ext>
            </a:extLst>
          </p:cNvPr>
          <p:cNvSpPr txBox="1"/>
          <p:nvPr/>
        </p:nvSpPr>
        <p:spPr>
          <a:xfrm>
            <a:off x="7986697" y="3577744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8BB52F5-DB57-43F4-A5E3-A0FC2DF154FD}"/>
              </a:ext>
            </a:extLst>
          </p:cNvPr>
          <p:cNvSpPr txBox="1"/>
          <p:nvPr/>
        </p:nvSpPr>
        <p:spPr>
          <a:xfrm>
            <a:off x="7985895" y="3283966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65D07A4-267A-4D17-98A5-9616F3AE1653}"/>
              </a:ext>
            </a:extLst>
          </p:cNvPr>
          <p:cNvCxnSpPr>
            <a:cxnSpLocks/>
          </p:cNvCxnSpPr>
          <p:nvPr/>
        </p:nvCxnSpPr>
        <p:spPr>
          <a:xfrm>
            <a:off x="8236285" y="3373119"/>
            <a:ext cx="0" cy="355733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D18676FB-DE0C-4576-AE4E-2AF153882ABF}"/>
              </a:ext>
            </a:extLst>
          </p:cNvPr>
          <p:cNvSpPr txBox="1"/>
          <p:nvPr/>
        </p:nvSpPr>
        <p:spPr>
          <a:xfrm>
            <a:off x="7380015" y="3582912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A16FFB0-B77A-40DE-A9D3-D2C250D6C85D}"/>
              </a:ext>
            </a:extLst>
          </p:cNvPr>
          <p:cNvSpPr txBox="1"/>
          <p:nvPr/>
        </p:nvSpPr>
        <p:spPr>
          <a:xfrm>
            <a:off x="6969126" y="355726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EFD4320-5E18-4ED8-995C-38B6A811A270}"/>
              </a:ext>
            </a:extLst>
          </p:cNvPr>
          <p:cNvCxnSpPr>
            <a:cxnSpLocks/>
          </p:cNvCxnSpPr>
          <p:nvPr/>
        </p:nvCxnSpPr>
        <p:spPr>
          <a:xfrm>
            <a:off x="6974652" y="3873787"/>
            <a:ext cx="57494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8FB51C-4E3C-4B91-A2E3-8E893A1C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78659"/>
              </p:ext>
            </p:extLst>
          </p:nvPr>
        </p:nvGraphicFramePr>
        <p:xfrm>
          <a:off x="7595939" y="225433"/>
          <a:ext cx="1422400" cy="3057525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5250175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08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8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91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2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08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59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7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0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96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4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4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33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44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09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5FA4F-1092-4287-8914-F056303F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69374"/>
              </p:ext>
            </p:extLst>
          </p:nvPr>
        </p:nvGraphicFramePr>
        <p:xfrm>
          <a:off x="7582366" y="3776409"/>
          <a:ext cx="1435100" cy="190500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14934547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8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85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68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1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(dateTime)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8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38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34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2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98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54233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A854EF-1B95-4A3C-80F2-AB772E589A1F}"/>
              </a:ext>
            </a:extLst>
          </p:cNvPr>
          <p:cNvCxnSpPr>
            <a:cxnSpLocks/>
          </p:cNvCxnSpPr>
          <p:nvPr/>
        </p:nvCxnSpPr>
        <p:spPr>
          <a:xfrm>
            <a:off x="4761335" y="1506111"/>
            <a:ext cx="2788258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21372A-1946-4567-9859-EDDD8DC75CE4}"/>
              </a:ext>
            </a:extLst>
          </p:cNvPr>
          <p:cNvSpPr txBox="1"/>
          <p:nvPr/>
        </p:nvSpPr>
        <p:spPr>
          <a:xfrm>
            <a:off x="4793862" y="1509131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92422D-514F-433F-BF21-846FB244FA83}"/>
              </a:ext>
            </a:extLst>
          </p:cNvPr>
          <p:cNvSpPr txBox="1"/>
          <p:nvPr/>
        </p:nvSpPr>
        <p:spPr>
          <a:xfrm>
            <a:off x="7270880" y="1546380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338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240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DDS.SQL.Pack.Man. Models</dc:title>
  <dc:creator>Frank Linden</dc:creator>
  <cp:lastModifiedBy>Frank Linden</cp:lastModifiedBy>
  <cp:revision>20</cp:revision>
  <dcterms:created xsi:type="dcterms:W3CDTF">2019-03-24T12:14:39Z</dcterms:created>
  <dcterms:modified xsi:type="dcterms:W3CDTF">2019-03-24T23:48:08Z</dcterms:modified>
</cp:coreProperties>
</file>