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2" r:id="rId5"/>
    <p:sldId id="263" r:id="rId6"/>
    <p:sldId id="259" r:id="rId7"/>
    <p:sldId id="261"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6F552C-7B64-4A4C-A22B-F102EB77C15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265B1A3-1640-4AB0-873E-34D5FFAECCAA}">
      <dgm:prSet/>
      <dgm:spPr/>
      <dgm:t>
        <a:bodyPr/>
        <a:lstStyle/>
        <a:p>
          <a:r>
            <a:rPr lang="en-ID" b="0" i="0"/>
            <a:t>African Mobile merupakan perusahaan seluler yang berdiri pada tahun 2010. Pada awal mula berdirinya, perusahaan ini hanya menjual produknya ke beberapa wilayah di regional selatan. Seiring berjalannya waktu, perusahaan mulai berkembang ke beberapa negara yang berada di regional barat. Hingga saat ini perusahaan sudah menjual produknya ke berbagai negara di Benua Afrika.</a:t>
          </a:r>
          <a:endParaRPr lang="en-US"/>
        </a:p>
      </dgm:t>
    </dgm:pt>
    <dgm:pt modelId="{A73A85CE-3ABF-4037-BE08-37287C867B1E}" type="parTrans" cxnId="{C39C0F0B-95A4-45EB-AAE1-56B324C1DE4F}">
      <dgm:prSet/>
      <dgm:spPr/>
      <dgm:t>
        <a:bodyPr/>
        <a:lstStyle/>
        <a:p>
          <a:endParaRPr lang="en-US"/>
        </a:p>
      </dgm:t>
    </dgm:pt>
    <dgm:pt modelId="{1F95B649-A030-4636-836B-B7E05D1DA172}" type="sibTrans" cxnId="{C39C0F0B-95A4-45EB-AAE1-56B324C1DE4F}">
      <dgm:prSet/>
      <dgm:spPr/>
      <dgm:t>
        <a:bodyPr/>
        <a:lstStyle/>
        <a:p>
          <a:endParaRPr lang="en-US"/>
        </a:p>
      </dgm:t>
    </dgm:pt>
    <dgm:pt modelId="{E870809E-7E8A-42B7-9239-77E12145A671}">
      <dgm:prSet/>
      <dgm:spPr/>
      <dgm:t>
        <a:bodyPr/>
        <a:lstStyle/>
        <a:p>
          <a:r>
            <a:rPr lang="en-ID" b="0" i="0"/>
            <a:t>Pada tahun 2013 African Mobile mulai melakukan ekspansi secara masif. Perusahaan ini menjual produknya ke beberapa negara bagian di Afrika, baik di regional utara, timur, selatan, barat, mapun bagian tengah. Perusahaan ini juga melakukan penjualan ke berbagai segment, diantaranya </a:t>
          </a:r>
          <a:r>
            <a:rPr lang="en-ID" b="0" i="1"/>
            <a:t>commercial, public, </a:t>
          </a:r>
          <a:r>
            <a:rPr lang="en-ID" b="0" i="0"/>
            <a:t>dan </a:t>
          </a:r>
          <a:r>
            <a:rPr lang="en-ID" b="0" i="1"/>
            <a:t>residential. </a:t>
          </a:r>
          <a:endParaRPr lang="en-US"/>
        </a:p>
      </dgm:t>
    </dgm:pt>
    <dgm:pt modelId="{B44AAB75-EB53-46A9-B336-C95CC0DCF949}" type="parTrans" cxnId="{2878017C-EC98-49F3-94B7-54EEB3A2D3DA}">
      <dgm:prSet/>
      <dgm:spPr/>
      <dgm:t>
        <a:bodyPr/>
        <a:lstStyle/>
        <a:p>
          <a:endParaRPr lang="en-US"/>
        </a:p>
      </dgm:t>
    </dgm:pt>
    <dgm:pt modelId="{2719CE25-EE09-49D1-9982-A04A9999F0FA}" type="sibTrans" cxnId="{2878017C-EC98-49F3-94B7-54EEB3A2D3DA}">
      <dgm:prSet/>
      <dgm:spPr/>
      <dgm:t>
        <a:bodyPr/>
        <a:lstStyle/>
        <a:p>
          <a:endParaRPr lang="en-US"/>
        </a:p>
      </dgm:t>
    </dgm:pt>
    <dgm:pt modelId="{0BEBD732-2E03-4ACF-94A0-40233807C9DB}" type="pres">
      <dgm:prSet presAssocID="{5A6F552C-7B64-4A4C-A22B-F102EB77C155}" presName="diagram" presStyleCnt="0">
        <dgm:presLayoutVars>
          <dgm:dir/>
          <dgm:resizeHandles val="exact"/>
        </dgm:presLayoutVars>
      </dgm:prSet>
      <dgm:spPr/>
    </dgm:pt>
    <dgm:pt modelId="{98B27FBC-12F7-4D47-9CD9-DFFA64C234DF}" type="pres">
      <dgm:prSet presAssocID="{3265B1A3-1640-4AB0-873E-34D5FFAECCAA}" presName="node" presStyleLbl="node1" presStyleIdx="0" presStyleCnt="2">
        <dgm:presLayoutVars>
          <dgm:bulletEnabled val="1"/>
        </dgm:presLayoutVars>
      </dgm:prSet>
      <dgm:spPr/>
    </dgm:pt>
    <dgm:pt modelId="{8C1B9B41-ED43-43CF-A634-2D3F94245FEF}" type="pres">
      <dgm:prSet presAssocID="{1F95B649-A030-4636-836B-B7E05D1DA172}" presName="sibTrans" presStyleCnt="0"/>
      <dgm:spPr/>
    </dgm:pt>
    <dgm:pt modelId="{71FFA3C3-50AE-469B-B2FE-14D4C60C5E00}" type="pres">
      <dgm:prSet presAssocID="{E870809E-7E8A-42B7-9239-77E12145A671}" presName="node" presStyleLbl="node1" presStyleIdx="1" presStyleCnt="2">
        <dgm:presLayoutVars>
          <dgm:bulletEnabled val="1"/>
        </dgm:presLayoutVars>
      </dgm:prSet>
      <dgm:spPr/>
    </dgm:pt>
  </dgm:ptLst>
  <dgm:cxnLst>
    <dgm:cxn modelId="{C39C0F0B-95A4-45EB-AAE1-56B324C1DE4F}" srcId="{5A6F552C-7B64-4A4C-A22B-F102EB77C155}" destId="{3265B1A3-1640-4AB0-873E-34D5FFAECCAA}" srcOrd="0" destOrd="0" parTransId="{A73A85CE-3ABF-4037-BE08-37287C867B1E}" sibTransId="{1F95B649-A030-4636-836B-B7E05D1DA172}"/>
    <dgm:cxn modelId="{70EEC43E-662F-4D0D-ABD6-BF9ECAC6A486}" type="presOf" srcId="{E870809E-7E8A-42B7-9239-77E12145A671}" destId="{71FFA3C3-50AE-469B-B2FE-14D4C60C5E00}" srcOrd="0" destOrd="0" presId="urn:microsoft.com/office/officeart/2005/8/layout/default"/>
    <dgm:cxn modelId="{2878017C-EC98-49F3-94B7-54EEB3A2D3DA}" srcId="{5A6F552C-7B64-4A4C-A22B-F102EB77C155}" destId="{E870809E-7E8A-42B7-9239-77E12145A671}" srcOrd="1" destOrd="0" parTransId="{B44AAB75-EB53-46A9-B336-C95CC0DCF949}" sibTransId="{2719CE25-EE09-49D1-9982-A04A9999F0FA}"/>
    <dgm:cxn modelId="{A22DB5A6-E987-4C21-AA18-C67CDB1691E7}" type="presOf" srcId="{3265B1A3-1640-4AB0-873E-34D5FFAECCAA}" destId="{98B27FBC-12F7-4D47-9CD9-DFFA64C234DF}" srcOrd="0" destOrd="0" presId="urn:microsoft.com/office/officeart/2005/8/layout/default"/>
    <dgm:cxn modelId="{7C186CE7-5CB6-403C-8CC1-2785C857DE13}" type="presOf" srcId="{5A6F552C-7B64-4A4C-A22B-F102EB77C155}" destId="{0BEBD732-2E03-4ACF-94A0-40233807C9DB}" srcOrd="0" destOrd="0" presId="urn:microsoft.com/office/officeart/2005/8/layout/default"/>
    <dgm:cxn modelId="{D7F8ABAD-C9B8-4DBD-88D1-DBF79FF5E6B3}" type="presParOf" srcId="{0BEBD732-2E03-4ACF-94A0-40233807C9DB}" destId="{98B27FBC-12F7-4D47-9CD9-DFFA64C234DF}" srcOrd="0" destOrd="0" presId="urn:microsoft.com/office/officeart/2005/8/layout/default"/>
    <dgm:cxn modelId="{350E815E-0C57-4C0C-A7C9-88C5631612AD}" type="presParOf" srcId="{0BEBD732-2E03-4ACF-94A0-40233807C9DB}" destId="{8C1B9B41-ED43-43CF-A634-2D3F94245FEF}" srcOrd="1" destOrd="0" presId="urn:microsoft.com/office/officeart/2005/8/layout/default"/>
    <dgm:cxn modelId="{3F1BDF08-EAA1-4B31-A059-BD020C38F316}" type="presParOf" srcId="{0BEBD732-2E03-4ACF-94A0-40233807C9DB}" destId="{71FFA3C3-50AE-469B-B2FE-14D4C60C5E0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65824-DEAE-45D3-AC40-D13CC52EAFB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7CDFF4E-4564-407C-9B35-2783E86A34D3}">
      <dgm:prSet/>
      <dgm:spPr/>
      <dgm:t>
        <a:bodyPr/>
        <a:lstStyle/>
        <a:p>
          <a:r>
            <a:rPr lang="en-US"/>
            <a:t>What segment netted the highest profit? </a:t>
          </a:r>
        </a:p>
      </dgm:t>
    </dgm:pt>
    <dgm:pt modelId="{DCF5B13E-4E3C-4956-932D-F9D67723DB9C}" type="parTrans" cxnId="{EB35BAC5-12D9-4B91-ADBC-39D7F21C1FFD}">
      <dgm:prSet/>
      <dgm:spPr/>
      <dgm:t>
        <a:bodyPr/>
        <a:lstStyle/>
        <a:p>
          <a:endParaRPr lang="en-US"/>
        </a:p>
      </dgm:t>
    </dgm:pt>
    <dgm:pt modelId="{033E8023-5D89-4834-BE40-C70E69A46817}" type="sibTrans" cxnId="{EB35BAC5-12D9-4B91-ADBC-39D7F21C1FFD}">
      <dgm:prSet/>
      <dgm:spPr/>
      <dgm:t>
        <a:bodyPr/>
        <a:lstStyle/>
        <a:p>
          <a:endParaRPr lang="en-US"/>
        </a:p>
      </dgm:t>
    </dgm:pt>
    <dgm:pt modelId="{1F476D9F-1C43-4911-871F-9866BCAECA76}">
      <dgm:prSet/>
      <dgm:spPr/>
      <dgm:t>
        <a:bodyPr/>
        <a:lstStyle/>
        <a:p>
          <a:r>
            <a:rPr lang="en-US"/>
            <a:t>Where is the city that have the least profit and need the sales to be boosted? </a:t>
          </a:r>
        </a:p>
      </dgm:t>
    </dgm:pt>
    <dgm:pt modelId="{B12F50FC-149A-4CBF-9DC0-E0DD7C6C3BB6}" type="parTrans" cxnId="{1B3F535E-1E8D-46AF-A86A-D6CCA5008841}">
      <dgm:prSet/>
      <dgm:spPr/>
      <dgm:t>
        <a:bodyPr/>
        <a:lstStyle/>
        <a:p>
          <a:endParaRPr lang="en-US"/>
        </a:p>
      </dgm:t>
    </dgm:pt>
    <dgm:pt modelId="{62B31F93-CBC2-4C42-89DB-6226DD76EF9E}" type="sibTrans" cxnId="{1B3F535E-1E8D-46AF-A86A-D6CCA5008841}">
      <dgm:prSet/>
      <dgm:spPr/>
      <dgm:t>
        <a:bodyPr/>
        <a:lstStyle/>
        <a:p>
          <a:endParaRPr lang="en-US"/>
        </a:p>
      </dgm:t>
    </dgm:pt>
    <dgm:pt modelId="{3C70FAC1-3C65-48F9-879E-057F21E1C6FD}">
      <dgm:prSet/>
      <dgm:spPr/>
      <dgm:t>
        <a:bodyPr/>
        <a:lstStyle/>
        <a:p>
          <a:r>
            <a:rPr lang="en-US"/>
            <a:t>When AMN reached the highest sales ? </a:t>
          </a:r>
        </a:p>
      </dgm:t>
    </dgm:pt>
    <dgm:pt modelId="{7BE19486-5C4D-44EE-9BEB-82B63A987F3E}" type="parTrans" cxnId="{22295FD1-5A4D-42E1-B3B4-AF8892600427}">
      <dgm:prSet/>
      <dgm:spPr/>
      <dgm:t>
        <a:bodyPr/>
        <a:lstStyle/>
        <a:p>
          <a:endParaRPr lang="en-US"/>
        </a:p>
      </dgm:t>
    </dgm:pt>
    <dgm:pt modelId="{73F690AD-F369-4074-A874-1B1EE83B6CD5}" type="sibTrans" cxnId="{22295FD1-5A4D-42E1-B3B4-AF8892600427}">
      <dgm:prSet/>
      <dgm:spPr/>
      <dgm:t>
        <a:bodyPr/>
        <a:lstStyle/>
        <a:p>
          <a:endParaRPr lang="en-US"/>
        </a:p>
      </dgm:t>
    </dgm:pt>
    <dgm:pt modelId="{9013A6F2-E7FC-431C-8155-9B2DD9A1A5F8}">
      <dgm:prSet/>
      <dgm:spPr/>
      <dgm:t>
        <a:bodyPr/>
        <a:lstStyle/>
        <a:p>
          <a:r>
            <a:rPr lang="en-US"/>
            <a:t>How do we increase the sales ? </a:t>
          </a:r>
        </a:p>
      </dgm:t>
    </dgm:pt>
    <dgm:pt modelId="{77E36640-4815-4A81-98F7-F2CA37EB3964}" type="parTrans" cxnId="{97F4B7A7-6867-4349-9F1C-90AF2847EC8B}">
      <dgm:prSet/>
      <dgm:spPr/>
      <dgm:t>
        <a:bodyPr/>
        <a:lstStyle/>
        <a:p>
          <a:endParaRPr lang="en-US"/>
        </a:p>
      </dgm:t>
    </dgm:pt>
    <dgm:pt modelId="{EB2A71B6-A824-414C-A298-F951DBCEA88A}" type="sibTrans" cxnId="{97F4B7A7-6867-4349-9F1C-90AF2847EC8B}">
      <dgm:prSet/>
      <dgm:spPr/>
      <dgm:t>
        <a:bodyPr/>
        <a:lstStyle/>
        <a:p>
          <a:endParaRPr lang="en-US"/>
        </a:p>
      </dgm:t>
    </dgm:pt>
    <dgm:pt modelId="{CE3D940B-FDD2-4437-999A-EE57582273CC}">
      <dgm:prSet/>
      <dgm:spPr/>
      <dgm:t>
        <a:bodyPr/>
        <a:lstStyle/>
        <a:p>
          <a:r>
            <a:rPr lang="en-US"/>
            <a:t>Who are the top 3 salesperson that have the highest close rate in the africa? </a:t>
          </a:r>
        </a:p>
      </dgm:t>
    </dgm:pt>
    <dgm:pt modelId="{45531A8E-D7F7-4914-A658-56E3D913B240}" type="parTrans" cxnId="{45170502-FC17-4DD5-8AA1-BDA739EB8411}">
      <dgm:prSet/>
      <dgm:spPr/>
      <dgm:t>
        <a:bodyPr/>
        <a:lstStyle/>
        <a:p>
          <a:endParaRPr lang="en-US"/>
        </a:p>
      </dgm:t>
    </dgm:pt>
    <dgm:pt modelId="{1A3EE2BA-4BFB-408C-B17E-5F67F41A3F98}" type="sibTrans" cxnId="{45170502-FC17-4DD5-8AA1-BDA739EB8411}">
      <dgm:prSet/>
      <dgm:spPr/>
      <dgm:t>
        <a:bodyPr/>
        <a:lstStyle/>
        <a:p>
          <a:endParaRPr lang="en-US"/>
        </a:p>
      </dgm:t>
    </dgm:pt>
    <dgm:pt modelId="{81929C7C-6652-40F1-A9D8-9721D57DE492}">
      <dgm:prSet/>
      <dgm:spPr/>
      <dgm:t>
        <a:bodyPr/>
        <a:lstStyle/>
        <a:p>
          <a:r>
            <a:rPr lang="en-US"/>
            <a:t>Who have the most proposed contract in africa? </a:t>
          </a:r>
        </a:p>
      </dgm:t>
    </dgm:pt>
    <dgm:pt modelId="{F59335AC-8ECD-4F59-8721-17730937F793}" type="parTrans" cxnId="{94711C4F-EF67-415E-BC95-F09800B3D421}">
      <dgm:prSet/>
      <dgm:spPr/>
      <dgm:t>
        <a:bodyPr/>
        <a:lstStyle/>
        <a:p>
          <a:endParaRPr lang="en-US"/>
        </a:p>
      </dgm:t>
    </dgm:pt>
    <dgm:pt modelId="{27C1067E-6582-40E3-93A7-264EEF7A8658}" type="sibTrans" cxnId="{94711C4F-EF67-415E-BC95-F09800B3D421}">
      <dgm:prSet/>
      <dgm:spPr/>
      <dgm:t>
        <a:bodyPr/>
        <a:lstStyle/>
        <a:p>
          <a:endParaRPr lang="en-US"/>
        </a:p>
      </dgm:t>
    </dgm:pt>
    <dgm:pt modelId="{C6216CFD-4D99-4CF0-90F4-643E40386449}" type="pres">
      <dgm:prSet presAssocID="{2E165824-DEAE-45D3-AC40-D13CC52EAFB4}" presName="linear" presStyleCnt="0">
        <dgm:presLayoutVars>
          <dgm:animLvl val="lvl"/>
          <dgm:resizeHandles val="exact"/>
        </dgm:presLayoutVars>
      </dgm:prSet>
      <dgm:spPr/>
    </dgm:pt>
    <dgm:pt modelId="{C4A3205E-66A9-45A2-9C2E-A4327117C844}" type="pres">
      <dgm:prSet presAssocID="{C7CDFF4E-4564-407C-9B35-2783E86A34D3}" presName="parentText" presStyleLbl="node1" presStyleIdx="0" presStyleCnt="6">
        <dgm:presLayoutVars>
          <dgm:chMax val="0"/>
          <dgm:bulletEnabled val="1"/>
        </dgm:presLayoutVars>
      </dgm:prSet>
      <dgm:spPr/>
    </dgm:pt>
    <dgm:pt modelId="{7E690F77-4E68-49E4-BFD7-64595025FC7F}" type="pres">
      <dgm:prSet presAssocID="{033E8023-5D89-4834-BE40-C70E69A46817}" presName="spacer" presStyleCnt="0"/>
      <dgm:spPr/>
    </dgm:pt>
    <dgm:pt modelId="{0615DBF0-1C76-47BF-B4C8-35D348935C34}" type="pres">
      <dgm:prSet presAssocID="{1F476D9F-1C43-4911-871F-9866BCAECA76}" presName="parentText" presStyleLbl="node1" presStyleIdx="1" presStyleCnt="6">
        <dgm:presLayoutVars>
          <dgm:chMax val="0"/>
          <dgm:bulletEnabled val="1"/>
        </dgm:presLayoutVars>
      </dgm:prSet>
      <dgm:spPr/>
    </dgm:pt>
    <dgm:pt modelId="{9E76933F-4533-4861-AA5A-24074E0C2880}" type="pres">
      <dgm:prSet presAssocID="{62B31F93-CBC2-4C42-89DB-6226DD76EF9E}" presName="spacer" presStyleCnt="0"/>
      <dgm:spPr/>
    </dgm:pt>
    <dgm:pt modelId="{75B3CCD1-3098-40F6-A553-B5C52481F60D}" type="pres">
      <dgm:prSet presAssocID="{3C70FAC1-3C65-48F9-879E-057F21E1C6FD}" presName="parentText" presStyleLbl="node1" presStyleIdx="2" presStyleCnt="6">
        <dgm:presLayoutVars>
          <dgm:chMax val="0"/>
          <dgm:bulletEnabled val="1"/>
        </dgm:presLayoutVars>
      </dgm:prSet>
      <dgm:spPr/>
    </dgm:pt>
    <dgm:pt modelId="{1156FD6E-BC89-42D4-AE03-35E3423C43D3}" type="pres">
      <dgm:prSet presAssocID="{73F690AD-F369-4074-A874-1B1EE83B6CD5}" presName="spacer" presStyleCnt="0"/>
      <dgm:spPr/>
    </dgm:pt>
    <dgm:pt modelId="{B40FEBA9-2157-48A8-90A0-8C87BA47C082}" type="pres">
      <dgm:prSet presAssocID="{9013A6F2-E7FC-431C-8155-9B2DD9A1A5F8}" presName="parentText" presStyleLbl="node1" presStyleIdx="3" presStyleCnt="6">
        <dgm:presLayoutVars>
          <dgm:chMax val="0"/>
          <dgm:bulletEnabled val="1"/>
        </dgm:presLayoutVars>
      </dgm:prSet>
      <dgm:spPr/>
    </dgm:pt>
    <dgm:pt modelId="{DF5266AE-FC62-4182-8E26-E820A5736F3A}" type="pres">
      <dgm:prSet presAssocID="{EB2A71B6-A824-414C-A298-F951DBCEA88A}" presName="spacer" presStyleCnt="0"/>
      <dgm:spPr/>
    </dgm:pt>
    <dgm:pt modelId="{82524098-9FFC-4A84-8EE3-CBAB2D9CA097}" type="pres">
      <dgm:prSet presAssocID="{CE3D940B-FDD2-4437-999A-EE57582273CC}" presName="parentText" presStyleLbl="node1" presStyleIdx="4" presStyleCnt="6">
        <dgm:presLayoutVars>
          <dgm:chMax val="0"/>
          <dgm:bulletEnabled val="1"/>
        </dgm:presLayoutVars>
      </dgm:prSet>
      <dgm:spPr/>
    </dgm:pt>
    <dgm:pt modelId="{7EEC8A72-DBD0-4941-B104-802F4837DB00}" type="pres">
      <dgm:prSet presAssocID="{1A3EE2BA-4BFB-408C-B17E-5F67F41A3F98}" presName="spacer" presStyleCnt="0"/>
      <dgm:spPr/>
    </dgm:pt>
    <dgm:pt modelId="{474B98B4-C982-401F-AA89-618846D4CC83}" type="pres">
      <dgm:prSet presAssocID="{81929C7C-6652-40F1-A9D8-9721D57DE492}" presName="parentText" presStyleLbl="node1" presStyleIdx="5" presStyleCnt="6">
        <dgm:presLayoutVars>
          <dgm:chMax val="0"/>
          <dgm:bulletEnabled val="1"/>
        </dgm:presLayoutVars>
      </dgm:prSet>
      <dgm:spPr/>
    </dgm:pt>
  </dgm:ptLst>
  <dgm:cxnLst>
    <dgm:cxn modelId="{45170502-FC17-4DD5-8AA1-BDA739EB8411}" srcId="{2E165824-DEAE-45D3-AC40-D13CC52EAFB4}" destId="{CE3D940B-FDD2-4437-999A-EE57582273CC}" srcOrd="4" destOrd="0" parTransId="{45531A8E-D7F7-4914-A658-56E3D913B240}" sibTransId="{1A3EE2BA-4BFB-408C-B17E-5F67F41A3F98}"/>
    <dgm:cxn modelId="{69DD8630-39A8-4852-AAEE-23C2E8C7E74D}" type="presOf" srcId="{9013A6F2-E7FC-431C-8155-9B2DD9A1A5F8}" destId="{B40FEBA9-2157-48A8-90A0-8C87BA47C082}" srcOrd="0" destOrd="0" presId="urn:microsoft.com/office/officeart/2005/8/layout/vList2"/>
    <dgm:cxn modelId="{1B3F535E-1E8D-46AF-A86A-D6CCA5008841}" srcId="{2E165824-DEAE-45D3-AC40-D13CC52EAFB4}" destId="{1F476D9F-1C43-4911-871F-9866BCAECA76}" srcOrd="1" destOrd="0" parTransId="{B12F50FC-149A-4CBF-9DC0-E0DD7C6C3BB6}" sibTransId="{62B31F93-CBC2-4C42-89DB-6226DD76EF9E}"/>
    <dgm:cxn modelId="{94711C4F-EF67-415E-BC95-F09800B3D421}" srcId="{2E165824-DEAE-45D3-AC40-D13CC52EAFB4}" destId="{81929C7C-6652-40F1-A9D8-9721D57DE492}" srcOrd="5" destOrd="0" parTransId="{F59335AC-8ECD-4F59-8721-17730937F793}" sibTransId="{27C1067E-6582-40E3-93A7-264EEF7A8658}"/>
    <dgm:cxn modelId="{71255753-9FFA-4BF1-BAE9-DC0075582FFF}" type="presOf" srcId="{3C70FAC1-3C65-48F9-879E-057F21E1C6FD}" destId="{75B3CCD1-3098-40F6-A553-B5C52481F60D}" srcOrd="0" destOrd="0" presId="urn:microsoft.com/office/officeart/2005/8/layout/vList2"/>
    <dgm:cxn modelId="{FB5E0C54-63B2-4164-8A31-DFD8005BC2E9}" type="presOf" srcId="{CE3D940B-FDD2-4437-999A-EE57582273CC}" destId="{82524098-9FFC-4A84-8EE3-CBAB2D9CA097}" srcOrd="0" destOrd="0" presId="urn:microsoft.com/office/officeart/2005/8/layout/vList2"/>
    <dgm:cxn modelId="{97F4B7A7-6867-4349-9F1C-90AF2847EC8B}" srcId="{2E165824-DEAE-45D3-AC40-D13CC52EAFB4}" destId="{9013A6F2-E7FC-431C-8155-9B2DD9A1A5F8}" srcOrd="3" destOrd="0" parTransId="{77E36640-4815-4A81-98F7-F2CA37EB3964}" sibTransId="{EB2A71B6-A824-414C-A298-F951DBCEA88A}"/>
    <dgm:cxn modelId="{4B7BE3BD-62E2-4FC7-A0EA-AD7D727EAFEC}" type="presOf" srcId="{C7CDFF4E-4564-407C-9B35-2783E86A34D3}" destId="{C4A3205E-66A9-45A2-9C2E-A4327117C844}" srcOrd="0" destOrd="0" presId="urn:microsoft.com/office/officeart/2005/8/layout/vList2"/>
    <dgm:cxn modelId="{EB35BAC5-12D9-4B91-ADBC-39D7F21C1FFD}" srcId="{2E165824-DEAE-45D3-AC40-D13CC52EAFB4}" destId="{C7CDFF4E-4564-407C-9B35-2783E86A34D3}" srcOrd="0" destOrd="0" parTransId="{DCF5B13E-4E3C-4956-932D-F9D67723DB9C}" sibTransId="{033E8023-5D89-4834-BE40-C70E69A46817}"/>
    <dgm:cxn modelId="{22295FD1-5A4D-42E1-B3B4-AF8892600427}" srcId="{2E165824-DEAE-45D3-AC40-D13CC52EAFB4}" destId="{3C70FAC1-3C65-48F9-879E-057F21E1C6FD}" srcOrd="2" destOrd="0" parTransId="{7BE19486-5C4D-44EE-9BEB-82B63A987F3E}" sibTransId="{73F690AD-F369-4074-A874-1B1EE83B6CD5}"/>
    <dgm:cxn modelId="{C9D83DD4-BA48-4522-A243-D3649B0B4A58}" type="presOf" srcId="{1F476D9F-1C43-4911-871F-9866BCAECA76}" destId="{0615DBF0-1C76-47BF-B4C8-35D348935C34}" srcOrd="0" destOrd="0" presId="urn:microsoft.com/office/officeart/2005/8/layout/vList2"/>
    <dgm:cxn modelId="{FC1178DB-B869-48AF-83B1-05CAE6660D55}" type="presOf" srcId="{81929C7C-6652-40F1-A9D8-9721D57DE492}" destId="{474B98B4-C982-401F-AA89-618846D4CC83}" srcOrd="0" destOrd="0" presId="urn:microsoft.com/office/officeart/2005/8/layout/vList2"/>
    <dgm:cxn modelId="{69A8FDF7-1A31-4896-A48C-AEEBBD31DFA1}" type="presOf" srcId="{2E165824-DEAE-45D3-AC40-D13CC52EAFB4}" destId="{C6216CFD-4D99-4CF0-90F4-643E40386449}" srcOrd="0" destOrd="0" presId="urn:microsoft.com/office/officeart/2005/8/layout/vList2"/>
    <dgm:cxn modelId="{C24E7DE9-8CE1-43D3-A1DB-A31B5D073D20}" type="presParOf" srcId="{C6216CFD-4D99-4CF0-90F4-643E40386449}" destId="{C4A3205E-66A9-45A2-9C2E-A4327117C844}" srcOrd="0" destOrd="0" presId="urn:microsoft.com/office/officeart/2005/8/layout/vList2"/>
    <dgm:cxn modelId="{E720297C-A385-4537-BC5E-39387E6183FE}" type="presParOf" srcId="{C6216CFD-4D99-4CF0-90F4-643E40386449}" destId="{7E690F77-4E68-49E4-BFD7-64595025FC7F}" srcOrd="1" destOrd="0" presId="urn:microsoft.com/office/officeart/2005/8/layout/vList2"/>
    <dgm:cxn modelId="{C03FA3A2-9647-4F76-A0E0-EA19B83F0EF2}" type="presParOf" srcId="{C6216CFD-4D99-4CF0-90F4-643E40386449}" destId="{0615DBF0-1C76-47BF-B4C8-35D348935C34}" srcOrd="2" destOrd="0" presId="urn:microsoft.com/office/officeart/2005/8/layout/vList2"/>
    <dgm:cxn modelId="{03C7D868-9DC9-4184-83C6-959F678778EC}" type="presParOf" srcId="{C6216CFD-4D99-4CF0-90F4-643E40386449}" destId="{9E76933F-4533-4861-AA5A-24074E0C2880}" srcOrd="3" destOrd="0" presId="urn:microsoft.com/office/officeart/2005/8/layout/vList2"/>
    <dgm:cxn modelId="{85F96BF1-BC8F-4349-ABB7-CF0AA6D0D932}" type="presParOf" srcId="{C6216CFD-4D99-4CF0-90F4-643E40386449}" destId="{75B3CCD1-3098-40F6-A553-B5C52481F60D}" srcOrd="4" destOrd="0" presId="urn:microsoft.com/office/officeart/2005/8/layout/vList2"/>
    <dgm:cxn modelId="{60FADC82-6A0C-40EB-8CB3-5BB387C2283C}" type="presParOf" srcId="{C6216CFD-4D99-4CF0-90F4-643E40386449}" destId="{1156FD6E-BC89-42D4-AE03-35E3423C43D3}" srcOrd="5" destOrd="0" presId="urn:microsoft.com/office/officeart/2005/8/layout/vList2"/>
    <dgm:cxn modelId="{BFA9AF8E-D087-4864-AC26-7F0BD3F8B788}" type="presParOf" srcId="{C6216CFD-4D99-4CF0-90F4-643E40386449}" destId="{B40FEBA9-2157-48A8-90A0-8C87BA47C082}" srcOrd="6" destOrd="0" presId="urn:microsoft.com/office/officeart/2005/8/layout/vList2"/>
    <dgm:cxn modelId="{7FC4436B-B74D-4503-BA59-C3D25CE79E36}" type="presParOf" srcId="{C6216CFD-4D99-4CF0-90F4-643E40386449}" destId="{DF5266AE-FC62-4182-8E26-E820A5736F3A}" srcOrd="7" destOrd="0" presId="urn:microsoft.com/office/officeart/2005/8/layout/vList2"/>
    <dgm:cxn modelId="{9FA4EBA3-7F5C-400E-9539-D8E9B24C22B7}" type="presParOf" srcId="{C6216CFD-4D99-4CF0-90F4-643E40386449}" destId="{82524098-9FFC-4A84-8EE3-CBAB2D9CA097}" srcOrd="8" destOrd="0" presId="urn:microsoft.com/office/officeart/2005/8/layout/vList2"/>
    <dgm:cxn modelId="{948885B2-2652-4EE2-ACDE-01413A458AF2}" type="presParOf" srcId="{C6216CFD-4D99-4CF0-90F4-643E40386449}" destId="{7EEC8A72-DBD0-4941-B104-802F4837DB00}" srcOrd="9" destOrd="0" presId="urn:microsoft.com/office/officeart/2005/8/layout/vList2"/>
    <dgm:cxn modelId="{7D258D43-1C3C-43F9-A762-CAEACC041E5E}" type="presParOf" srcId="{C6216CFD-4D99-4CF0-90F4-643E40386449}" destId="{474B98B4-C982-401F-AA89-618846D4CC8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C0D397-151B-4E7E-950E-189C46E86D0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6E0768-0A7B-4C6F-87E9-E1AA7F45300B}">
      <dgm:prSet/>
      <dgm:spPr/>
      <dgm:t>
        <a:bodyPr/>
        <a:lstStyle/>
        <a:p>
          <a:r>
            <a:rPr lang="en-US"/>
            <a:t>What segment netted the highest profit? </a:t>
          </a:r>
          <a:r>
            <a:rPr lang="en-US" i="1"/>
            <a:t>Residential</a:t>
          </a:r>
          <a:endParaRPr lang="en-US"/>
        </a:p>
      </dgm:t>
    </dgm:pt>
    <dgm:pt modelId="{6773868E-BCB7-4B08-9FFF-E4E95B378081}" type="parTrans" cxnId="{A16B7441-12A6-426C-ABF2-8BB9E31E9C6E}">
      <dgm:prSet/>
      <dgm:spPr/>
      <dgm:t>
        <a:bodyPr/>
        <a:lstStyle/>
        <a:p>
          <a:endParaRPr lang="en-US"/>
        </a:p>
      </dgm:t>
    </dgm:pt>
    <dgm:pt modelId="{F62DAAAF-FD7F-463E-BC5C-6D78C18AB973}" type="sibTrans" cxnId="{A16B7441-12A6-426C-ABF2-8BB9E31E9C6E}">
      <dgm:prSet/>
      <dgm:spPr/>
      <dgm:t>
        <a:bodyPr/>
        <a:lstStyle/>
        <a:p>
          <a:endParaRPr lang="en-US"/>
        </a:p>
      </dgm:t>
    </dgm:pt>
    <dgm:pt modelId="{6559D98D-6632-4E85-8B6A-6848D627C24B}">
      <dgm:prSet/>
      <dgm:spPr/>
      <dgm:t>
        <a:bodyPr/>
        <a:lstStyle/>
        <a:p>
          <a:r>
            <a:rPr lang="en-US"/>
            <a:t>Where is the city that have the least profit and need the sales to be boosted?</a:t>
          </a:r>
          <a:r>
            <a:rPr lang="en-US" i="1"/>
            <a:t> Niamey, Lagos, Yamoussoukro</a:t>
          </a:r>
          <a:endParaRPr lang="en-US"/>
        </a:p>
      </dgm:t>
    </dgm:pt>
    <dgm:pt modelId="{A8C8503F-DB20-4761-B5C4-5E9315B6E8D7}" type="parTrans" cxnId="{5A2F15A7-D4F0-4A0F-ACC1-1D039ACC59A7}">
      <dgm:prSet/>
      <dgm:spPr/>
      <dgm:t>
        <a:bodyPr/>
        <a:lstStyle/>
        <a:p>
          <a:endParaRPr lang="en-US"/>
        </a:p>
      </dgm:t>
    </dgm:pt>
    <dgm:pt modelId="{95B69B8D-FE84-452E-881F-5F6E4BF2C383}" type="sibTrans" cxnId="{5A2F15A7-D4F0-4A0F-ACC1-1D039ACC59A7}">
      <dgm:prSet/>
      <dgm:spPr/>
      <dgm:t>
        <a:bodyPr/>
        <a:lstStyle/>
        <a:p>
          <a:endParaRPr lang="en-US"/>
        </a:p>
      </dgm:t>
    </dgm:pt>
    <dgm:pt modelId="{16D2C408-6572-4F66-A992-0F05C6F50B37}">
      <dgm:prSet/>
      <dgm:spPr/>
      <dgm:t>
        <a:bodyPr/>
        <a:lstStyle/>
        <a:p>
          <a:r>
            <a:rPr lang="en-US"/>
            <a:t>When AMN reached the highest sales ? </a:t>
          </a:r>
          <a:r>
            <a:rPr lang="en-US" i="1"/>
            <a:t>Q4 of the year</a:t>
          </a:r>
          <a:endParaRPr lang="en-US"/>
        </a:p>
      </dgm:t>
    </dgm:pt>
    <dgm:pt modelId="{70249545-2922-4AEF-887D-520BF1AA96D4}" type="parTrans" cxnId="{79766DF6-B676-4E5F-BA1B-73EA1AA8579F}">
      <dgm:prSet/>
      <dgm:spPr/>
      <dgm:t>
        <a:bodyPr/>
        <a:lstStyle/>
        <a:p>
          <a:endParaRPr lang="en-US"/>
        </a:p>
      </dgm:t>
    </dgm:pt>
    <dgm:pt modelId="{50544F6B-0FA1-47CA-A59A-01EB88C6936A}" type="sibTrans" cxnId="{79766DF6-B676-4E5F-BA1B-73EA1AA8579F}">
      <dgm:prSet/>
      <dgm:spPr/>
      <dgm:t>
        <a:bodyPr/>
        <a:lstStyle/>
        <a:p>
          <a:endParaRPr lang="en-US"/>
        </a:p>
      </dgm:t>
    </dgm:pt>
    <dgm:pt modelId="{B775807C-1D69-4E34-A3D5-81629694D51A}">
      <dgm:prSet/>
      <dgm:spPr/>
      <dgm:t>
        <a:bodyPr/>
        <a:lstStyle/>
        <a:p>
          <a:r>
            <a:rPr lang="en-US"/>
            <a:t>How do we increase the sales ? </a:t>
          </a:r>
          <a:r>
            <a:rPr lang="en-US" i="1"/>
            <a:t>Reduce the cost and market a lot more in the middle of the year</a:t>
          </a:r>
          <a:endParaRPr lang="en-US"/>
        </a:p>
      </dgm:t>
    </dgm:pt>
    <dgm:pt modelId="{9793CCE8-F252-4B7B-9FBB-CD64200302B7}" type="parTrans" cxnId="{A161807D-B215-4B2B-A440-C1C49D612E7F}">
      <dgm:prSet/>
      <dgm:spPr/>
      <dgm:t>
        <a:bodyPr/>
        <a:lstStyle/>
        <a:p>
          <a:endParaRPr lang="en-US"/>
        </a:p>
      </dgm:t>
    </dgm:pt>
    <dgm:pt modelId="{CD836C0F-794D-47B3-8324-DE062B24ABB7}" type="sibTrans" cxnId="{A161807D-B215-4B2B-A440-C1C49D612E7F}">
      <dgm:prSet/>
      <dgm:spPr/>
      <dgm:t>
        <a:bodyPr/>
        <a:lstStyle/>
        <a:p>
          <a:endParaRPr lang="en-US"/>
        </a:p>
      </dgm:t>
    </dgm:pt>
    <dgm:pt modelId="{07C9492F-D61D-44B1-A60B-A891FC5A832A}" type="pres">
      <dgm:prSet presAssocID="{02C0D397-151B-4E7E-950E-189C46E86D0C}" presName="root" presStyleCnt="0">
        <dgm:presLayoutVars>
          <dgm:dir/>
          <dgm:resizeHandles val="exact"/>
        </dgm:presLayoutVars>
      </dgm:prSet>
      <dgm:spPr/>
    </dgm:pt>
    <dgm:pt modelId="{B9DB5F11-6341-4072-BC00-BD6B5004CBA2}" type="pres">
      <dgm:prSet presAssocID="{846E0768-0A7B-4C6F-87E9-E1AA7F45300B}" presName="compNode" presStyleCnt="0"/>
      <dgm:spPr/>
    </dgm:pt>
    <dgm:pt modelId="{52D119DE-CD44-4229-8025-3A6247936BE6}" type="pres">
      <dgm:prSet presAssocID="{846E0768-0A7B-4C6F-87E9-E1AA7F45300B}" presName="bgRect" presStyleLbl="bgShp" presStyleIdx="0" presStyleCnt="4"/>
      <dgm:spPr/>
    </dgm:pt>
    <dgm:pt modelId="{3281F091-0507-4A9B-A1E9-94A7C1F8BED8}" type="pres">
      <dgm:prSet presAssocID="{846E0768-0A7B-4C6F-87E9-E1AA7F4530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26613F56-B407-4403-97F1-52087AFA4924}" type="pres">
      <dgm:prSet presAssocID="{846E0768-0A7B-4C6F-87E9-E1AA7F45300B}" presName="spaceRect" presStyleCnt="0"/>
      <dgm:spPr/>
    </dgm:pt>
    <dgm:pt modelId="{70796B59-42D3-43D9-A96C-E72072F1F36C}" type="pres">
      <dgm:prSet presAssocID="{846E0768-0A7B-4C6F-87E9-E1AA7F45300B}" presName="parTx" presStyleLbl="revTx" presStyleIdx="0" presStyleCnt="4">
        <dgm:presLayoutVars>
          <dgm:chMax val="0"/>
          <dgm:chPref val="0"/>
        </dgm:presLayoutVars>
      </dgm:prSet>
      <dgm:spPr/>
    </dgm:pt>
    <dgm:pt modelId="{4C4F5D32-EA2A-45C8-9123-A39D5052F643}" type="pres">
      <dgm:prSet presAssocID="{F62DAAAF-FD7F-463E-BC5C-6D78C18AB973}" presName="sibTrans" presStyleCnt="0"/>
      <dgm:spPr/>
    </dgm:pt>
    <dgm:pt modelId="{CB48A83B-62F6-484F-A712-E8F2F007C285}" type="pres">
      <dgm:prSet presAssocID="{6559D98D-6632-4E85-8B6A-6848D627C24B}" presName="compNode" presStyleCnt="0"/>
      <dgm:spPr/>
    </dgm:pt>
    <dgm:pt modelId="{A0AFAA41-FA12-4A99-9113-C7F4E793BAC3}" type="pres">
      <dgm:prSet presAssocID="{6559D98D-6632-4E85-8B6A-6848D627C24B}" presName="bgRect" presStyleLbl="bgShp" presStyleIdx="1" presStyleCnt="4"/>
      <dgm:spPr/>
    </dgm:pt>
    <dgm:pt modelId="{C1527AE3-E9B8-49E1-86F0-1B4BF56FA09F}" type="pres">
      <dgm:prSet presAssocID="{6559D98D-6632-4E85-8B6A-6848D627C2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936C4441-8993-43D8-A75A-5D66431D636A}" type="pres">
      <dgm:prSet presAssocID="{6559D98D-6632-4E85-8B6A-6848D627C24B}" presName="spaceRect" presStyleCnt="0"/>
      <dgm:spPr/>
    </dgm:pt>
    <dgm:pt modelId="{B6E0C9D9-00E6-40F1-A4CA-461BC829E097}" type="pres">
      <dgm:prSet presAssocID="{6559D98D-6632-4E85-8B6A-6848D627C24B}" presName="parTx" presStyleLbl="revTx" presStyleIdx="1" presStyleCnt="4">
        <dgm:presLayoutVars>
          <dgm:chMax val="0"/>
          <dgm:chPref val="0"/>
        </dgm:presLayoutVars>
      </dgm:prSet>
      <dgm:spPr/>
    </dgm:pt>
    <dgm:pt modelId="{D017F5A0-FB9C-4B03-B379-CDB5AAD749F9}" type="pres">
      <dgm:prSet presAssocID="{95B69B8D-FE84-452E-881F-5F6E4BF2C383}" presName="sibTrans" presStyleCnt="0"/>
      <dgm:spPr/>
    </dgm:pt>
    <dgm:pt modelId="{912B25BF-A9BC-4798-B542-F3022F5299AC}" type="pres">
      <dgm:prSet presAssocID="{16D2C408-6572-4F66-A992-0F05C6F50B37}" presName="compNode" presStyleCnt="0"/>
      <dgm:spPr/>
    </dgm:pt>
    <dgm:pt modelId="{0BF5054F-97A0-4AAC-9F76-D00990B9F5D0}" type="pres">
      <dgm:prSet presAssocID="{16D2C408-6572-4F66-A992-0F05C6F50B37}" presName="bgRect" presStyleLbl="bgShp" presStyleIdx="2" presStyleCnt="4"/>
      <dgm:spPr/>
    </dgm:pt>
    <dgm:pt modelId="{53B5AE52-8FE8-4C8C-A482-88D16485BC6A}" type="pres">
      <dgm:prSet presAssocID="{16D2C408-6572-4F66-A992-0F05C6F50B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CA4899A9-394C-40E7-AEEB-10A9C07B9478}" type="pres">
      <dgm:prSet presAssocID="{16D2C408-6572-4F66-A992-0F05C6F50B37}" presName="spaceRect" presStyleCnt="0"/>
      <dgm:spPr/>
    </dgm:pt>
    <dgm:pt modelId="{42A68AF6-70D7-4928-A0BE-431D62BD4516}" type="pres">
      <dgm:prSet presAssocID="{16D2C408-6572-4F66-A992-0F05C6F50B37}" presName="parTx" presStyleLbl="revTx" presStyleIdx="2" presStyleCnt="4">
        <dgm:presLayoutVars>
          <dgm:chMax val="0"/>
          <dgm:chPref val="0"/>
        </dgm:presLayoutVars>
      </dgm:prSet>
      <dgm:spPr/>
    </dgm:pt>
    <dgm:pt modelId="{A0DD083C-C034-40B5-8638-F366260DE4DB}" type="pres">
      <dgm:prSet presAssocID="{50544F6B-0FA1-47CA-A59A-01EB88C6936A}" presName="sibTrans" presStyleCnt="0"/>
      <dgm:spPr/>
    </dgm:pt>
    <dgm:pt modelId="{3B6FD4EF-6065-4F1E-AB9B-722699A1E556}" type="pres">
      <dgm:prSet presAssocID="{B775807C-1D69-4E34-A3D5-81629694D51A}" presName="compNode" presStyleCnt="0"/>
      <dgm:spPr/>
    </dgm:pt>
    <dgm:pt modelId="{677CD8E7-FDD6-43D6-B88F-90EB91F8659D}" type="pres">
      <dgm:prSet presAssocID="{B775807C-1D69-4E34-A3D5-81629694D51A}" presName="bgRect" presStyleLbl="bgShp" presStyleIdx="3" presStyleCnt="4"/>
      <dgm:spPr/>
    </dgm:pt>
    <dgm:pt modelId="{FDAF49F1-93C5-465F-8A4A-C671FD905FD5}" type="pres">
      <dgm:prSet presAssocID="{B775807C-1D69-4E34-A3D5-81629694D5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37993925-1104-4101-86E0-837CAEC4CC4E}" type="pres">
      <dgm:prSet presAssocID="{B775807C-1D69-4E34-A3D5-81629694D51A}" presName="spaceRect" presStyleCnt="0"/>
      <dgm:spPr/>
    </dgm:pt>
    <dgm:pt modelId="{2DAC5502-7D8F-4915-818B-1667163F7304}" type="pres">
      <dgm:prSet presAssocID="{B775807C-1D69-4E34-A3D5-81629694D51A}" presName="parTx" presStyleLbl="revTx" presStyleIdx="3" presStyleCnt="4">
        <dgm:presLayoutVars>
          <dgm:chMax val="0"/>
          <dgm:chPref val="0"/>
        </dgm:presLayoutVars>
      </dgm:prSet>
      <dgm:spPr/>
    </dgm:pt>
  </dgm:ptLst>
  <dgm:cxnLst>
    <dgm:cxn modelId="{60B79302-CAC6-4112-A9C6-63D22A1EDA5B}" type="presOf" srcId="{02C0D397-151B-4E7E-950E-189C46E86D0C}" destId="{07C9492F-D61D-44B1-A60B-A891FC5A832A}" srcOrd="0" destOrd="0" presId="urn:microsoft.com/office/officeart/2018/2/layout/IconVerticalSolidList"/>
    <dgm:cxn modelId="{B3DE6B1F-4963-49B4-BAC0-E67CB26B1311}" type="presOf" srcId="{16D2C408-6572-4F66-A992-0F05C6F50B37}" destId="{42A68AF6-70D7-4928-A0BE-431D62BD4516}" srcOrd="0" destOrd="0" presId="urn:microsoft.com/office/officeart/2018/2/layout/IconVerticalSolidList"/>
    <dgm:cxn modelId="{A16B7441-12A6-426C-ABF2-8BB9E31E9C6E}" srcId="{02C0D397-151B-4E7E-950E-189C46E86D0C}" destId="{846E0768-0A7B-4C6F-87E9-E1AA7F45300B}" srcOrd="0" destOrd="0" parTransId="{6773868E-BCB7-4B08-9FFF-E4E95B378081}" sibTransId="{F62DAAAF-FD7F-463E-BC5C-6D78C18AB973}"/>
    <dgm:cxn modelId="{B38D9661-531C-401C-B2B0-094A7B70FB00}" type="presOf" srcId="{B775807C-1D69-4E34-A3D5-81629694D51A}" destId="{2DAC5502-7D8F-4915-818B-1667163F7304}" srcOrd="0" destOrd="0" presId="urn:microsoft.com/office/officeart/2018/2/layout/IconVerticalSolidList"/>
    <dgm:cxn modelId="{175F4D52-9AFB-443A-9FC6-7FEDEB62753C}" type="presOf" srcId="{846E0768-0A7B-4C6F-87E9-E1AA7F45300B}" destId="{70796B59-42D3-43D9-A96C-E72072F1F36C}" srcOrd="0" destOrd="0" presId="urn:microsoft.com/office/officeart/2018/2/layout/IconVerticalSolidList"/>
    <dgm:cxn modelId="{170D617D-37C9-444D-AD97-8745645B0473}" type="presOf" srcId="{6559D98D-6632-4E85-8B6A-6848D627C24B}" destId="{B6E0C9D9-00E6-40F1-A4CA-461BC829E097}" srcOrd="0" destOrd="0" presId="urn:microsoft.com/office/officeart/2018/2/layout/IconVerticalSolidList"/>
    <dgm:cxn modelId="{A161807D-B215-4B2B-A440-C1C49D612E7F}" srcId="{02C0D397-151B-4E7E-950E-189C46E86D0C}" destId="{B775807C-1D69-4E34-A3D5-81629694D51A}" srcOrd="3" destOrd="0" parTransId="{9793CCE8-F252-4B7B-9FBB-CD64200302B7}" sibTransId="{CD836C0F-794D-47B3-8324-DE062B24ABB7}"/>
    <dgm:cxn modelId="{5A2F15A7-D4F0-4A0F-ACC1-1D039ACC59A7}" srcId="{02C0D397-151B-4E7E-950E-189C46E86D0C}" destId="{6559D98D-6632-4E85-8B6A-6848D627C24B}" srcOrd="1" destOrd="0" parTransId="{A8C8503F-DB20-4761-B5C4-5E9315B6E8D7}" sibTransId="{95B69B8D-FE84-452E-881F-5F6E4BF2C383}"/>
    <dgm:cxn modelId="{79766DF6-B676-4E5F-BA1B-73EA1AA8579F}" srcId="{02C0D397-151B-4E7E-950E-189C46E86D0C}" destId="{16D2C408-6572-4F66-A992-0F05C6F50B37}" srcOrd="2" destOrd="0" parTransId="{70249545-2922-4AEF-887D-520BF1AA96D4}" sibTransId="{50544F6B-0FA1-47CA-A59A-01EB88C6936A}"/>
    <dgm:cxn modelId="{EC247C6B-F9F2-4BE7-8DC6-459074C7DCE0}" type="presParOf" srcId="{07C9492F-D61D-44B1-A60B-A891FC5A832A}" destId="{B9DB5F11-6341-4072-BC00-BD6B5004CBA2}" srcOrd="0" destOrd="0" presId="urn:microsoft.com/office/officeart/2018/2/layout/IconVerticalSolidList"/>
    <dgm:cxn modelId="{E60A45DB-6101-4DC9-8204-6BAC417C5B3E}" type="presParOf" srcId="{B9DB5F11-6341-4072-BC00-BD6B5004CBA2}" destId="{52D119DE-CD44-4229-8025-3A6247936BE6}" srcOrd="0" destOrd="0" presId="urn:microsoft.com/office/officeart/2018/2/layout/IconVerticalSolidList"/>
    <dgm:cxn modelId="{F4CFE232-6014-4B81-8844-23522BA2AEB6}" type="presParOf" srcId="{B9DB5F11-6341-4072-BC00-BD6B5004CBA2}" destId="{3281F091-0507-4A9B-A1E9-94A7C1F8BED8}" srcOrd="1" destOrd="0" presId="urn:microsoft.com/office/officeart/2018/2/layout/IconVerticalSolidList"/>
    <dgm:cxn modelId="{675ABAF5-5609-4DFB-B30E-58BEDFD78645}" type="presParOf" srcId="{B9DB5F11-6341-4072-BC00-BD6B5004CBA2}" destId="{26613F56-B407-4403-97F1-52087AFA4924}" srcOrd="2" destOrd="0" presId="urn:microsoft.com/office/officeart/2018/2/layout/IconVerticalSolidList"/>
    <dgm:cxn modelId="{740B8F42-3144-43F1-BC69-4D5D2B4C70F3}" type="presParOf" srcId="{B9DB5F11-6341-4072-BC00-BD6B5004CBA2}" destId="{70796B59-42D3-43D9-A96C-E72072F1F36C}" srcOrd="3" destOrd="0" presId="urn:microsoft.com/office/officeart/2018/2/layout/IconVerticalSolidList"/>
    <dgm:cxn modelId="{77420A5D-C4C1-44B2-943B-15727BB41B0F}" type="presParOf" srcId="{07C9492F-D61D-44B1-A60B-A891FC5A832A}" destId="{4C4F5D32-EA2A-45C8-9123-A39D5052F643}" srcOrd="1" destOrd="0" presId="urn:microsoft.com/office/officeart/2018/2/layout/IconVerticalSolidList"/>
    <dgm:cxn modelId="{DE1B85D0-442A-4A1D-8FA3-BA0A91875F7B}" type="presParOf" srcId="{07C9492F-D61D-44B1-A60B-A891FC5A832A}" destId="{CB48A83B-62F6-484F-A712-E8F2F007C285}" srcOrd="2" destOrd="0" presId="urn:microsoft.com/office/officeart/2018/2/layout/IconVerticalSolidList"/>
    <dgm:cxn modelId="{98579C0F-56DE-41E6-A0D5-8A1EECE66FE7}" type="presParOf" srcId="{CB48A83B-62F6-484F-A712-E8F2F007C285}" destId="{A0AFAA41-FA12-4A99-9113-C7F4E793BAC3}" srcOrd="0" destOrd="0" presId="urn:microsoft.com/office/officeart/2018/2/layout/IconVerticalSolidList"/>
    <dgm:cxn modelId="{1A587203-A95E-46C3-A210-9D317B9CA434}" type="presParOf" srcId="{CB48A83B-62F6-484F-A712-E8F2F007C285}" destId="{C1527AE3-E9B8-49E1-86F0-1B4BF56FA09F}" srcOrd="1" destOrd="0" presId="urn:microsoft.com/office/officeart/2018/2/layout/IconVerticalSolidList"/>
    <dgm:cxn modelId="{6331A33B-020F-489B-A945-33C76E3B9F76}" type="presParOf" srcId="{CB48A83B-62F6-484F-A712-E8F2F007C285}" destId="{936C4441-8993-43D8-A75A-5D66431D636A}" srcOrd="2" destOrd="0" presId="urn:microsoft.com/office/officeart/2018/2/layout/IconVerticalSolidList"/>
    <dgm:cxn modelId="{838CA8D2-1CD9-4442-BA5D-FC0840E2F092}" type="presParOf" srcId="{CB48A83B-62F6-484F-A712-E8F2F007C285}" destId="{B6E0C9D9-00E6-40F1-A4CA-461BC829E097}" srcOrd="3" destOrd="0" presId="urn:microsoft.com/office/officeart/2018/2/layout/IconVerticalSolidList"/>
    <dgm:cxn modelId="{41EC53E7-729B-4088-94AE-C45F8379A1CA}" type="presParOf" srcId="{07C9492F-D61D-44B1-A60B-A891FC5A832A}" destId="{D017F5A0-FB9C-4B03-B379-CDB5AAD749F9}" srcOrd="3" destOrd="0" presId="urn:microsoft.com/office/officeart/2018/2/layout/IconVerticalSolidList"/>
    <dgm:cxn modelId="{7668FF3E-D79A-42E9-A58F-4659BCC867FC}" type="presParOf" srcId="{07C9492F-D61D-44B1-A60B-A891FC5A832A}" destId="{912B25BF-A9BC-4798-B542-F3022F5299AC}" srcOrd="4" destOrd="0" presId="urn:microsoft.com/office/officeart/2018/2/layout/IconVerticalSolidList"/>
    <dgm:cxn modelId="{A73FAB94-8E7A-46F3-A483-0970D15060DE}" type="presParOf" srcId="{912B25BF-A9BC-4798-B542-F3022F5299AC}" destId="{0BF5054F-97A0-4AAC-9F76-D00990B9F5D0}" srcOrd="0" destOrd="0" presId="urn:microsoft.com/office/officeart/2018/2/layout/IconVerticalSolidList"/>
    <dgm:cxn modelId="{E1AEA960-2F83-4953-8474-1D19302FCF77}" type="presParOf" srcId="{912B25BF-A9BC-4798-B542-F3022F5299AC}" destId="{53B5AE52-8FE8-4C8C-A482-88D16485BC6A}" srcOrd="1" destOrd="0" presId="urn:microsoft.com/office/officeart/2018/2/layout/IconVerticalSolidList"/>
    <dgm:cxn modelId="{9D5C64D1-B0A1-48C6-B921-425EFC3D6B80}" type="presParOf" srcId="{912B25BF-A9BC-4798-B542-F3022F5299AC}" destId="{CA4899A9-394C-40E7-AEEB-10A9C07B9478}" srcOrd="2" destOrd="0" presId="urn:microsoft.com/office/officeart/2018/2/layout/IconVerticalSolidList"/>
    <dgm:cxn modelId="{726BE095-02FA-44F6-9DB0-B5C8D56EC558}" type="presParOf" srcId="{912B25BF-A9BC-4798-B542-F3022F5299AC}" destId="{42A68AF6-70D7-4928-A0BE-431D62BD4516}" srcOrd="3" destOrd="0" presId="urn:microsoft.com/office/officeart/2018/2/layout/IconVerticalSolidList"/>
    <dgm:cxn modelId="{81B6FC88-0F0B-4854-AEDC-7CAA0BF7C7B6}" type="presParOf" srcId="{07C9492F-D61D-44B1-A60B-A891FC5A832A}" destId="{A0DD083C-C034-40B5-8638-F366260DE4DB}" srcOrd="5" destOrd="0" presId="urn:microsoft.com/office/officeart/2018/2/layout/IconVerticalSolidList"/>
    <dgm:cxn modelId="{B82A2C1C-36C8-43EF-ACA9-7A93AFB3075E}" type="presParOf" srcId="{07C9492F-D61D-44B1-A60B-A891FC5A832A}" destId="{3B6FD4EF-6065-4F1E-AB9B-722699A1E556}" srcOrd="6" destOrd="0" presId="urn:microsoft.com/office/officeart/2018/2/layout/IconVerticalSolidList"/>
    <dgm:cxn modelId="{3FA2E51D-8B77-4760-B77A-59252223B4FE}" type="presParOf" srcId="{3B6FD4EF-6065-4F1E-AB9B-722699A1E556}" destId="{677CD8E7-FDD6-43D6-B88F-90EB91F8659D}" srcOrd="0" destOrd="0" presId="urn:microsoft.com/office/officeart/2018/2/layout/IconVerticalSolidList"/>
    <dgm:cxn modelId="{3014703D-66C6-495A-8835-4A3CA9B89ACD}" type="presParOf" srcId="{3B6FD4EF-6065-4F1E-AB9B-722699A1E556}" destId="{FDAF49F1-93C5-465F-8A4A-C671FD905FD5}" srcOrd="1" destOrd="0" presId="urn:microsoft.com/office/officeart/2018/2/layout/IconVerticalSolidList"/>
    <dgm:cxn modelId="{BC3149EC-F025-4964-A776-D4D3C6245BF3}" type="presParOf" srcId="{3B6FD4EF-6065-4F1E-AB9B-722699A1E556}" destId="{37993925-1104-4101-86E0-837CAEC4CC4E}" srcOrd="2" destOrd="0" presId="urn:microsoft.com/office/officeart/2018/2/layout/IconVerticalSolidList"/>
    <dgm:cxn modelId="{A60BAB7E-A48F-49C3-A4A7-BDD88B0ED72B}" type="presParOf" srcId="{3B6FD4EF-6065-4F1E-AB9B-722699A1E556}" destId="{2DAC5502-7D8F-4915-818B-1667163F73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74EEFB-138B-4320-9B20-7EBC15B6787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D9EF942-7627-4689-B408-CCB4A016A7B9}">
      <dgm:prSet/>
      <dgm:spPr/>
      <dgm:t>
        <a:bodyPr/>
        <a:lstStyle/>
        <a:p>
          <a:r>
            <a:rPr lang="en-US"/>
            <a:t>Who are the top 3 salesperson that have the highest close rate in the africa? </a:t>
          </a:r>
          <a:r>
            <a:rPr lang="en-US" i="1"/>
            <a:t>Marriane James,Aiden Morris and Priscilla Taylor</a:t>
          </a:r>
          <a:endParaRPr lang="en-US"/>
        </a:p>
      </dgm:t>
    </dgm:pt>
    <dgm:pt modelId="{7DA19207-DE1C-46C6-BD39-58D172AACE60}" type="parTrans" cxnId="{F611472D-74DA-4158-9717-D8B314727E3D}">
      <dgm:prSet/>
      <dgm:spPr/>
      <dgm:t>
        <a:bodyPr/>
        <a:lstStyle/>
        <a:p>
          <a:endParaRPr lang="en-US"/>
        </a:p>
      </dgm:t>
    </dgm:pt>
    <dgm:pt modelId="{A35BB43F-A798-4DF5-A05C-397825C7C71E}" type="sibTrans" cxnId="{F611472D-74DA-4158-9717-D8B314727E3D}">
      <dgm:prSet/>
      <dgm:spPr/>
      <dgm:t>
        <a:bodyPr/>
        <a:lstStyle/>
        <a:p>
          <a:endParaRPr lang="en-US"/>
        </a:p>
      </dgm:t>
    </dgm:pt>
    <dgm:pt modelId="{92D675B6-B49C-4D46-808C-CB62581CAD73}">
      <dgm:prSet/>
      <dgm:spPr/>
      <dgm:t>
        <a:bodyPr/>
        <a:lstStyle/>
        <a:p>
          <a:r>
            <a:rPr lang="en-US"/>
            <a:t>Who have the most proposed contract in africa? </a:t>
          </a:r>
          <a:r>
            <a:rPr lang="en-US" i="1"/>
            <a:t>George OMalley</a:t>
          </a:r>
          <a:endParaRPr lang="en-US"/>
        </a:p>
      </dgm:t>
    </dgm:pt>
    <dgm:pt modelId="{4966FA3A-50AF-40AD-9299-D8438768E15B}" type="parTrans" cxnId="{9810E953-7009-440A-9F68-E0EA60A752A4}">
      <dgm:prSet/>
      <dgm:spPr/>
      <dgm:t>
        <a:bodyPr/>
        <a:lstStyle/>
        <a:p>
          <a:endParaRPr lang="en-US"/>
        </a:p>
      </dgm:t>
    </dgm:pt>
    <dgm:pt modelId="{70359F94-52AA-4039-99F8-9AFAB3FF67A3}" type="sibTrans" cxnId="{9810E953-7009-440A-9F68-E0EA60A752A4}">
      <dgm:prSet/>
      <dgm:spPr/>
      <dgm:t>
        <a:bodyPr/>
        <a:lstStyle/>
        <a:p>
          <a:endParaRPr lang="en-US"/>
        </a:p>
      </dgm:t>
    </dgm:pt>
    <dgm:pt modelId="{812A9838-12AC-4071-A9F2-7D858F9549CA}" type="pres">
      <dgm:prSet presAssocID="{3774EEFB-138B-4320-9B20-7EBC15B67878}" presName="linear" presStyleCnt="0">
        <dgm:presLayoutVars>
          <dgm:animLvl val="lvl"/>
          <dgm:resizeHandles val="exact"/>
        </dgm:presLayoutVars>
      </dgm:prSet>
      <dgm:spPr/>
    </dgm:pt>
    <dgm:pt modelId="{DE7F3CAB-B88E-41BB-A074-52BE52A351CB}" type="pres">
      <dgm:prSet presAssocID="{AD9EF942-7627-4689-B408-CCB4A016A7B9}" presName="parentText" presStyleLbl="node1" presStyleIdx="0" presStyleCnt="2">
        <dgm:presLayoutVars>
          <dgm:chMax val="0"/>
          <dgm:bulletEnabled val="1"/>
        </dgm:presLayoutVars>
      </dgm:prSet>
      <dgm:spPr/>
    </dgm:pt>
    <dgm:pt modelId="{A12C50D1-5FB4-4FE9-A5BA-03191670B35D}" type="pres">
      <dgm:prSet presAssocID="{A35BB43F-A798-4DF5-A05C-397825C7C71E}" presName="spacer" presStyleCnt="0"/>
      <dgm:spPr/>
    </dgm:pt>
    <dgm:pt modelId="{9695B104-E994-41A8-8BA2-9ADC84A2A234}" type="pres">
      <dgm:prSet presAssocID="{92D675B6-B49C-4D46-808C-CB62581CAD73}" presName="parentText" presStyleLbl="node1" presStyleIdx="1" presStyleCnt="2">
        <dgm:presLayoutVars>
          <dgm:chMax val="0"/>
          <dgm:bulletEnabled val="1"/>
        </dgm:presLayoutVars>
      </dgm:prSet>
      <dgm:spPr/>
    </dgm:pt>
  </dgm:ptLst>
  <dgm:cxnLst>
    <dgm:cxn modelId="{F611472D-74DA-4158-9717-D8B314727E3D}" srcId="{3774EEFB-138B-4320-9B20-7EBC15B67878}" destId="{AD9EF942-7627-4689-B408-CCB4A016A7B9}" srcOrd="0" destOrd="0" parTransId="{7DA19207-DE1C-46C6-BD39-58D172AACE60}" sibTransId="{A35BB43F-A798-4DF5-A05C-397825C7C71E}"/>
    <dgm:cxn modelId="{BCFA472F-C087-42ED-B15E-49DC63435B4F}" type="presOf" srcId="{92D675B6-B49C-4D46-808C-CB62581CAD73}" destId="{9695B104-E994-41A8-8BA2-9ADC84A2A234}" srcOrd="0" destOrd="0" presId="urn:microsoft.com/office/officeart/2005/8/layout/vList2"/>
    <dgm:cxn modelId="{9810E953-7009-440A-9F68-E0EA60A752A4}" srcId="{3774EEFB-138B-4320-9B20-7EBC15B67878}" destId="{92D675B6-B49C-4D46-808C-CB62581CAD73}" srcOrd="1" destOrd="0" parTransId="{4966FA3A-50AF-40AD-9299-D8438768E15B}" sibTransId="{70359F94-52AA-4039-99F8-9AFAB3FF67A3}"/>
    <dgm:cxn modelId="{BE98939D-E8E9-40CD-8B97-F5514E18771E}" type="presOf" srcId="{AD9EF942-7627-4689-B408-CCB4A016A7B9}" destId="{DE7F3CAB-B88E-41BB-A074-52BE52A351CB}" srcOrd="0" destOrd="0" presId="urn:microsoft.com/office/officeart/2005/8/layout/vList2"/>
    <dgm:cxn modelId="{4DED59DE-B16D-4999-B1EE-907214DA99F8}" type="presOf" srcId="{3774EEFB-138B-4320-9B20-7EBC15B67878}" destId="{812A9838-12AC-4071-A9F2-7D858F9549CA}" srcOrd="0" destOrd="0" presId="urn:microsoft.com/office/officeart/2005/8/layout/vList2"/>
    <dgm:cxn modelId="{9C328F15-E8E9-45A2-A11F-62802D0BB346}" type="presParOf" srcId="{812A9838-12AC-4071-A9F2-7D858F9549CA}" destId="{DE7F3CAB-B88E-41BB-A074-52BE52A351CB}" srcOrd="0" destOrd="0" presId="urn:microsoft.com/office/officeart/2005/8/layout/vList2"/>
    <dgm:cxn modelId="{6DE137AD-D5EB-40FB-8EF4-87C001A4794C}" type="presParOf" srcId="{812A9838-12AC-4071-A9F2-7D858F9549CA}" destId="{A12C50D1-5FB4-4FE9-A5BA-03191670B35D}" srcOrd="1" destOrd="0" presId="urn:microsoft.com/office/officeart/2005/8/layout/vList2"/>
    <dgm:cxn modelId="{3E74C796-05BC-49B4-98ED-5B525DDB086A}" type="presParOf" srcId="{812A9838-12AC-4071-A9F2-7D858F9549CA}" destId="{9695B104-E994-41A8-8BA2-9ADC84A2A23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27FBC-12F7-4D47-9CD9-DFFA64C234DF}">
      <dsp:nvSpPr>
        <dsp:cNvPr id="0" name=""/>
        <dsp:cNvSpPr/>
      </dsp:nvSpPr>
      <dsp:spPr>
        <a:xfrm>
          <a:off x="1174" y="673057"/>
          <a:ext cx="4578945" cy="274736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b="0" i="0" kern="1200"/>
            <a:t>African Mobile merupakan perusahaan seluler yang berdiri pada tahun 2010. Pada awal mula berdirinya, perusahaan ini hanya menjual produknya ke beberapa wilayah di regional selatan. Seiring berjalannya waktu, perusahaan mulai berkembang ke beberapa negara yang berada di regional barat. Hingga saat ini perusahaan sudah menjual produknya ke berbagai negara di Benua Afrika.</a:t>
          </a:r>
          <a:endParaRPr lang="en-US" sz="1800" kern="1200"/>
        </a:p>
      </dsp:txBody>
      <dsp:txXfrm>
        <a:off x="1174" y="673057"/>
        <a:ext cx="4578945" cy="2747367"/>
      </dsp:txXfrm>
    </dsp:sp>
    <dsp:sp modelId="{71FFA3C3-50AE-469B-B2FE-14D4C60C5E00}">
      <dsp:nvSpPr>
        <dsp:cNvPr id="0" name=""/>
        <dsp:cNvSpPr/>
      </dsp:nvSpPr>
      <dsp:spPr>
        <a:xfrm>
          <a:off x="5038013" y="673057"/>
          <a:ext cx="4578945" cy="274736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b="0" i="0" kern="1200"/>
            <a:t>Pada tahun 2013 African Mobile mulai melakukan ekspansi secara masif. Perusahaan ini menjual produknya ke beberapa negara bagian di Afrika, baik di regional utara, timur, selatan, barat, mapun bagian tengah. Perusahaan ini juga melakukan penjualan ke berbagai segment, diantaranya </a:t>
          </a:r>
          <a:r>
            <a:rPr lang="en-ID" sz="1800" b="0" i="1" kern="1200"/>
            <a:t>commercial, public, </a:t>
          </a:r>
          <a:r>
            <a:rPr lang="en-ID" sz="1800" b="0" i="0" kern="1200"/>
            <a:t>dan </a:t>
          </a:r>
          <a:r>
            <a:rPr lang="en-ID" sz="1800" b="0" i="1" kern="1200"/>
            <a:t>residential. </a:t>
          </a:r>
          <a:endParaRPr lang="en-US" sz="1800" kern="1200"/>
        </a:p>
      </dsp:txBody>
      <dsp:txXfrm>
        <a:off x="5038013" y="673057"/>
        <a:ext cx="4578945" cy="2747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3205E-66A9-45A2-9C2E-A4327117C844}">
      <dsp:nvSpPr>
        <dsp:cNvPr id="0" name=""/>
        <dsp:cNvSpPr/>
      </dsp:nvSpPr>
      <dsp:spPr>
        <a:xfrm>
          <a:off x="0" y="64290"/>
          <a:ext cx="6628804" cy="7605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What segment netted the highest profit? </a:t>
          </a:r>
        </a:p>
      </dsp:txBody>
      <dsp:txXfrm>
        <a:off x="37125" y="101415"/>
        <a:ext cx="6554554" cy="686250"/>
      </dsp:txXfrm>
    </dsp:sp>
    <dsp:sp modelId="{0615DBF0-1C76-47BF-B4C8-35D348935C34}">
      <dsp:nvSpPr>
        <dsp:cNvPr id="0" name=""/>
        <dsp:cNvSpPr/>
      </dsp:nvSpPr>
      <dsp:spPr>
        <a:xfrm>
          <a:off x="0" y="882390"/>
          <a:ext cx="6628804" cy="760500"/>
        </a:xfrm>
        <a:prstGeom prst="roundRect">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Where is the city that have the least profit and need the sales to be boosted? </a:t>
          </a:r>
        </a:p>
      </dsp:txBody>
      <dsp:txXfrm>
        <a:off x="37125" y="919515"/>
        <a:ext cx="6554554" cy="686250"/>
      </dsp:txXfrm>
    </dsp:sp>
    <dsp:sp modelId="{75B3CCD1-3098-40F6-A553-B5C52481F60D}">
      <dsp:nvSpPr>
        <dsp:cNvPr id="0" name=""/>
        <dsp:cNvSpPr/>
      </dsp:nvSpPr>
      <dsp:spPr>
        <a:xfrm>
          <a:off x="0" y="1700490"/>
          <a:ext cx="6628804" cy="760500"/>
        </a:xfrm>
        <a:prstGeom prst="roundRect">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When AMN reached the highest sales ? </a:t>
          </a:r>
        </a:p>
      </dsp:txBody>
      <dsp:txXfrm>
        <a:off x="37125" y="1737615"/>
        <a:ext cx="6554554" cy="686250"/>
      </dsp:txXfrm>
    </dsp:sp>
    <dsp:sp modelId="{B40FEBA9-2157-48A8-90A0-8C87BA47C082}">
      <dsp:nvSpPr>
        <dsp:cNvPr id="0" name=""/>
        <dsp:cNvSpPr/>
      </dsp:nvSpPr>
      <dsp:spPr>
        <a:xfrm>
          <a:off x="0" y="2518590"/>
          <a:ext cx="6628804" cy="760500"/>
        </a:xfrm>
        <a:prstGeom prst="roundRect">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How do we increase the sales ? </a:t>
          </a:r>
        </a:p>
      </dsp:txBody>
      <dsp:txXfrm>
        <a:off x="37125" y="2555715"/>
        <a:ext cx="6554554" cy="686250"/>
      </dsp:txXfrm>
    </dsp:sp>
    <dsp:sp modelId="{82524098-9FFC-4A84-8EE3-CBAB2D9CA097}">
      <dsp:nvSpPr>
        <dsp:cNvPr id="0" name=""/>
        <dsp:cNvSpPr/>
      </dsp:nvSpPr>
      <dsp:spPr>
        <a:xfrm>
          <a:off x="0" y="3336690"/>
          <a:ext cx="6628804" cy="760500"/>
        </a:xfrm>
        <a:prstGeom prst="roundRect">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Who are the top 3 salesperson that have the highest close rate in the africa? </a:t>
          </a:r>
        </a:p>
      </dsp:txBody>
      <dsp:txXfrm>
        <a:off x="37125" y="3373815"/>
        <a:ext cx="6554554" cy="686250"/>
      </dsp:txXfrm>
    </dsp:sp>
    <dsp:sp modelId="{474B98B4-C982-401F-AA89-618846D4CC83}">
      <dsp:nvSpPr>
        <dsp:cNvPr id="0" name=""/>
        <dsp:cNvSpPr/>
      </dsp:nvSpPr>
      <dsp:spPr>
        <a:xfrm>
          <a:off x="0" y="4154790"/>
          <a:ext cx="6628804" cy="7605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Who have the most proposed contract in africa? </a:t>
          </a:r>
        </a:p>
      </dsp:txBody>
      <dsp:txXfrm>
        <a:off x="37125" y="4191915"/>
        <a:ext cx="6554554" cy="686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119DE-CD44-4229-8025-3A6247936BE6}">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81F091-0507-4A9B-A1E9-94A7C1F8BED8}">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796B59-42D3-43D9-A96C-E72072F1F36C}">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What segment netted the highest profit? </a:t>
          </a:r>
          <a:r>
            <a:rPr lang="en-US" sz="2000" i="1" kern="1200"/>
            <a:t>Residential</a:t>
          </a:r>
          <a:endParaRPr lang="en-US" sz="2000" kern="1200"/>
        </a:p>
      </dsp:txBody>
      <dsp:txXfrm>
        <a:off x="1209819" y="2066"/>
        <a:ext cx="5418984" cy="1047462"/>
      </dsp:txXfrm>
    </dsp:sp>
    <dsp:sp modelId="{A0AFAA41-FA12-4A99-9113-C7F4E793BAC3}">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27AE3-E9B8-49E1-86F0-1B4BF56FA09F}">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E0C9D9-00E6-40F1-A4CA-461BC829E097}">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Where is the city that have the least profit and need the sales to be boosted?</a:t>
          </a:r>
          <a:r>
            <a:rPr lang="en-US" sz="2000" i="1" kern="1200"/>
            <a:t> Niamey, Lagos, Yamoussoukro</a:t>
          </a:r>
          <a:endParaRPr lang="en-US" sz="2000" kern="1200"/>
        </a:p>
      </dsp:txBody>
      <dsp:txXfrm>
        <a:off x="1209819" y="1311395"/>
        <a:ext cx="5418984" cy="1047462"/>
      </dsp:txXfrm>
    </dsp:sp>
    <dsp:sp modelId="{0BF5054F-97A0-4AAC-9F76-D00990B9F5D0}">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B5AE52-8FE8-4C8C-A482-88D16485BC6A}">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A68AF6-70D7-4928-A0BE-431D62BD4516}">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When AMN reached the highest sales ? </a:t>
          </a:r>
          <a:r>
            <a:rPr lang="en-US" sz="2000" i="1" kern="1200"/>
            <a:t>Q4 of the year</a:t>
          </a:r>
          <a:endParaRPr lang="en-US" sz="2000" kern="1200"/>
        </a:p>
      </dsp:txBody>
      <dsp:txXfrm>
        <a:off x="1209819" y="2620723"/>
        <a:ext cx="5418984" cy="1047462"/>
      </dsp:txXfrm>
    </dsp:sp>
    <dsp:sp modelId="{677CD8E7-FDD6-43D6-B88F-90EB91F8659D}">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F49F1-93C5-465F-8A4A-C671FD905FD5}">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AC5502-7D8F-4915-818B-1667163F7304}">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How do we increase the sales ? </a:t>
          </a:r>
          <a:r>
            <a:rPr lang="en-US" sz="2000" i="1" kern="1200"/>
            <a:t>Reduce the cost and market a lot more in the middle of the year</a:t>
          </a:r>
          <a:endParaRPr lang="en-US" sz="2000" kern="1200"/>
        </a:p>
      </dsp:txBody>
      <dsp:txXfrm>
        <a:off x="1209819" y="3930051"/>
        <a:ext cx="5418984" cy="1047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F3CAB-B88E-41BB-A074-52BE52A351CB}">
      <dsp:nvSpPr>
        <dsp:cNvPr id="0" name=""/>
        <dsp:cNvSpPr/>
      </dsp:nvSpPr>
      <dsp:spPr>
        <a:xfrm>
          <a:off x="0" y="341490"/>
          <a:ext cx="6628804" cy="21036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Who are the top 3 salesperson that have the highest close rate in the africa? </a:t>
          </a:r>
          <a:r>
            <a:rPr lang="en-US" sz="3100" i="1" kern="1200"/>
            <a:t>Marriane James,Aiden Morris and Priscilla Taylor</a:t>
          </a:r>
          <a:endParaRPr lang="en-US" sz="3100" kern="1200"/>
        </a:p>
      </dsp:txBody>
      <dsp:txXfrm>
        <a:off x="102692" y="444182"/>
        <a:ext cx="6423420" cy="1898276"/>
      </dsp:txXfrm>
    </dsp:sp>
    <dsp:sp modelId="{9695B104-E994-41A8-8BA2-9ADC84A2A234}">
      <dsp:nvSpPr>
        <dsp:cNvPr id="0" name=""/>
        <dsp:cNvSpPr/>
      </dsp:nvSpPr>
      <dsp:spPr>
        <a:xfrm>
          <a:off x="0" y="2534430"/>
          <a:ext cx="6628804" cy="210366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Who have the most proposed contract in africa? </a:t>
          </a:r>
          <a:r>
            <a:rPr lang="en-US" sz="3100" i="1" kern="1200"/>
            <a:t>George OMalley</a:t>
          </a:r>
          <a:endParaRPr lang="en-US" sz="3100" kern="1200"/>
        </a:p>
      </dsp:txBody>
      <dsp:txXfrm>
        <a:off x="102692" y="2637122"/>
        <a:ext cx="6423420" cy="18982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80302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60508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9292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2198228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9543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2221844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2449270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47389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401621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271D9-6EFA-4BF7-AAA0-9347B2AB2632}" type="datetimeFigureOut">
              <a:rPr lang="en-ID" smtClean="0"/>
              <a:t>07/02/2022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232923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2271D9-6EFA-4BF7-AAA0-9347B2AB2632}" type="datetimeFigureOut">
              <a:rPr lang="en-ID" smtClean="0"/>
              <a:t>07/02/2022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161500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2271D9-6EFA-4BF7-AAA0-9347B2AB2632}" type="datetimeFigureOut">
              <a:rPr lang="en-ID" smtClean="0"/>
              <a:t>07/02/2022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87134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2271D9-6EFA-4BF7-AAA0-9347B2AB2632}" type="datetimeFigureOut">
              <a:rPr lang="en-ID" smtClean="0"/>
              <a:t>07/02/2022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287711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271D9-6EFA-4BF7-AAA0-9347B2AB2632}" type="datetimeFigureOut">
              <a:rPr lang="en-ID" smtClean="0"/>
              <a:t>07/02/2022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299001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2271D9-6EFA-4BF7-AAA0-9347B2AB2632}" type="datetimeFigureOut">
              <a:rPr lang="en-ID" smtClean="0"/>
              <a:t>07/02/2022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289319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2271D9-6EFA-4BF7-AAA0-9347B2AB2632}" type="datetimeFigureOut">
              <a:rPr lang="en-ID" smtClean="0"/>
              <a:t>07/02/2022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A6D27B6-B084-46A5-B613-4DB74626D302}" type="slidenum">
              <a:rPr lang="en-ID" smtClean="0"/>
              <a:t>‹#›</a:t>
            </a:fld>
            <a:endParaRPr lang="en-ID"/>
          </a:p>
        </p:txBody>
      </p:sp>
    </p:spTree>
    <p:extLst>
      <p:ext uri="{BB962C8B-B14F-4D97-AF65-F5344CB8AC3E}">
        <p14:creationId xmlns:p14="http://schemas.microsoft.com/office/powerpoint/2010/main" val="373214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2271D9-6EFA-4BF7-AAA0-9347B2AB2632}" type="datetimeFigureOut">
              <a:rPr lang="en-ID" smtClean="0"/>
              <a:t>07/02/2022</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6D27B6-B084-46A5-B613-4DB74626D302}" type="slidenum">
              <a:rPr lang="en-ID" smtClean="0"/>
              <a:t>‹#›</a:t>
            </a:fld>
            <a:endParaRPr lang="en-ID"/>
          </a:p>
        </p:txBody>
      </p:sp>
    </p:spTree>
    <p:extLst>
      <p:ext uri="{BB962C8B-B14F-4D97-AF65-F5344CB8AC3E}">
        <p14:creationId xmlns:p14="http://schemas.microsoft.com/office/powerpoint/2010/main" val="28918607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3526-7028-409C-B90A-EFBFE34542B9}"/>
              </a:ext>
            </a:extLst>
          </p:cNvPr>
          <p:cNvSpPr>
            <a:spLocks noGrp="1"/>
          </p:cNvSpPr>
          <p:nvPr>
            <p:ph type="ctrTitle"/>
          </p:nvPr>
        </p:nvSpPr>
        <p:spPr>
          <a:xfrm>
            <a:off x="6094855" y="1261331"/>
            <a:ext cx="3497565" cy="3002662"/>
          </a:xfrm>
        </p:spPr>
        <p:txBody>
          <a:bodyPr>
            <a:normAutofit/>
          </a:bodyPr>
          <a:lstStyle/>
          <a:p>
            <a:pPr algn="l">
              <a:lnSpc>
                <a:spcPct val="90000"/>
              </a:lnSpc>
            </a:pPr>
            <a:r>
              <a:rPr lang="en-US" sz="4100"/>
              <a:t>AFRICAN MOBILE NETWORK SALES ANALYSIS</a:t>
            </a:r>
            <a:endParaRPr lang="en-ID" sz="4100"/>
          </a:p>
        </p:txBody>
      </p:sp>
      <p:sp>
        <p:nvSpPr>
          <p:cNvPr id="3" name="Subtitle 2">
            <a:extLst>
              <a:ext uri="{FF2B5EF4-FFF2-40B4-BE49-F238E27FC236}">
                <a16:creationId xmlns:a16="http://schemas.microsoft.com/office/drawing/2014/main" id="{CF92EB1F-63D0-4FA4-9CDD-820842E5424A}"/>
              </a:ext>
            </a:extLst>
          </p:cNvPr>
          <p:cNvSpPr>
            <a:spLocks noGrp="1"/>
          </p:cNvSpPr>
          <p:nvPr>
            <p:ph type="subTitle" idx="1"/>
          </p:nvPr>
        </p:nvSpPr>
        <p:spPr>
          <a:xfrm>
            <a:off x="6094374" y="4263992"/>
            <a:ext cx="3498045" cy="1325857"/>
          </a:xfrm>
        </p:spPr>
        <p:txBody>
          <a:bodyPr>
            <a:normAutofit/>
          </a:bodyPr>
          <a:lstStyle/>
          <a:p>
            <a:pPr marL="342900" indent="-342900" algn="l">
              <a:buFontTx/>
              <a:buChar char="-"/>
            </a:pPr>
            <a:r>
              <a:rPr lang="en-US"/>
              <a:t>Frank Krisbianto Gani</a:t>
            </a:r>
          </a:p>
          <a:p>
            <a:pPr marL="342900" indent="-342900" algn="l">
              <a:buFontTx/>
              <a:buChar char="-"/>
            </a:pPr>
            <a:r>
              <a:rPr lang="en-US"/>
              <a:t>I Putu Dedi Setyadi</a:t>
            </a:r>
          </a:p>
          <a:p>
            <a:pPr marL="342900" indent="-342900" algn="l">
              <a:buFontTx/>
              <a:buChar char="-"/>
            </a:pPr>
            <a:r>
              <a:rPr lang="en-US"/>
              <a:t>Vivin Daskar Filiana Waruwu</a:t>
            </a:r>
          </a:p>
        </p:txBody>
      </p:sp>
      <p:sp>
        <p:nvSpPr>
          <p:cNvPr id="12" name="Isosceles Triangle 9">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Logo, company name&#10;&#10;Description automatically generated">
            <a:extLst>
              <a:ext uri="{FF2B5EF4-FFF2-40B4-BE49-F238E27FC236}">
                <a16:creationId xmlns:a16="http://schemas.microsoft.com/office/drawing/2014/main" id="{ADD0AE12-0B8D-468B-BE5F-14DA39998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52522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66D01-67C0-4CAB-B342-720AC970B212}"/>
              </a:ext>
            </a:extLst>
          </p:cNvPr>
          <p:cNvSpPr>
            <a:spLocks noGrp="1"/>
          </p:cNvSpPr>
          <p:nvPr>
            <p:ph type="title"/>
          </p:nvPr>
        </p:nvSpPr>
        <p:spPr>
          <a:xfrm>
            <a:off x="1286933" y="609600"/>
            <a:ext cx="10197494" cy="1099457"/>
          </a:xfrm>
        </p:spPr>
        <p:txBody>
          <a:bodyPr>
            <a:normAutofit/>
          </a:bodyPr>
          <a:lstStyle/>
          <a:p>
            <a:r>
              <a:rPr lang="en-US" dirty="0"/>
              <a:t>Background </a:t>
            </a:r>
            <a:endParaRPr lang="en-ID"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0C1843B-3B5B-49AA-BF60-C6440A1E3559}"/>
              </a:ext>
            </a:extLst>
          </p:cNvPr>
          <p:cNvGraphicFramePr>
            <a:graphicFrameLocks noGrp="1"/>
          </p:cNvGraphicFramePr>
          <p:nvPr>
            <p:ph idx="1"/>
            <p:extLst>
              <p:ext uri="{D42A27DB-BD31-4B8C-83A1-F6EECF244321}">
                <p14:modId xmlns:p14="http://schemas.microsoft.com/office/powerpoint/2010/main" val="83032415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954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4CDE5-1810-45DB-B78C-824D52B8585B}"/>
              </a:ext>
            </a:extLst>
          </p:cNvPr>
          <p:cNvSpPr>
            <a:spLocks noGrp="1"/>
          </p:cNvSpPr>
          <p:nvPr>
            <p:ph type="title"/>
          </p:nvPr>
        </p:nvSpPr>
        <p:spPr>
          <a:xfrm>
            <a:off x="652481" y="1382486"/>
            <a:ext cx="3547581" cy="4093028"/>
          </a:xfrm>
        </p:spPr>
        <p:txBody>
          <a:bodyPr anchor="ctr">
            <a:normAutofit/>
          </a:bodyPr>
          <a:lstStyle/>
          <a:p>
            <a:r>
              <a:rPr lang="en-US" sz="4400"/>
              <a:t>Question</a:t>
            </a:r>
            <a:endParaRPr lang="en-ID"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4DA81A6-A82E-48DC-A9AE-05FD75E02D72}"/>
              </a:ext>
            </a:extLst>
          </p:cNvPr>
          <p:cNvGraphicFramePr>
            <a:graphicFrameLocks noGrp="1"/>
          </p:cNvGraphicFramePr>
          <p:nvPr>
            <p:ph idx="1"/>
            <p:extLst>
              <p:ext uri="{D42A27DB-BD31-4B8C-83A1-F6EECF244321}">
                <p14:modId xmlns:p14="http://schemas.microsoft.com/office/powerpoint/2010/main" val="185332002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524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BD3048B-C108-4428-9865-7822EE7421B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Dashboard</a:t>
            </a:r>
          </a:p>
        </p:txBody>
      </p:sp>
      <p:pic>
        <p:nvPicPr>
          <p:cNvPr id="5" name="Content Placeholder 4">
            <a:extLst>
              <a:ext uri="{FF2B5EF4-FFF2-40B4-BE49-F238E27FC236}">
                <a16:creationId xmlns:a16="http://schemas.microsoft.com/office/drawing/2014/main" id="{7982DC76-E24E-470C-A1E2-707C6F502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947" y="534172"/>
            <a:ext cx="7859959" cy="4342628"/>
          </a:xfrm>
          <a:prstGeom prst="rect">
            <a:avLst/>
          </a:prstGeom>
        </p:spPr>
      </p:pic>
    </p:spTree>
    <p:extLst>
      <p:ext uri="{BB962C8B-B14F-4D97-AF65-F5344CB8AC3E}">
        <p14:creationId xmlns:p14="http://schemas.microsoft.com/office/powerpoint/2010/main" val="173740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A126-F85C-49F9-8195-CB45016A9AE9}"/>
              </a:ext>
            </a:extLst>
          </p:cNvPr>
          <p:cNvSpPr>
            <a:spLocks noGrp="1"/>
          </p:cNvSpPr>
          <p:nvPr>
            <p:ph type="title"/>
          </p:nvPr>
        </p:nvSpPr>
        <p:spPr/>
        <p:txBody>
          <a:bodyPr/>
          <a:lstStyle/>
          <a:p>
            <a:endParaRPr lang="en-ID"/>
          </a:p>
        </p:txBody>
      </p:sp>
      <p:pic>
        <p:nvPicPr>
          <p:cNvPr id="5" name="Content Placeholder 4" descr="Chart&#10;&#10;Description automatically generated">
            <a:extLst>
              <a:ext uri="{FF2B5EF4-FFF2-40B4-BE49-F238E27FC236}">
                <a16:creationId xmlns:a16="http://schemas.microsoft.com/office/drawing/2014/main" id="{15AF2458-04F3-4912-9961-8BF5D4CFD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533400"/>
            <a:ext cx="9971087" cy="5170216"/>
          </a:xfrm>
        </p:spPr>
      </p:pic>
    </p:spTree>
    <p:extLst>
      <p:ext uri="{BB962C8B-B14F-4D97-AF65-F5344CB8AC3E}">
        <p14:creationId xmlns:p14="http://schemas.microsoft.com/office/powerpoint/2010/main" val="291516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229B7-DEFD-4CAF-ADDE-374E5395EE56}"/>
              </a:ext>
            </a:extLst>
          </p:cNvPr>
          <p:cNvSpPr>
            <a:spLocks noGrp="1"/>
          </p:cNvSpPr>
          <p:nvPr>
            <p:ph type="title"/>
          </p:nvPr>
        </p:nvSpPr>
        <p:spPr>
          <a:xfrm>
            <a:off x="652481" y="1382486"/>
            <a:ext cx="3547581" cy="4093028"/>
          </a:xfrm>
        </p:spPr>
        <p:txBody>
          <a:bodyPr anchor="ctr">
            <a:normAutofit/>
          </a:bodyPr>
          <a:lstStyle/>
          <a:p>
            <a:r>
              <a:rPr lang="en-US" sz="4400"/>
              <a:t>Conclusion</a:t>
            </a:r>
            <a:endParaRPr lang="en-ID"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23AC5A0-3E8C-4F89-9B7B-FE97247019B4}"/>
              </a:ext>
            </a:extLst>
          </p:cNvPr>
          <p:cNvGraphicFramePr>
            <a:graphicFrameLocks noGrp="1"/>
          </p:cNvGraphicFramePr>
          <p:nvPr>
            <p:ph idx="1"/>
            <p:extLst>
              <p:ext uri="{D42A27DB-BD31-4B8C-83A1-F6EECF244321}">
                <p14:modId xmlns:p14="http://schemas.microsoft.com/office/powerpoint/2010/main" val="18068210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0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9A294-103A-49D9-B7B0-8C3B2286E567}"/>
              </a:ext>
            </a:extLst>
          </p:cNvPr>
          <p:cNvSpPr>
            <a:spLocks noGrp="1"/>
          </p:cNvSpPr>
          <p:nvPr>
            <p:ph type="title"/>
          </p:nvPr>
        </p:nvSpPr>
        <p:spPr>
          <a:xfrm>
            <a:off x="652481" y="1382486"/>
            <a:ext cx="3547581" cy="4093028"/>
          </a:xfrm>
        </p:spPr>
        <p:txBody>
          <a:bodyPr anchor="ctr">
            <a:normAutofit/>
          </a:bodyPr>
          <a:lstStyle/>
          <a:p>
            <a:r>
              <a:rPr lang="en-US" sz="4400"/>
              <a:t>Conclusion</a:t>
            </a:r>
            <a:endParaRPr lang="en-ID"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0FAF375-E640-4D00-90EA-B2FD9EF0D263}"/>
              </a:ext>
            </a:extLst>
          </p:cNvPr>
          <p:cNvGraphicFramePr>
            <a:graphicFrameLocks noGrp="1"/>
          </p:cNvGraphicFramePr>
          <p:nvPr>
            <p:ph idx="1"/>
            <p:extLst>
              <p:ext uri="{D42A27DB-BD31-4B8C-83A1-F6EECF244321}">
                <p14:modId xmlns:p14="http://schemas.microsoft.com/office/powerpoint/2010/main" val="217715585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67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BAB0-8593-4E40-BEC1-6992E1341CC6}"/>
              </a:ext>
            </a:extLst>
          </p:cNvPr>
          <p:cNvSpPr>
            <a:spLocks noGrp="1"/>
          </p:cNvSpPr>
          <p:nvPr>
            <p:ph type="title"/>
          </p:nvPr>
        </p:nvSpPr>
        <p:spPr/>
        <p:txBody>
          <a:bodyPr/>
          <a:lstStyle/>
          <a:p>
            <a:r>
              <a:rPr lang="en-US" dirty="0"/>
              <a:t>Recommendation</a:t>
            </a:r>
            <a:endParaRPr lang="en-ID" dirty="0"/>
          </a:p>
        </p:txBody>
      </p:sp>
      <p:sp>
        <p:nvSpPr>
          <p:cNvPr id="3" name="Content Placeholder 2">
            <a:extLst>
              <a:ext uri="{FF2B5EF4-FFF2-40B4-BE49-F238E27FC236}">
                <a16:creationId xmlns:a16="http://schemas.microsoft.com/office/drawing/2014/main" id="{9D8CCE81-7FA6-4456-93B2-B5E4816C72DC}"/>
              </a:ext>
            </a:extLst>
          </p:cNvPr>
          <p:cNvSpPr>
            <a:spLocks noGrp="1"/>
          </p:cNvSpPr>
          <p:nvPr>
            <p:ph idx="1"/>
          </p:nvPr>
        </p:nvSpPr>
        <p:spPr/>
        <p:txBody>
          <a:bodyPr/>
          <a:lstStyle/>
          <a:p>
            <a:r>
              <a:rPr lang="en-US" dirty="0"/>
              <a:t>Boost the sales on Q1-Q3 by implementing various marketing programs</a:t>
            </a:r>
          </a:p>
          <a:p>
            <a:r>
              <a:rPr lang="en-US" dirty="0"/>
              <a:t>Focus on the northern Africa because it netted the most profit</a:t>
            </a:r>
          </a:p>
          <a:p>
            <a:r>
              <a:rPr lang="en-US" dirty="0"/>
              <a:t>Have Michael Smith learn more about proposal and encourage </a:t>
            </a:r>
            <a:r>
              <a:rPr lang="en-US" dirty="0" err="1"/>
              <a:t>Marriane</a:t>
            </a:r>
            <a:r>
              <a:rPr lang="en-US" dirty="0"/>
              <a:t> James to be more active</a:t>
            </a:r>
          </a:p>
        </p:txBody>
      </p:sp>
    </p:spTree>
    <p:extLst>
      <p:ext uri="{BB962C8B-B14F-4D97-AF65-F5344CB8AC3E}">
        <p14:creationId xmlns:p14="http://schemas.microsoft.com/office/powerpoint/2010/main" val="27990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E4715F-6AB3-40BA-9D38-590826DCAD1B}"/>
              </a:ext>
            </a:extLst>
          </p:cNvPr>
          <p:cNvSpPr>
            <a:spLocks noGrp="1"/>
          </p:cNvSpPr>
          <p:nvPr>
            <p:ph type="title"/>
          </p:nvPr>
        </p:nvSpPr>
        <p:spPr>
          <a:xfrm>
            <a:off x="5068172" y="2802608"/>
            <a:ext cx="4299666" cy="833032"/>
          </a:xfrm>
        </p:spPr>
        <p:txBody>
          <a:bodyPr vert="horz" lIns="91440" tIns="45720" rIns="91440" bIns="45720" rtlCol="0" anchor="b">
            <a:normAutofit fontScale="90000"/>
          </a:bodyPr>
          <a:lstStyle/>
          <a:p>
            <a:r>
              <a:rPr lang="en-US" sz="5400" kern="1200" dirty="0">
                <a:solidFill>
                  <a:schemeClr val="accent1"/>
                </a:solidFill>
                <a:latin typeface="+mj-lt"/>
                <a:ea typeface="+mj-ea"/>
                <a:cs typeface="+mj-cs"/>
              </a:rPr>
              <a:t>Thank you</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Handshake">
            <a:extLst>
              <a:ext uri="{FF2B5EF4-FFF2-40B4-BE49-F238E27FC236}">
                <a16:creationId xmlns:a16="http://schemas.microsoft.com/office/drawing/2014/main" id="{C8F1E05E-F069-4848-8E89-67EF2338F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40305653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332</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AFRICAN MOBILE NETWORK SALES ANALYSIS</vt:lpstr>
      <vt:lpstr>Background </vt:lpstr>
      <vt:lpstr>Question</vt:lpstr>
      <vt:lpstr>Dashboard</vt:lpstr>
      <vt:lpstr>PowerPoint Presentation</vt:lpstr>
      <vt:lpstr>Conclusion</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MOBILE NETWORK SALES ANALYSIS</dc:title>
  <dc:creator>Frank Gani</dc:creator>
  <cp:lastModifiedBy>Frank Gani</cp:lastModifiedBy>
  <cp:revision>1</cp:revision>
  <dcterms:created xsi:type="dcterms:W3CDTF">2022-02-07T11:41:47Z</dcterms:created>
  <dcterms:modified xsi:type="dcterms:W3CDTF">2022-02-07T12:11:53Z</dcterms:modified>
</cp:coreProperties>
</file>