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6" r:id="rId26"/>
    <p:sldId id="287" r:id="rId27"/>
    <p:sldId id="288" r:id="rId28"/>
    <p:sldId id="289" r:id="rId29"/>
    <p:sldId id="285" r:id="rId30"/>
    <p:sldId id="290" r:id="rId31"/>
    <p:sldId id="283" r:id="rId32"/>
    <p:sldId id="279" r:id="rId33"/>
    <p:sldId id="291" r:id="rId34"/>
    <p:sldId id="292" r:id="rId35"/>
    <p:sldId id="293" r:id="rId36"/>
    <p:sldId id="294" r:id="rId37"/>
    <p:sldId id="295" r:id="rId38"/>
    <p:sldId id="298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280" r:id="rId47"/>
    <p:sldId id="281" r:id="rId48"/>
    <p:sldId id="28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E9426-94B0-4DCC-9C8A-F26D5A0964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CD12C-26CF-4DF6-A4C4-870BED1F8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7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7203-ACD0-4C62-97EE-E7AB4E84327C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8E5E-71E1-4668-9C08-07CCC533014B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BECF-18E4-4675-8ADD-73006DE9074B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37B8-87FD-4073-BC35-F1933CEAF42B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E56-19A1-4597-A15F-FDCB2E34A5AC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18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B26-9439-415B-8BD8-9EFA315DF4F0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CEF0-0742-4648-A8F9-8DA379477442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D1C-76C3-4028-8DC8-FB7D4A366E09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1C1D-D02D-4DBC-8693-F1796D81E4D5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8292-17A3-4207-B039-C118E99501F1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3A7F-700E-48A7-9F24-5739B7FE4CDE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B33F-3929-4A76-95B5-EC55F3C28FC4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5D55-2FC8-49C7-A60A-72F87035BF5C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765-621B-4125-AB08-2094AD91AD6B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7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3F-F064-4A81-A712-B9B088E8F554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95B9-40DC-4B42-A3ED-C2402CB52123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B9A-F0F5-4543-AF20-C6188D69BAD0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89F02E-4B05-4550-89A4-E732D64A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9C2B4-317F-3583-DE5F-9A2A4FF64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cs typeface="Times New Roman" panose="02020603050405020304" pitchFamily="18" charset="0"/>
              </a:rPr>
              <a:t>Optimal Binary</a:t>
            </a:r>
            <a:br>
              <a:rPr lang="en-US" altLang="zh-TW">
                <a:cs typeface="Times New Roman" panose="02020603050405020304" pitchFamily="18" charset="0"/>
              </a:rPr>
            </a:br>
            <a:r>
              <a:rPr lang="en-US" altLang="zh-TW">
                <a:cs typeface="Times New Roman" panose="02020603050405020304" pitchFamily="18" charset="0"/>
              </a:rPr>
              <a:t>Search Tree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FEA8F2-05F2-8B5C-E908-8C0D9068F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2022/10/19</a:t>
            </a:r>
          </a:p>
          <a:p>
            <a:r>
              <a:rPr lang="en-US"/>
              <a:t>Speaker: Li Chih-Yu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7667C-3AD5-24FA-85E5-E9E798D4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5B560-3C8E-B02B-57A5-54D7C5CE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if…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84CF2-9B86-9AFB-9A97-56DC0108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there are only weights of 3g, 4g, and 5g.</a:t>
            </a:r>
          </a:p>
          <a:p>
            <a:r>
              <a:rPr lang="en-US"/>
              <a:t>3 times.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EDBB6-8EA0-F35B-9E1D-424E1869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21C6352-0D95-F046-31E6-ED8974570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01948"/>
              </p:ext>
            </p:extLst>
          </p:nvPr>
        </p:nvGraphicFramePr>
        <p:xfrm>
          <a:off x="7466819" y="1837593"/>
          <a:ext cx="1230314" cy="914400"/>
        </p:xfrm>
        <a:graphic>
          <a:graphicData uri="http://schemas.openxmlformats.org/drawingml/2006/table">
            <a:tbl>
              <a:tblPr firstRow="1" bandRow="1"/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3g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4g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5g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</a:tbl>
          </a:graphicData>
        </a:graphic>
      </p:graphicFrame>
      <p:grpSp>
        <p:nvGrpSpPr>
          <p:cNvPr id="6" name="Group 4">
            <a:extLst>
              <a:ext uri="{FF2B5EF4-FFF2-40B4-BE49-F238E27FC236}">
                <a16:creationId xmlns:a16="http://schemas.microsoft.com/office/drawing/2014/main" id="{C35BB9C4-08E1-C706-5BCC-6F9C4AF5A9E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860800"/>
            <a:ext cx="2016125" cy="287338"/>
            <a:chOff x="839" y="2841"/>
            <a:chExt cx="1270" cy="181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1F43982-86BC-48DA-E3E7-14B7CB488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A16AA321-C5E0-15F8-268B-E449C36F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29FB28A5-F251-2A07-5339-FE0BD318D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BEBB6CD3-8DF0-7684-81BC-0D39225F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89C8642D-F03F-8C4C-72CF-66BC9B9EE07B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500438"/>
            <a:ext cx="431800" cy="431800"/>
            <a:chOff x="1882" y="1842"/>
            <a:chExt cx="272" cy="272"/>
          </a:xfrm>
        </p:grpSpPr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ACF9FB18-1FEB-3974-D518-C5AFA65B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4g</a:t>
              </a:r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B2144EA1-EF27-BDBB-2650-3F2B4DEB6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4" name="AutoShape 16">
            <a:extLst>
              <a:ext uri="{FF2B5EF4-FFF2-40B4-BE49-F238E27FC236}">
                <a16:creationId xmlns:a16="http://schemas.microsoft.com/office/drawing/2014/main" id="{7F004597-04DB-7DC3-F633-E4A65FCE40FB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3490913" y="436403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11CCBEC4-A86A-5397-24EF-BE16F622FF9E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5389563" y="436403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6" name="AutoShape 26">
            <a:extLst>
              <a:ext uri="{FF2B5EF4-FFF2-40B4-BE49-F238E27FC236}">
                <a16:creationId xmlns:a16="http://schemas.microsoft.com/office/drawing/2014/main" id="{4CBAC793-EC37-03BE-AFE6-54CBC248E66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9450" y="46878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4E573652-C30A-DC57-5588-3B238717A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51562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E0FE78FD-579C-0238-AF8C-6C723B9C9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66102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19" name="Text Box 40">
            <a:extLst>
              <a:ext uri="{FF2B5EF4-FFF2-40B4-BE49-F238E27FC236}">
                <a16:creationId xmlns:a16="http://schemas.microsoft.com/office/drawing/2014/main" id="{F36F3179-0FF5-C062-5A29-DE783B3B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562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C6EB0A39-CC0B-D9D9-0D61-980EDEB1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299561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82FD1E-730B-161E-BF3F-9DE50C781000}"/>
              </a:ext>
            </a:extLst>
          </p:cNvPr>
          <p:cNvSpPr/>
          <p:nvPr/>
        </p:nvSpPr>
        <p:spPr>
          <a:xfrm>
            <a:off x="3880644" y="3505911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3EB214C-67F0-CA2E-7AFB-A6651CC7AB64}"/>
              </a:ext>
            </a:extLst>
          </p:cNvPr>
          <p:cNvSpPr txBox="1"/>
          <p:nvPr/>
        </p:nvSpPr>
        <p:spPr>
          <a:xfrm>
            <a:off x="3306632" y="4710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3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5F9596A-2965-E4A6-C5D4-F0D97296CFB4}"/>
              </a:ext>
            </a:extLst>
          </p:cNvPr>
          <p:cNvSpPr txBox="1"/>
          <p:nvPr/>
        </p:nvSpPr>
        <p:spPr>
          <a:xfrm>
            <a:off x="4621941" y="519854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B3F766-E209-F829-B574-6D5E31074903}"/>
              </a:ext>
            </a:extLst>
          </p:cNvPr>
          <p:cNvSpPr txBox="1"/>
          <p:nvPr/>
        </p:nvSpPr>
        <p:spPr>
          <a:xfrm>
            <a:off x="5867400" y="472199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5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25" name="Oval 47">
            <a:extLst>
              <a:ext uri="{FF2B5EF4-FFF2-40B4-BE49-F238E27FC236}">
                <a16:creationId xmlns:a16="http://schemas.microsoft.com/office/drawing/2014/main" id="{2517531F-CB04-71B9-A180-CCDB1B23443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35019" y="3827576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" name="Line 48">
            <a:extLst>
              <a:ext uri="{FF2B5EF4-FFF2-40B4-BE49-F238E27FC236}">
                <a16:creationId xmlns:a16="http://schemas.microsoft.com/office/drawing/2014/main" id="{19C34803-3D19-7913-5F31-A1277BED2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1069" y="4116501"/>
            <a:ext cx="1587" cy="360362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7" name="Line 49">
            <a:extLst>
              <a:ext uri="{FF2B5EF4-FFF2-40B4-BE49-F238E27FC236}">
                <a16:creationId xmlns:a16="http://schemas.microsoft.com/office/drawing/2014/main" id="{00F965E4-741E-F3DB-5DBA-AF01C12F8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2656" y="4187938"/>
            <a:ext cx="212725" cy="14446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8" name="Line 50">
            <a:extLst>
              <a:ext uri="{FF2B5EF4-FFF2-40B4-BE49-F238E27FC236}">
                <a16:creationId xmlns:a16="http://schemas.microsoft.com/office/drawing/2014/main" id="{A1D1EF81-3AEE-0A42-EC1A-78E3B2C8B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9481" y="4332401"/>
            <a:ext cx="215900" cy="714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9" name="Line 51">
            <a:extLst>
              <a:ext uri="{FF2B5EF4-FFF2-40B4-BE49-F238E27FC236}">
                <a16:creationId xmlns:a16="http://schemas.microsoft.com/office/drawing/2014/main" id="{DB255E71-7225-BDB4-C02D-0C0DB4271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0594" y="4403838"/>
            <a:ext cx="1587" cy="431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0" name="Line 52">
            <a:extLst>
              <a:ext uri="{FF2B5EF4-FFF2-40B4-BE49-F238E27FC236}">
                <a16:creationId xmlns:a16="http://schemas.microsoft.com/office/drawing/2014/main" id="{6FAF7FE0-8C59-71C2-0774-204E12287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9631" y="4403838"/>
            <a:ext cx="7302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1" name="Line 53">
            <a:extLst>
              <a:ext uri="{FF2B5EF4-FFF2-40B4-BE49-F238E27FC236}">
                <a16:creationId xmlns:a16="http://schemas.microsoft.com/office/drawing/2014/main" id="{BFA30058-7789-8640-AA9D-05B8DD9E4F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1994" y="4187938"/>
            <a:ext cx="220662" cy="14446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2" name="Line 54">
            <a:extLst>
              <a:ext uri="{FF2B5EF4-FFF2-40B4-BE49-F238E27FC236}">
                <a16:creationId xmlns:a16="http://schemas.microsoft.com/office/drawing/2014/main" id="{E8EC7F57-31C4-68C4-9A67-48C4770154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1994" y="4332401"/>
            <a:ext cx="215900" cy="714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3" name="Line 55">
            <a:extLst>
              <a:ext uri="{FF2B5EF4-FFF2-40B4-BE49-F238E27FC236}">
                <a16:creationId xmlns:a16="http://schemas.microsoft.com/office/drawing/2014/main" id="{600F0D30-748A-4575-E84E-C37146E55C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456" y="4691176"/>
            <a:ext cx="0" cy="142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4" name="AutoShape 65">
            <a:extLst>
              <a:ext uri="{FF2B5EF4-FFF2-40B4-BE49-F238E27FC236}">
                <a16:creationId xmlns:a16="http://schemas.microsoft.com/office/drawing/2014/main" id="{92D4FF0E-3863-FD30-F5E3-22FA44CB0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019" y="3263153"/>
            <a:ext cx="1844687" cy="520699"/>
          </a:xfrm>
          <a:prstGeom prst="wedgeEllipseCallout">
            <a:avLst>
              <a:gd name="adj1" fmla="val -29522"/>
              <a:gd name="adj2" fmla="val 70607"/>
            </a:avLst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latin typeface="+mn-lt"/>
              </a:rPr>
              <a:t>Also easy!</a:t>
            </a:r>
          </a:p>
        </p:txBody>
      </p:sp>
    </p:spTree>
    <p:extLst>
      <p:ext uri="{BB962C8B-B14F-4D97-AF65-F5344CB8AC3E}">
        <p14:creationId xmlns:p14="http://schemas.microsoft.com/office/powerpoint/2010/main" val="365711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EC4B3-4F9D-EE26-7D23-2A797C87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if…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40D3A-B66C-730F-260B-D613015E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there are weights of 1g ~ 5g?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24E4D-843F-2CED-DB1E-AC759C64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3F1649B4-3BD1-4439-469D-ED5D7A10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50185"/>
              </p:ext>
            </p:extLst>
          </p:nvPr>
        </p:nvGraphicFramePr>
        <p:xfrm>
          <a:off x="7402458" y="946778"/>
          <a:ext cx="123031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27315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74249"/>
                  </a:ext>
                </a:extLst>
              </a:tr>
            </a:tbl>
          </a:graphicData>
        </a:graphic>
      </p:graphicFrame>
      <p:grpSp>
        <p:nvGrpSpPr>
          <p:cNvPr id="8" name="Group 4">
            <a:extLst>
              <a:ext uri="{FF2B5EF4-FFF2-40B4-BE49-F238E27FC236}">
                <a16:creationId xmlns:a16="http://schemas.microsoft.com/office/drawing/2014/main" id="{349F3031-5C40-BF0D-C93C-8D2C98ED7E04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862388"/>
            <a:ext cx="2016125" cy="287337"/>
            <a:chOff x="839" y="2841"/>
            <a:chExt cx="1270" cy="181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90410584-F0BF-AD8C-E325-283B4417E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4F50147C-230A-FC69-4D4C-CE9297CF1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DEF8D302-6CA7-5194-ACB8-1C8E2BCC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D070698A-9190-6B96-2754-ACA21E5D2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D57AC4-9ED9-B268-457B-74E259222D8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502025"/>
            <a:ext cx="431800" cy="431800"/>
            <a:chOff x="1882" y="1842"/>
            <a:chExt cx="272" cy="272"/>
          </a:xfrm>
        </p:grpSpPr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FAC789E4-F251-12D9-0093-F5AFA0C2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AE04DEA8-5EAD-02F0-3814-B7161977C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6" name="AutoShape 16">
            <a:extLst>
              <a:ext uri="{FF2B5EF4-FFF2-40B4-BE49-F238E27FC236}">
                <a16:creationId xmlns:a16="http://schemas.microsoft.com/office/drawing/2014/main" id="{A764FE58-8E7E-2342-3D12-D2A8056EA73F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1187450" y="4365625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63F1D3ED-E729-CFF6-21B0-C2141BA39AA9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3086100" y="4365625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8" name="AutoShape 26">
            <a:extLst>
              <a:ext uri="{FF2B5EF4-FFF2-40B4-BE49-F238E27FC236}">
                <a16:creationId xmlns:a16="http://schemas.microsoft.com/office/drawing/2014/main" id="{8A64A802-405E-B4DD-A80E-16226F2E10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85987" y="4689476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0C0EAD95-6613-8CE6-516F-02835684C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10</a:t>
            </a:r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D5AE073A-B9EA-A608-A92A-B24B642E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66261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4</a:t>
            </a:r>
          </a:p>
        </p:txBody>
      </p:sp>
      <p:sp>
        <p:nvSpPr>
          <p:cNvPr id="21" name="Text Box 40">
            <a:extLst>
              <a:ext uri="{FF2B5EF4-FFF2-40B4-BE49-F238E27FC236}">
                <a16:creationId xmlns:a16="http://schemas.microsoft.com/office/drawing/2014/main" id="{DC39A0EF-615A-7AA6-205B-CBC3C792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1577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+mn-lt"/>
              </a:rPr>
              <a:t>3</a:t>
            </a:r>
          </a:p>
        </p:txBody>
      </p:sp>
      <p:sp>
        <p:nvSpPr>
          <p:cNvPr id="22" name="Text Box 41">
            <a:extLst>
              <a:ext uri="{FF2B5EF4-FFF2-40B4-BE49-F238E27FC236}">
                <a16:creationId xmlns:a16="http://schemas.microsoft.com/office/drawing/2014/main" id="{4EFB7684-FB67-23C1-ACD3-88B262D2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9972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17</a:t>
            </a:r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CA3694A6-5404-7830-E443-CCCF963A9E8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862388"/>
            <a:ext cx="2016125" cy="287337"/>
            <a:chOff x="839" y="2841"/>
            <a:chExt cx="1270" cy="181"/>
          </a:xfrm>
        </p:grpSpPr>
        <p:sp>
          <p:nvSpPr>
            <p:cNvPr id="24" name="Line 43">
              <a:extLst>
                <a:ext uri="{FF2B5EF4-FFF2-40B4-BE49-F238E27FC236}">
                  <a16:creationId xmlns:a16="http://schemas.microsoft.com/office/drawing/2014/main" id="{8CB65834-6F7A-56D4-4722-6BB032CEE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5" name="AutoShape 44">
              <a:extLst>
                <a:ext uri="{FF2B5EF4-FFF2-40B4-BE49-F238E27FC236}">
                  <a16:creationId xmlns:a16="http://schemas.microsoft.com/office/drawing/2014/main" id="{1B9235C7-1AE3-C6CA-0822-3E3F2A82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6BFC7851-4F74-C659-D4BD-64B52150A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7" name="AutoShape 46">
              <a:extLst>
                <a:ext uri="{FF2B5EF4-FFF2-40B4-BE49-F238E27FC236}">
                  <a16:creationId xmlns:a16="http://schemas.microsoft.com/office/drawing/2014/main" id="{670C8131-49F7-4A47-9A6F-0356AA7E7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8" name="Group 50">
            <a:extLst>
              <a:ext uri="{FF2B5EF4-FFF2-40B4-BE49-F238E27FC236}">
                <a16:creationId xmlns:a16="http://schemas.microsoft.com/office/drawing/2014/main" id="{C3D329DA-6642-8658-AF8B-15072F99571C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502025"/>
            <a:ext cx="431800" cy="431800"/>
            <a:chOff x="1882" y="1842"/>
            <a:chExt cx="272" cy="272"/>
          </a:xfrm>
        </p:grpSpPr>
        <p:sp>
          <p:nvSpPr>
            <p:cNvPr id="29" name="AutoShape 51">
              <a:extLst>
                <a:ext uri="{FF2B5EF4-FFF2-40B4-BE49-F238E27FC236}">
                  <a16:creationId xmlns:a16="http://schemas.microsoft.com/office/drawing/2014/main" id="{CC3A411F-03B3-D7C8-A6D8-CBD97D18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4g</a:t>
              </a:r>
            </a:p>
          </p:txBody>
        </p:sp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A99C213A-5E5F-CF65-7FC9-AC8154F1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31" name="AutoShape 54">
            <a:extLst>
              <a:ext uri="{FF2B5EF4-FFF2-40B4-BE49-F238E27FC236}">
                <a16:creationId xmlns:a16="http://schemas.microsoft.com/office/drawing/2014/main" id="{17A8E6C8-5007-0FF7-FA56-28CC80656361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4932363" y="4365625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2" name="AutoShape 59">
            <a:extLst>
              <a:ext uri="{FF2B5EF4-FFF2-40B4-BE49-F238E27FC236}">
                <a16:creationId xmlns:a16="http://schemas.microsoft.com/office/drawing/2014/main" id="{36A475D3-8CE9-9955-1923-D9BB91E87821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6831013" y="4365625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3" name="AutoShape 64">
            <a:extLst>
              <a:ext uri="{FF2B5EF4-FFF2-40B4-BE49-F238E27FC236}">
                <a16:creationId xmlns:a16="http://schemas.microsoft.com/office/drawing/2014/main" id="{8D89B653-C448-AB71-FF4C-0015343B3F7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30900" y="4689476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4" name="Text Box 76">
            <a:extLst>
              <a:ext uri="{FF2B5EF4-FFF2-40B4-BE49-F238E27FC236}">
                <a16:creationId xmlns:a16="http://schemas.microsoft.com/office/drawing/2014/main" id="{2391BFAA-0689-4714-EBF7-62D0DAFA4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15778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15</a:t>
            </a:r>
          </a:p>
        </p:txBody>
      </p:sp>
      <p:sp>
        <p:nvSpPr>
          <p:cNvPr id="35" name="Text Box 77">
            <a:extLst>
              <a:ext uri="{FF2B5EF4-FFF2-40B4-BE49-F238E27FC236}">
                <a16:creationId xmlns:a16="http://schemas.microsoft.com/office/drawing/2014/main" id="{8D053153-D707-46B6-AB25-623B1E1F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66261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36" name="Text Box 78">
            <a:extLst>
              <a:ext uri="{FF2B5EF4-FFF2-40B4-BE49-F238E27FC236}">
                <a16:creationId xmlns:a16="http://schemas.microsoft.com/office/drawing/2014/main" id="{2DE08B92-F807-C974-9348-B63698E22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1577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37" name="Text Box 79">
            <a:extLst>
              <a:ext uri="{FF2B5EF4-FFF2-40B4-BE49-F238E27FC236}">
                <a16:creationId xmlns:a16="http://schemas.microsoft.com/office/drawing/2014/main" id="{B3CC7307-8BB6-0B2B-FF7E-4D09D4841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9972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17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EB21DD0-4631-AFDE-613C-3852916CFE86}"/>
              </a:ext>
            </a:extLst>
          </p:cNvPr>
          <p:cNvSpPr/>
          <p:nvPr/>
        </p:nvSpPr>
        <p:spPr>
          <a:xfrm>
            <a:off x="1574007" y="3507471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9C9824E-6F55-FAEE-4413-5E1603579AC7}"/>
              </a:ext>
            </a:extLst>
          </p:cNvPr>
          <p:cNvSpPr/>
          <p:nvPr/>
        </p:nvSpPr>
        <p:spPr>
          <a:xfrm>
            <a:off x="5324650" y="3501040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2976373-BEFC-0995-C758-F584C2238430}"/>
              </a:ext>
            </a:extLst>
          </p:cNvPr>
          <p:cNvSpPr txBox="1"/>
          <p:nvPr/>
        </p:nvSpPr>
        <p:spPr>
          <a:xfrm>
            <a:off x="996676" y="471225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1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86E768B-13D2-B689-62F3-D06EBCF90903}"/>
              </a:ext>
            </a:extLst>
          </p:cNvPr>
          <p:cNvSpPr txBox="1"/>
          <p:nvPr/>
        </p:nvSpPr>
        <p:spPr>
          <a:xfrm>
            <a:off x="2322790" y="518743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2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138E595-B3B8-9C01-DB2F-EE8932961AC8}"/>
              </a:ext>
            </a:extLst>
          </p:cNvPr>
          <p:cNvSpPr txBox="1"/>
          <p:nvPr/>
        </p:nvSpPr>
        <p:spPr>
          <a:xfrm>
            <a:off x="3508675" y="479032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&gt; 2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25D0DC7-FF12-BFA2-47EB-5CBDA8AD9435}"/>
              </a:ext>
            </a:extLst>
          </p:cNvPr>
          <p:cNvSpPr txBox="1"/>
          <p:nvPr/>
        </p:nvSpPr>
        <p:spPr>
          <a:xfrm>
            <a:off x="4626229" y="47767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&lt; 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322874-CA13-AED8-810B-D4A180275506}"/>
              </a:ext>
            </a:extLst>
          </p:cNvPr>
          <p:cNvSpPr txBox="1"/>
          <p:nvPr/>
        </p:nvSpPr>
        <p:spPr>
          <a:xfrm>
            <a:off x="6054659" y="522553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8D441B-3DBC-3D91-ED0A-5824A5C859F1}"/>
              </a:ext>
            </a:extLst>
          </p:cNvPr>
          <p:cNvSpPr txBox="1"/>
          <p:nvPr/>
        </p:nvSpPr>
        <p:spPr>
          <a:xfrm>
            <a:off x="7226169" y="480385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5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47" name="Oval 81">
            <a:extLst>
              <a:ext uri="{FF2B5EF4-FFF2-40B4-BE49-F238E27FC236}">
                <a16:creationId xmlns:a16="http://schemas.microsoft.com/office/drawing/2014/main" id="{A20CEB3B-AAAF-8FE7-B4F9-52C431FC32D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39075" y="3314402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8" name="Line 82">
            <a:extLst>
              <a:ext uri="{FF2B5EF4-FFF2-40B4-BE49-F238E27FC236}">
                <a16:creationId xmlns:a16="http://schemas.microsoft.com/office/drawing/2014/main" id="{A824E811-EF81-4C57-9395-5DCFE6B2D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1950" y="3603327"/>
            <a:ext cx="1588" cy="360362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9" name="Line 83">
            <a:extLst>
              <a:ext uri="{FF2B5EF4-FFF2-40B4-BE49-F238E27FC236}">
                <a16:creationId xmlns:a16="http://schemas.microsoft.com/office/drawing/2014/main" id="{4CD8B089-0844-EB81-8E22-BA36A3597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3674764"/>
            <a:ext cx="212725" cy="14446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0" name="Line 84">
            <a:extLst>
              <a:ext uri="{FF2B5EF4-FFF2-40B4-BE49-F238E27FC236}">
                <a16:creationId xmlns:a16="http://schemas.microsoft.com/office/drawing/2014/main" id="{60EDE198-0F8C-7FDF-3600-645131B503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5900" y="3746202"/>
            <a:ext cx="360363" cy="730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7D390A95-1F8E-DFB5-3EE4-B88831B09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1475" y="3890664"/>
            <a:ext cx="1588" cy="431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2" name="Line 86">
            <a:extLst>
              <a:ext uri="{FF2B5EF4-FFF2-40B4-BE49-F238E27FC236}">
                <a16:creationId xmlns:a16="http://schemas.microsoft.com/office/drawing/2014/main" id="{4D6FFBA1-0E8E-41A3-B553-484992F927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0513" y="3890664"/>
            <a:ext cx="7302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3" name="Line 87">
            <a:extLst>
              <a:ext uri="{FF2B5EF4-FFF2-40B4-BE49-F238E27FC236}">
                <a16:creationId xmlns:a16="http://schemas.microsoft.com/office/drawing/2014/main" id="{24411471-B6B1-350A-B6E9-2456CA7764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2875" y="3674764"/>
            <a:ext cx="220663" cy="14446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4" name="Line 88">
            <a:extLst>
              <a:ext uri="{FF2B5EF4-FFF2-40B4-BE49-F238E27FC236}">
                <a16:creationId xmlns:a16="http://schemas.microsoft.com/office/drawing/2014/main" id="{9B731A19-D03C-E829-3E8E-C995EA8C6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2875" y="3603327"/>
            <a:ext cx="21590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5" name="Line 90">
            <a:extLst>
              <a:ext uri="{FF2B5EF4-FFF2-40B4-BE49-F238E27FC236}">
                <a16:creationId xmlns:a16="http://schemas.microsoft.com/office/drawing/2014/main" id="{E44ED91F-8424-8D6F-C8FB-DAEC0B205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7338" y="4178002"/>
            <a:ext cx="0" cy="142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6" name="想法泡泡: 雲朵 55">
            <a:extLst>
              <a:ext uri="{FF2B5EF4-FFF2-40B4-BE49-F238E27FC236}">
                <a16:creationId xmlns:a16="http://schemas.microsoft.com/office/drawing/2014/main" id="{81388E42-1F9D-D49B-ADE6-4D99247D2E77}"/>
              </a:ext>
            </a:extLst>
          </p:cNvPr>
          <p:cNvSpPr/>
          <p:nvPr/>
        </p:nvSpPr>
        <p:spPr>
          <a:xfrm>
            <a:off x="8147561" y="2565708"/>
            <a:ext cx="872051" cy="505831"/>
          </a:xfrm>
          <a:prstGeom prst="cloudCallout">
            <a:avLst>
              <a:gd name="adj1" fmla="val -40950"/>
              <a:gd name="adj2" fmla="val 10392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0298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A5007-DA2A-FD98-EEBC-DBB568DB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one is better?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D87BA5-F6E5-D796-8B31-FEA6E635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CAFA25-4194-9957-38CC-506B64B1C6F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638425"/>
            <a:ext cx="2016125" cy="287338"/>
            <a:chOff x="839" y="2841"/>
            <a:chExt cx="1270" cy="181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A47F867D-8AC1-1E12-2730-051C5EC51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18F761C1-59F1-A2EF-1D46-59A81DDDF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FBFED93C-436A-34A1-F014-BFCEA83D4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4A484DFB-5F5F-F931-8978-1B113908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CA4D001E-33D2-165C-1E66-F80A67A27CEE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2278063"/>
            <a:ext cx="431800" cy="431800"/>
            <a:chOff x="1882" y="1842"/>
            <a:chExt cx="272" cy="27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937EE031-8374-DDCC-DB2B-5B2EBFABE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1BCFF2DF-6305-15F8-B577-A406CCEC6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F8D797EF-89CD-E585-0E46-CC6CD25F7979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1474788" y="314166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6FD14647-0212-EC54-1C30-D49FE41C55B0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3373438" y="314166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5DE417A7-1DCC-EB3C-FB3C-08362FEE55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73325" y="346551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6" name="Text Box 38">
            <a:extLst>
              <a:ext uri="{FF2B5EF4-FFF2-40B4-BE49-F238E27FC236}">
                <a16:creationId xmlns:a16="http://schemas.microsoft.com/office/drawing/2014/main" id="{BE6148EA-25F5-4290-250C-933AC2E3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933825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10</a:t>
            </a:r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id="{D48865F2-CC08-2D59-0C9E-0F074DA0F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4386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4</a:t>
            </a:r>
          </a:p>
        </p:txBody>
      </p:sp>
      <p:sp>
        <p:nvSpPr>
          <p:cNvPr id="18" name="Text Box 41">
            <a:extLst>
              <a:ext uri="{FF2B5EF4-FFF2-40B4-BE49-F238E27FC236}">
                <a16:creationId xmlns:a16="http://schemas.microsoft.com/office/drawing/2014/main" id="{1DEBD8CF-6155-E073-BEEF-DE31FF05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77323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17</a:t>
            </a:r>
          </a:p>
        </p:txBody>
      </p:sp>
      <p:grpSp>
        <p:nvGrpSpPr>
          <p:cNvPr id="19" name="Group 42">
            <a:extLst>
              <a:ext uri="{FF2B5EF4-FFF2-40B4-BE49-F238E27FC236}">
                <a16:creationId xmlns:a16="http://schemas.microsoft.com/office/drawing/2014/main" id="{C69B9817-2567-CC70-B314-DF09D443B2B1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638425"/>
            <a:ext cx="2016125" cy="287338"/>
            <a:chOff x="839" y="2841"/>
            <a:chExt cx="1270" cy="181"/>
          </a:xfrm>
        </p:grpSpPr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8BE20449-D4FD-23F1-5B5B-15591CD05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" name="AutoShape 44">
              <a:extLst>
                <a:ext uri="{FF2B5EF4-FFF2-40B4-BE49-F238E27FC236}">
                  <a16:creationId xmlns:a16="http://schemas.microsoft.com/office/drawing/2014/main" id="{FF00296E-BB0A-75B5-F218-8F6ECAD23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2" name="AutoShape 45">
              <a:extLst>
                <a:ext uri="{FF2B5EF4-FFF2-40B4-BE49-F238E27FC236}">
                  <a16:creationId xmlns:a16="http://schemas.microsoft.com/office/drawing/2014/main" id="{3D64118B-DED9-E2CE-91EE-B2498582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3" name="AutoShape 46">
              <a:extLst>
                <a:ext uri="{FF2B5EF4-FFF2-40B4-BE49-F238E27FC236}">
                  <a16:creationId xmlns:a16="http://schemas.microsoft.com/office/drawing/2014/main" id="{C8736712-78DD-FE02-9941-468C27EB7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4" name="Group 50">
            <a:extLst>
              <a:ext uri="{FF2B5EF4-FFF2-40B4-BE49-F238E27FC236}">
                <a16:creationId xmlns:a16="http://schemas.microsoft.com/office/drawing/2014/main" id="{6B76AEFF-2EA1-CA3D-1F6F-EF7F0233498A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2278063"/>
            <a:ext cx="431800" cy="431800"/>
            <a:chOff x="1882" y="1842"/>
            <a:chExt cx="272" cy="272"/>
          </a:xfrm>
        </p:grpSpPr>
        <p:sp>
          <p:nvSpPr>
            <p:cNvPr id="25" name="AutoShape 51">
              <a:extLst>
                <a:ext uri="{FF2B5EF4-FFF2-40B4-BE49-F238E27FC236}">
                  <a16:creationId xmlns:a16="http://schemas.microsoft.com/office/drawing/2014/main" id="{980D0285-938E-CDC8-0854-21E65F9C3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4g</a:t>
              </a:r>
            </a:p>
          </p:txBody>
        </p:sp>
        <p:sp>
          <p:nvSpPr>
            <p:cNvPr id="26" name="AutoShape 52">
              <a:extLst>
                <a:ext uri="{FF2B5EF4-FFF2-40B4-BE49-F238E27FC236}">
                  <a16:creationId xmlns:a16="http://schemas.microsoft.com/office/drawing/2014/main" id="{B5F097CF-383C-D4A2-C107-DA317E9E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7" name="AutoShape 54">
            <a:extLst>
              <a:ext uri="{FF2B5EF4-FFF2-40B4-BE49-F238E27FC236}">
                <a16:creationId xmlns:a16="http://schemas.microsoft.com/office/drawing/2014/main" id="{1BDEF608-2A88-2288-D8A1-E15D0EDDC3D2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5219700" y="314166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" name="AutoShape 59">
            <a:extLst>
              <a:ext uri="{FF2B5EF4-FFF2-40B4-BE49-F238E27FC236}">
                <a16:creationId xmlns:a16="http://schemas.microsoft.com/office/drawing/2014/main" id="{1151E663-37DA-CE3C-54CF-EE4478D3E004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7118350" y="314166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9" name="AutoShape 64">
            <a:extLst>
              <a:ext uri="{FF2B5EF4-FFF2-40B4-BE49-F238E27FC236}">
                <a16:creationId xmlns:a16="http://schemas.microsoft.com/office/drawing/2014/main" id="{C8AEFE56-86C6-AA5D-BCD0-69F9CEEC249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18237" y="346551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0" name="Text Box 74">
            <a:extLst>
              <a:ext uri="{FF2B5EF4-FFF2-40B4-BE49-F238E27FC236}">
                <a16:creationId xmlns:a16="http://schemas.microsoft.com/office/drawing/2014/main" id="{3DEEC59A-73AF-14A9-0FB8-960E0B1A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4386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31" name="Text Box 75">
            <a:extLst>
              <a:ext uri="{FF2B5EF4-FFF2-40B4-BE49-F238E27FC236}">
                <a16:creationId xmlns:a16="http://schemas.microsoft.com/office/drawing/2014/main" id="{6EE0D455-8AB6-3782-96C9-9B14A417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93382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32" name="Text Box 76">
            <a:extLst>
              <a:ext uri="{FF2B5EF4-FFF2-40B4-BE49-F238E27FC236}">
                <a16:creationId xmlns:a16="http://schemas.microsoft.com/office/drawing/2014/main" id="{49A4D47E-7FB8-E90A-8FD5-13E3ACD4B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177323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17</a:t>
            </a:r>
          </a:p>
        </p:txBody>
      </p:sp>
      <p:grpSp>
        <p:nvGrpSpPr>
          <p:cNvPr id="33" name="Group 82">
            <a:extLst>
              <a:ext uri="{FF2B5EF4-FFF2-40B4-BE49-F238E27FC236}">
                <a16:creationId xmlns:a16="http://schemas.microsoft.com/office/drawing/2014/main" id="{CFAEF612-115D-BC62-83BC-2460AD431142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502025"/>
            <a:ext cx="1225550" cy="1368425"/>
            <a:chOff x="2200" y="2341"/>
            <a:chExt cx="726" cy="862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C60BB4B5-B68D-28C2-F00D-9161BC8F0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341"/>
              <a:ext cx="726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5" name="Text Box 81">
              <a:extLst>
                <a:ext uri="{FF2B5EF4-FFF2-40B4-BE49-F238E27FC236}">
                  <a16:creationId xmlns:a16="http://schemas.microsoft.com/office/drawing/2014/main" id="{695A7836-4DC9-E266-15E0-06FABD53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68"/>
              <a:ext cx="51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3~5g</a:t>
              </a:r>
            </a:p>
            <a:p>
              <a:r>
                <a:rPr lang="en-US" altLang="zh-TW">
                  <a:latin typeface="+mn-lt"/>
                </a:rPr>
                <a:t>3 times</a:t>
              </a:r>
            </a:p>
          </p:txBody>
        </p:sp>
      </p:grpSp>
      <p:grpSp>
        <p:nvGrpSpPr>
          <p:cNvPr id="36" name="Group 83">
            <a:extLst>
              <a:ext uri="{FF2B5EF4-FFF2-40B4-BE49-F238E27FC236}">
                <a16:creationId xmlns:a16="http://schemas.microsoft.com/office/drawing/2014/main" id="{81D27733-A076-ECFF-C99E-6527FEFBB09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502025"/>
            <a:ext cx="1344214" cy="1368425"/>
            <a:chOff x="2200" y="2341"/>
            <a:chExt cx="726" cy="862"/>
          </a:xfrm>
        </p:grpSpPr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9E1D8A3B-5000-B95B-6EEE-8052CE13C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341"/>
              <a:ext cx="726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8" name="Text Box 85">
              <a:extLst>
                <a:ext uri="{FF2B5EF4-FFF2-40B4-BE49-F238E27FC236}">
                  <a16:creationId xmlns:a16="http://schemas.microsoft.com/office/drawing/2014/main" id="{8B706522-291B-4481-5CB5-D87B5AE8A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68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1~3g</a:t>
              </a:r>
            </a:p>
            <a:p>
              <a:r>
                <a:rPr lang="en-US" altLang="zh-TW">
                  <a:latin typeface="+mn-lt"/>
                </a:rPr>
                <a:t>15 times</a:t>
              </a:r>
            </a:p>
          </p:txBody>
        </p:sp>
      </p:grpSp>
      <p:sp>
        <p:nvSpPr>
          <p:cNvPr id="39" name="Text Box 86">
            <a:extLst>
              <a:ext uri="{FF2B5EF4-FFF2-40B4-BE49-F238E27FC236}">
                <a16:creationId xmlns:a16="http://schemas.microsoft.com/office/drawing/2014/main" id="{D59A3ED9-1C83-58FF-BA67-B5344773F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4" y="4943475"/>
            <a:ext cx="2655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>
                <a:latin typeface="+mn-lt"/>
              </a:rPr>
              <a:t>17 + 3 = </a:t>
            </a:r>
            <a:r>
              <a:rPr lang="en-US" altLang="zh-TW" sz="2400" b="1">
                <a:solidFill>
                  <a:srgbClr val="FF0000"/>
                </a:solidFill>
                <a:latin typeface="+mn-lt"/>
              </a:rPr>
              <a:t>20 times</a:t>
            </a:r>
          </a:p>
        </p:txBody>
      </p:sp>
      <p:sp>
        <p:nvSpPr>
          <p:cNvPr id="40" name="Text Box 87">
            <a:extLst>
              <a:ext uri="{FF2B5EF4-FFF2-40B4-BE49-F238E27FC236}">
                <a16:creationId xmlns:a16="http://schemas.microsoft.com/office/drawing/2014/main" id="{FC315D18-1E71-5689-98FB-805A68B7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43475"/>
            <a:ext cx="29246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>
                <a:latin typeface="+mn-lt"/>
              </a:rPr>
              <a:t>17 + 15 = </a:t>
            </a:r>
            <a:r>
              <a:rPr lang="en-US" altLang="zh-TW" sz="2400" b="1">
                <a:solidFill>
                  <a:srgbClr val="FF0000"/>
                </a:solidFill>
                <a:latin typeface="+mn-lt"/>
              </a:rPr>
              <a:t>32 times</a:t>
            </a:r>
          </a:p>
        </p:txBody>
      </p:sp>
      <p:sp>
        <p:nvSpPr>
          <p:cNvPr id="41" name="Oval 101">
            <a:extLst>
              <a:ext uri="{FF2B5EF4-FFF2-40B4-BE49-F238E27FC236}">
                <a16:creationId xmlns:a16="http://schemas.microsoft.com/office/drawing/2014/main" id="{58F4223A-F8F5-1BF2-C98F-4656F215F2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43438" y="5013325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2" name="Line 102">
            <a:extLst>
              <a:ext uri="{FF2B5EF4-FFF2-40B4-BE49-F238E27FC236}">
                <a16:creationId xmlns:a16="http://schemas.microsoft.com/office/drawing/2014/main" id="{B81A3E1A-EE17-F013-0C39-C2C3AA1366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6313" y="5302250"/>
            <a:ext cx="1587" cy="36036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3" name="Line 103">
            <a:extLst>
              <a:ext uri="{FF2B5EF4-FFF2-40B4-BE49-F238E27FC236}">
                <a16:creationId xmlns:a16="http://schemas.microsoft.com/office/drawing/2014/main" id="{BEE9F808-C05E-31E8-8B55-D58F54BA6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5373688"/>
            <a:ext cx="212725" cy="144462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4" name="Line 104">
            <a:extLst>
              <a:ext uri="{FF2B5EF4-FFF2-40B4-BE49-F238E27FC236}">
                <a16:creationId xmlns:a16="http://schemas.microsoft.com/office/drawing/2014/main" id="{81917A49-F711-6659-BBB4-83FC079097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0263" y="5445125"/>
            <a:ext cx="360362" cy="730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5" name="Line 105">
            <a:extLst>
              <a:ext uri="{FF2B5EF4-FFF2-40B4-BE49-F238E27FC236}">
                <a16:creationId xmlns:a16="http://schemas.microsoft.com/office/drawing/2014/main" id="{F0068365-4A49-CA67-3AB8-E6B7775E62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5838" y="5589588"/>
            <a:ext cx="1587" cy="431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6" name="Line 106">
            <a:extLst>
              <a:ext uri="{FF2B5EF4-FFF2-40B4-BE49-F238E27FC236}">
                <a16:creationId xmlns:a16="http://schemas.microsoft.com/office/drawing/2014/main" id="{8C3BE25B-0F5F-0134-532B-3DA4E3FC9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4875" y="5589588"/>
            <a:ext cx="7302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7" name="Line 107">
            <a:extLst>
              <a:ext uri="{FF2B5EF4-FFF2-40B4-BE49-F238E27FC236}">
                <a16:creationId xmlns:a16="http://schemas.microsoft.com/office/drawing/2014/main" id="{41287B4C-B337-6D25-6A7B-0DC8BF167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238" y="5373688"/>
            <a:ext cx="220662" cy="144462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8" name="Line 108">
            <a:extLst>
              <a:ext uri="{FF2B5EF4-FFF2-40B4-BE49-F238E27FC236}">
                <a16:creationId xmlns:a16="http://schemas.microsoft.com/office/drawing/2014/main" id="{DC2A29D3-788F-D4EB-0631-7775B0DFB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5300663"/>
            <a:ext cx="66675" cy="21748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9" name="Line 109">
            <a:extLst>
              <a:ext uri="{FF2B5EF4-FFF2-40B4-BE49-F238E27FC236}">
                <a16:creationId xmlns:a16="http://schemas.microsoft.com/office/drawing/2014/main" id="{81398890-A8F5-8F60-B5FA-752AE166AB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700" y="5876925"/>
            <a:ext cx="0" cy="142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C11AB9E-3BDD-D9FF-641F-BD85918F9D16}"/>
              </a:ext>
            </a:extLst>
          </p:cNvPr>
          <p:cNvSpPr txBox="1"/>
          <p:nvPr/>
        </p:nvSpPr>
        <p:spPr>
          <a:xfrm>
            <a:off x="1274060" y="354539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1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FA722E0-4288-F056-1ECE-4DA65BBB5B7D}"/>
              </a:ext>
            </a:extLst>
          </p:cNvPr>
          <p:cNvSpPr txBox="1"/>
          <p:nvPr/>
        </p:nvSpPr>
        <p:spPr>
          <a:xfrm>
            <a:off x="2572664" y="40261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2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E705A67-23F5-821D-438F-C9E4AC33040E}"/>
              </a:ext>
            </a:extLst>
          </p:cNvPr>
          <p:cNvSpPr txBox="1"/>
          <p:nvPr/>
        </p:nvSpPr>
        <p:spPr>
          <a:xfrm>
            <a:off x="6315010" y="400157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A6C6415-78D8-D9ED-D98E-F198E0B666C1}"/>
              </a:ext>
            </a:extLst>
          </p:cNvPr>
          <p:cNvSpPr txBox="1"/>
          <p:nvPr/>
        </p:nvSpPr>
        <p:spPr>
          <a:xfrm>
            <a:off x="7602069" y="355794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5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7AB3C8-A9DD-B9BC-C3D7-9B8EB88681AB}"/>
              </a:ext>
            </a:extLst>
          </p:cNvPr>
          <p:cNvSpPr/>
          <p:nvPr/>
        </p:nvSpPr>
        <p:spPr>
          <a:xfrm>
            <a:off x="1870869" y="2262961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5470AB-6C28-C853-F4EE-77A230DE5047}"/>
              </a:ext>
            </a:extLst>
          </p:cNvPr>
          <p:cNvSpPr/>
          <p:nvPr/>
        </p:nvSpPr>
        <p:spPr>
          <a:xfrm>
            <a:off x="5615782" y="2254984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6" name="Text Box 87">
            <a:extLst>
              <a:ext uri="{FF2B5EF4-FFF2-40B4-BE49-F238E27FC236}">
                <a16:creationId xmlns:a16="http://schemas.microsoft.com/office/drawing/2014/main" id="{5AE9C827-4FF6-EF3B-B6E3-6098F569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407" y="5673623"/>
            <a:ext cx="29246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  <a:latin typeface="+mn-lt"/>
              </a:rPr>
              <a:t>2g is better!</a:t>
            </a:r>
          </a:p>
        </p:txBody>
      </p:sp>
    </p:spTree>
    <p:extLst>
      <p:ext uri="{BB962C8B-B14F-4D97-AF65-F5344CB8AC3E}">
        <p14:creationId xmlns:p14="http://schemas.microsoft.com/office/powerpoint/2010/main" val="23837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27" grpId="0" animBg="1"/>
      <p:bldP spid="28" grpId="0" animBg="1"/>
      <p:bldP spid="29" grpId="0" animBg="1"/>
      <p:bldP spid="30" grpId="0"/>
      <p:bldP spid="31" grpId="0"/>
      <p:bldP spid="32" grpId="0"/>
      <p:bldP spid="39" grpId="0"/>
      <p:bldP spid="40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42A8B-E14C-DBC2-21A3-4B36F772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one is better?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626BEE-7D53-BD7A-91E3-C047F686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5201C-60C9-E503-E871-096BE62E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5BDF0-2E74-9E5D-C0A3-8DE18AC9F323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276475"/>
            <a:ext cx="2016125" cy="287338"/>
            <a:chOff x="839" y="2841"/>
            <a:chExt cx="1270" cy="181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A328A00B-EDF6-2CD7-37AE-ECBDDDE84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7802247E-6564-3450-BB51-1D097736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464A8048-DE50-DA06-8188-C04854B5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9C594821-CEEF-04A1-7868-6A513EAD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64C4BA-A8D0-C1A7-7993-1BFB3A5D208A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1916113"/>
            <a:ext cx="431800" cy="431800"/>
            <a:chOff x="1882" y="1842"/>
            <a:chExt cx="272" cy="27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5A11E182-5F38-033A-5DD5-AAC901697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81155119-4488-8479-0CAD-F4EC607C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0D6BF477-2FC4-081D-E512-DB765B6C13BF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1474788" y="277971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C48F09B6-449F-256E-B984-0CB9FAE4F939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3373438" y="277971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61D261FA-BEAB-9BD6-0092-FD3F7C0D5F8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73325" y="310356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16" name="Group 78">
            <a:extLst>
              <a:ext uri="{FF2B5EF4-FFF2-40B4-BE49-F238E27FC236}">
                <a16:creationId xmlns:a16="http://schemas.microsoft.com/office/drawing/2014/main" id="{97E75EE9-8B1B-B8FD-909F-B04188E6730A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4652963"/>
            <a:ext cx="2016125" cy="287337"/>
            <a:chOff x="839" y="2841"/>
            <a:chExt cx="1270" cy="181"/>
          </a:xfrm>
        </p:grpSpPr>
        <p:sp>
          <p:nvSpPr>
            <p:cNvPr id="17" name="Line 79">
              <a:extLst>
                <a:ext uri="{FF2B5EF4-FFF2-40B4-BE49-F238E27FC236}">
                  <a16:creationId xmlns:a16="http://schemas.microsoft.com/office/drawing/2014/main" id="{6553F623-D2D3-F704-E353-11A4DA2B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AutoShape 80">
              <a:extLst>
                <a:ext uri="{FF2B5EF4-FFF2-40B4-BE49-F238E27FC236}">
                  <a16:creationId xmlns:a16="http://schemas.microsoft.com/office/drawing/2014/main" id="{E19E234E-E929-6723-6795-AC09919A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9" name="AutoShape 81">
              <a:extLst>
                <a:ext uri="{FF2B5EF4-FFF2-40B4-BE49-F238E27FC236}">
                  <a16:creationId xmlns:a16="http://schemas.microsoft.com/office/drawing/2014/main" id="{2ADF72A1-294C-62DE-5C6C-59C1222AD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0" name="AutoShape 82">
              <a:extLst>
                <a:ext uri="{FF2B5EF4-FFF2-40B4-BE49-F238E27FC236}">
                  <a16:creationId xmlns:a16="http://schemas.microsoft.com/office/drawing/2014/main" id="{1625CCA1-2797-04EA-9710-15390B40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1" name="Group 86">
            <a:extLst>
              <a:ext uri="{FF2B5EF4-FFF2-40B4-BE49-F238E27FC236}">
                <a16:creationId xmlns:a16="http://schemas.microsoft.com/office/drawing/2014/main" id="{F9EF634E-B64E-5036-5C21-7CA43FA5C3D7}"/>
              </a:ext>
            </a:extLst>
          </p:cNvPr>
          <p:cNvGrpSpPr>
            <a:grpSpLocks/>
          </p:cNvGrpSpPr>
          <p:nvPr/>
        </p:nvGrpSpPr>
        <p:grpSpPr bwMode="auto">
          <a:xfrm>
            <a:off x="3421063" y="4292600"/>
            <a:ext cx="431800" cy="431800"/>
            <a:chOff x="1882" y="1842"/>
            <a:chExt cx="272" cy="272"/>
          </a:xfrm>
        </p:grpSpPr>
        <p:sp>
          <p:nvSpPr>
            <p:cNvPr id="22" name="AutoShape 87">
              <a:extLst>
                <a:ext uri="{FF2B5EF4-FFF2-40B4-BE49-F238E27FC236}">
                  <a16:creationId xmlns:a16="http://schemas.microsoft.com/office/drawing/2014/main" id="{CD49E43E-F3EA-0CA1-E0F5-B7A27A91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6g</a:t>
              </a:r>
            </a:p>
          </p:txBody>
        </p:sp>
        <p:sp>
          <p:nvSpPr>
            <p:cNvPr id="23" name="AutoShape 88">
              <a:extLst>
                <a:ext uri="{FF2B5EF4-FFF2-40B4-BE49-F238E27FC236}">
                  <a16:creationId xmlns:a16="http://schemas.microsoft.com/office/drawing/2014/main" id="{C7DDA42B-065F-0C44-DE5A-78F8B7E7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4" name="AutoShape 90">
            <a:extLst>
              <a:ext uri="{FF2B5EF4-FFF2-40B4-BE49-F238E27FC236}">
                <a16:creationId xmlns:a16="http://schemas.microsoft.com/office/drawing/2014/main" id="{5F2D20AD-0424-8BCC-813E-AB9FC76ED05E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1476375" y="5156200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" name="AutoShape 95">
            <a:extLst>
              <a:ext uri="{FF2B5EF4-FFF2-40B4-BE49-F238E27FC236}">
                <a16:creationId xmlns:a16="http://schemas.microsoft.com/office/drawing/2014/main" id="{C9822FB5-A8EB-8032-8CF2-3FD61E539252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3375025" y="5156200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" name="AutoShape 100">
            <a:extLst>
              <a:ext uri="{FF2B5EF4-FFF2-40B4-BE49-F238E27FC236}">
                <a16:creationId xmlns:a16="http://schemas.microsoft.com/office/drawing/2014/main" id="{C7105515-640D-3968-CFF8-CA96CA5553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74912" y="548005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7" name="Group 117">
            <a:extLst>
              <a:ext uri="{FF2B5EF4-FFF2-40B4-BE49-F238E27FC236}">
                <a16:creationId xmlns:a16="http://schemas.microsoft.com/office/drawing/2014/main" id="{84289FCE-F272-2B83-D711-205075BABC6A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138488"/>
            <a:ext cx="1008062" cy="749300"/>
            <a:chOff x="2154" y="2205"/>
            <a:chExt cx="635" cy="472"/>
          </a:xfrm>
        </p:grpSpPr>
        <p:sp>
          <p:nvSpPr>
            <p:cNvPr id="28" name="Freeform 115">
              <a:extLst>
                <a:ext uri="{FF2B5EF4-FFF2-40B4-BE49-F238E27FC236}">
                  <a16:creationId xmlns:a16="http://schemas.microsoft.com/office/drawing/2014/main" id="{660259F2-FF9F-081B-4D81-2564773A3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" y="2205"/>
              <a:ext cx="635" cy="47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9" name="Text Box 116">
              <a:extLst>
                <a:ext uri="{FF2B5EF4-FFF2-40B4-BE49-F238E27FC236}">
                  <a16:creationId xmlns:a16="http://schemas.microsoft.com/office/drawing/2014/main" id="{A487091C-911E-1391-C6F2-5810D9DA6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2329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+mn-lt"/>
                </a:rPr>
                <a:t>3~7g</a:t>
              </a:r>
            </a:p>
          </p:txBody>
        </p:sp>
      </p:grpSp>
      <p:grpSp>
        <p:nvGrpSpPr>
          <p:cNvPr id="30" name="Group 127">
            <a:extLst>
              <a:ext uri="{FF2B5EF4-FFF2-40B4-BE49-F238E27FC236}">
                <a16:creationId xmlns:a16="http://schemas.microsoft.com/office/drawing/2014/main" id="{3277483D-E1C9-E914-0DF7-8D5498EF3F03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516563"/>
            <a:ext cx="1008062" cy="749300"/>
            <a:chOff x="2154" y="2205"/>
            <a:chExt cx="635" cy="472"/>
          </a:xfrm>
        </p:grpSpPr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CC02AD0D-7B59-B377-616B-A5B9BAD62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" y="2205"/>
              <a:ext cx="635" cy="47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2" name="Text Box 129">
              <a:extLst>
                <a:ext uri="{FF2B5EF4-FFF2-40B4-BE49-F238E27FC236}">
                  <a16:creationId xmlns:a16="http://schemas.microsoft.com/office/drawing/2014/main" id="{62351072-269E-9A05-A1A6-0CABE9F41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2329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+mn-lt"/>
                </a:rPr>
                <a:t>1~5g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417CCBD0-BA2A-AF8C-F542-78C5F1D0B8D9}"/>
              </a:ext>
            </a:extLst>
          </p:cNvPr>
          <p:cNvSpPr/>
          <p:nvPr/>
        </p:nvSpPr>
        <p:spPr>
          <a:xfrm>
            <a:off x="1870869" y="1918880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4B58F9-E2B6-22B4-42C2-7C6577B3323B}"/>
              </a:ext>
            </a:extLst>
          </p:cNvPr>
          <p:cNvSpPr/>
          <p:nvPr/>
        </p:nvSpPr>
        <p:spPr>
          <a:xfrm>
            <a:off x="1870869" y="4287023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512EDE6-734C-C314-B6DF-F176D41EE01E}"/>
              </a:ext>
            </a:extLst>
          </p:cNvPr>
          <p:cNvSpPr txBox="1"/>
          <p:nvPr/>
        </p:nvSpPr>
        <p:spPr>
          <a:xfrm>
            <a:off x="1274943" y="313848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1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97BA488-271A-4F1D-DF56-C349F729778B}"/>
              </a:ext>
            </a:extLst>
          </p:cNvPr>
          <p:cNvSpPr txBox="1"/>
          <p:nvPr/>
        </p:nvSpPr>
        <p:spPr>
          <a:xfrm>
            <a:off x="2614482" y="357277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2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5133DD1-C3B6-C899-B776-29E410B2B5A1}"/>
              </a:ext>
            </a:extLst>
          </p:cNvPr>
          <p:cNvSpPr txBox="1"/>
          <p:nvPr/>
        </p:nvSpPr>
        <p:spPr>
          <a:xfrm>
            <a:off x="2570097" y="5970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6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BD3BCAB-A649-BB57-57BB-5D77A34A4B70}"/>
              </a:ext>
            </a:extLst>
          </p:cNvPr>
          <p:cNvSpPr txBox="1"/>
          <p:nvPr/>
        </p:nvSpPr>
        <p:spPr>
          <a:xfrm>
            <a:off x="3831366" y="550759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7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DDCB4-0AD3-3921-625B-F641E29EF9C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276475"/>
            <a:ext cx="2016125" cy="287338"/>
            <a:chOff x="839" y="2841"/>
            <a:chExt cx="1270" cy="181"/>
          </a:xfrm>
        </p:grpSpPr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EA21DCF8-4285-B1CE-9D8E-89B950167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1" name="AutoShape 40">
              <a:extLst>
                <a:ext uri="{FF2B5EF4-FFF2-40B4-BE49-F238E27FC236}">
                  <a16:creationId xmlns:a16="http://schemas.microsoft.com/office/drawing/2014/main" id="{D39C907E-FA58-82F3-7256-58BE6FC5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2" name="AutoShape 41">
              <a:extLst>
                <a:ext uri="{FF2B5EF4-FFF2-40B4-BE49-F238E27FC236}">
                  <a16:creationId xmlns:a16="http://schemas.microsoft.com/office/drawing/2014/main" id="{170A9EA9-28C4-CDFB-2154-E2173F42B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3" name="AutoShape 42">
              <a:extLst>
                <a:ext uri="{FF2B5EF4-FFF2-40B4-BE49-F238E27FC236}">
                  <a16:creationId xmlns:a16="http://schemas.microsoft.com/office/drawing/2014/main" id="{A0AE35A8-E1EA-831D-6FC5-84EBE2B7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44" name="Group 46">
            <a:extLst>
              <a:ext uri="{FF2B5EF4-FFF2-40B4-BE49-F238E27FC236}">
                <a16:creationId xmlns:a16="http://schemas.microsoft.com/office/drawing/2014/main" id="{78A12BD8-AA1C-5368-000C-7E9737A3A46B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1916113"/>
            <a:ext cx="431800" cy="431800"/>
            <a:chOff x="1882" y="1842"/>
            <a:chExt cx="272" cy="272"/>
          </a:xfrm>
        </p:grpSpPr>
        <p:sp>
          <p:nvSpPr>
            <p:cNvPr id="45" name="AutoShape 47">
              <a:extLst>
                <a:ext uri="{FF2B5EF4-FFF2-40B4-BE49-F238E27FC236}">
                  <a16:creationId xmlns:a16="http://schemas.microsoft.com/office/drawing/2014/main" id="{8E068079-680C-AB4E-C8D0-0D4E6B2A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4g</a:t>
              </a:r>
            </a:p>
          </p:txBody>
        </p:sp>
        <p:sp>
          <p:nvSpPr>
            <p:cNvPr id="46" name="AutoShape 48">
              <a:extLst>
                <a:ext uri="{FF2B5EF4-FFF2-40B4-BE49-F238E27FC236}">
                  <a16:creationId xmlns:a16="http://schemas.microsoft.com/office/drawing/2014/main" id="{791431BE-B922-98A1-F2AE-ADFA091A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47" name="AutoShape 50">
            <a:extLst>
              <a:ext uri="{FF2B5EF4-FFF2-40B4-BE49-F238E27FC236}">
                <a16:creationId xmlns:a16="http://schemas.microsoft.com/office/drawing/2014/main" id="{ADF217CB-3311-B657-5A54-3805BD95C97F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5219700" y="277971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8" name="AutoShape 55">
            <a:extLst>
              <a:ext uri="{FF2B5EF4-FFF2-40B4-BE49-F238E27FC236}">
                <a16:creationId xmlns:a16="http://schemas.microsoft.com/office/drawing/2014/main" id="{9D5A250F-F1F8-7F0F-7198-7CDEDE800CFA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7118350" y="277971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9" name="AutoShape 60">
            <a:extLst>
              <a:ext uri="{FF2B5EF4-FFF2-40B4-BE49-F238E27FC236}">
                <a16:creationId xmlns:a16="http://schemas.microsoft.com/office/drawing/2014/main" id="{229EAF07-69A4-4694-F823-4EC2FA0FAF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18237" y="310356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50" name="Group 121">
            <a:extLst>
              <a:ext uri="{FF2B5EF4-FFF2-40B4-BE49-F238E27FC236}">
                <a16:creationId xmlns:a16="http://schemas.microsoft.com/office/drawing/2014/main" id="{C1493A3A-B68D-C478-812E-5CD8FB6AFE99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138488"/>
            <a:ext cx="1008063" cy="749300"/>
            <a:chOff x="2154" y="2205"/>
            <a:chExt cx="635" cy="472"/>
          </a:xfrm>
        </p:grpSpPr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3B06EB85-4660-9140-A8C0-8CEB10506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" y="2205"/>
              <a:ext cx="635" cy="47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52" name="Text Box 123">
              <a:extLst>
                <a:ext uri="{FF2B5EF4-FFF2-40B4-BE49-F238E27FC236}">
                  <a16:creationId xmlns:a16="http://schemas.microsoft.com/office/drawing/2014/main" id="{8F862AB9-956F-915A-F99C-C3C1059D7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2329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+mn-lt"/>
                </a:rPr>
                <a:t>1~3g</a:t>
              </a:r>
            </a:p>
          </p:txBody>
        </p:sp>
      </p:grpSp>
      <p:grpSp>
        <p:nvGrpSpPr>
          <p:cNvPr id="53" name="Group 124">
            <a:extLst>
              <a:ext uri="{FF2B5EF4-FFF2-40B4-BE49-F238E27FC236}">
                <a16:creationId xmlns:a16="http://schemas.microsoft.com/office/drawing/2014/main" id="{1310D35D-610D-47B1-7B39-E1289E9A8D53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3138488"/>
            <a:ext cx="1008063" cy="749300"/>
            <a:chOff x="2154" y="2205"/>
            <a:chExt cx="635" cy="472"/>
          </a:xfrm>
        </p:grpSpPr>
        <p:sp>
          <p:nvSpPr>
            <p:cNvPr id="54" name="Freeform 125">
              <a:extLst>
                <a:ext uri="{FF2B5EF4-FFF2-40B4-BE49-F238E27FC236}">
                  <a16:creationId xmlns:a16="http://schemas.microsoft.com/office/drawing/2014/main" id="{0AE17F2A-BA2A-57FF-7F78-843B8709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" y="2205"/>
              <a:ext cx="635" cy="47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55" name="Text Box 126">
              <a:extLst>
                <a:ext uri="{FF2B5EF4-FFF2-40B4-BE49-F238E27FC236}">
                  <a16:creationId xmlns:a16="http://schemas.microsoft.com/office/drawing/2014/main" id="{5D997CDF-65C5-8E87-FC47-CD6E4D61C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2329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+mn-lt"/>
                </a:rPr>
                <a:t>5~7g</a:t>
              </a: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9AF71F4D-0F7B-34BE-2E8E-DF67BA50EAA7}"/>
              </a:ext>
            </a:extLst>
          </p:cNvPr>
          <p:cNvSpPr/>
          <p:nvPr/>
        </p:nvSpPr>
        <p:spPr>
          <a:xfrm>
            <a:off x="5595251" y="1910536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83A1383-6881-C042-E2F9-237D3BEA9AA8}"/>
              </a:ext>
            </a:extLst>
          </p:cNvPr>
          <p:cNvSpPr txBox="1"/>
          <p:nvPr/>
        </p:nvSpPr>
        <p:spPr>
          <a:xfrm>
            <a:off x="6340282" y="360390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58" name="Oval 104">
            <a:extLst>
              <a:ext uri="{FF2B5EF4-FFF2-40B4-BE49-F238E27FC236}">
                <a16:creationId xmlns:a16="http://schemas.microsoft.com/office/drawing/2014/main" id="{70ADF800-60BC-E314-81F9-D0EBB1651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72225" y="5013325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59" name="Line 105">
            <a:extLst>
              <a:ext uri="{FF2B5EF4-FFF2-40B4-BE49-F238E27FC236}">
                <a16:creationId xmlns:a16="http://schemas.microsoft.com/office/drawing/2014/main" id="{1DE41419-ACED-AC3D-237F-DA2BCC02D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100" y="5302250"/>
            <a:ext cx="1588" cy="36036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0" name="Line 106">
            <a:extLst>
              <a:ext uri="{FF2B5EF4-FFF2-40B4-BE49-F238E27FC236}">
                <a16:creationId xmlns:a16="http://schemas.microsoft.com/office/drawing/2014/main" id="{D824EFE1-CA20-303E-E443-A6E14AEE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5373688"/>
            <a:ext cx="212725" cy="144462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1" name="Line 107">
            <a:extLst>
              <a:ext uri="{FF2B5EF4-FFF2-40B4-BE49-F238E27FC236}">
                <a16:creationId xmlns:a16="http://schemas.microsoft.com/office/drawing/2014/main" id="{0923F64A-FECF-7F83-2311-27C5960648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59563" y="5229225"/>
            <a:ext cx="69850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2" name="Line 108">
            <a:extLst>
              <a:ext uri="{FF2B5EF4-FFF2-40B4-BE49-F238E27FC236}">
                <a16:creationId xmlns:a16="http://schemas.microsoft.com/office/drawing/2014/main" id="{CF1775B2-6BDE-ECCB-791A-EC1ADBC3D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4625" y="5589588"/>
            <a:ext cx="1588" cy="431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3" name="Line 109">
            <a:extLst>
              <a:ext uri="{FF2B5EF4-FFF2-40B4-BE49-F238E27FC236}">
                <a16:creationId xmlns:a16="http://schemas.microsoft.com/office/drawing/2014/main" id="{9D136AF8-48AE-2FC9-03D5-E62247B006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3663" y="5589588"/>
            <a:ext cx="7302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4" name="Line 110">
            <a:extLst>
              <a:ext uri="{FF2B5EF4-FFF2-40B4-BE49-F238E27FC236}">
                <a16:creationId xmlns:a16="http://schemas.microsoft.com/office/drawing/2014/main" id="{309D88C1-4E1E-0109-D6ED-E027DDFE9A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6025" y="5373688"/>
            <a:ext cx="220663" cy="144462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5" name="Line 111">
            <a:extLst>
              <a:ext uri="{FF2B5EF4-FFF2-40B4-BE49-F238E27FC236}">
                <a16:creationId xmlns:a16="http://schemas.microsoft.com/office/drawing/2014/main" id="{9C2ADC12-99EE-4452-7D53-95B754519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5300663"/>
            <a:ext cx="66675" cy="21748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6" name="Line 112">
            <a:extLst>
              <a:ext uri="{FF2B5EF4-FFF2-40B4-BE49-F238E27FC236}">
                <a16:creationId xmlns:a16="http://schemas.microsoft.com/office/drawing/2014/main" id="{9D9EF156-D6A8-D77E-D75E-821FAE8AB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0488" y="5876925"/>
            <a:ext cx="0" cy="142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7" name="想法泡泡: 雲朵 66">
            <a:extLst>
              <a:ext uri="{FF2B5EF4-FFF2-40B4-BE49-F238E27FC236}">
                <a16:creationId xmlns:a16="http://schemas.microsoft.com/office/drawing/2014/main" id="{765D692E-3892-77BF-B2B7-55D971C62C80}"/>
              </a:ext>
            </a:extLst>
          </p:cNvPr>
          <p:cNvSpPr/>
          <p:nvPr/>
        </p:nvSpPr>
        <p:spPr>
          <a:xfrm>
            <a:off x="6686549" y="4117698"/>
            <a:ext cx="1630363" cy="631457"/>
          </a:xfrm>
          <a:prstGeom prst="cloudCallout">
            <a:avLst>
              <a:gd name="adj1" fmla="val -40950"/>
              <a:gd name="adj2" fmla="val 10392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@#$%?</a:t>
            </a:r>
          </a:p>
        </p:txBody>
      </p:sp>
    </p:spTree>
    <p:extLst>
      <p:ext uri="{BB962C8B-B14F-4D97-AF65-F5344CB8AC3E}">
        <p14:creationId xmlns:p14="http://schemas.microsoft.com/office/powerpoint/2010/main" val="94533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5358C-9723-774E-233F-5A4AA579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consider general problems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0854AB-C6D0-A5F3-CD81-03A95EF0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time:       +       + </a:t>
            </a:r>
            <a:r>
              <a:rPr lang="en-US" b="1">
                <a:solidFill>
                  <a:srgbClr val="0000FF"/>
                </a:solidFill>
              </a:rPr>
              <a:t>number of </a:t>
            </a:r>
            <a:r>
              <a:rPr lang="en-US" b="1" i="1">
                <a:solidFill>
                  <a:srgbClr val="0000FF"/>
                </a:solidFill>
              </a:rPr>
              <a:t>p</a:t>
            </a:r>
            <a:r>
              <a:rPr lang="en-US" b="1">
                <a:solidFill>
                  <a:srgbClr val="0000FF"/>
                </a:solidFill>
              </a:rPr>
              <a:t> ~ </a:t>
            </a:r>
            <a:r>
              <a:rPr lang="en-US" b="1" i="1">
                <a:solidFill>
                  <a:srgbClr val="0000FF"/>
                </a:solidFill>
              </a:rPr>
              <a:t>q</a:t>
            </a:r>
            <a:r>
              <a:rPr lang="en-US" b="1">
                <a:solidFill>
                  <a:srgbClr val="0000FF"/>
                </a:solidFill>
              </a:rPr>
              <a:t>g</a:t>
            </a:r>
          </a:p>
          <a:p>
            <a:endParaRPr lang="en-US"/>
          </a:p>
          <a:p>
            <a:r>
              <a:rPr lang="en-US"/>
              <a:t>       and        must be </a:t>
            </a:r>
            <a:r>
              <a:rPr lang="en-US" b="1">
                <a:solidFill>
                  <a:srgbClr val="FF0000"/>
                </a:solidFill>
              </a:rPr>
              <a:t>minimal</a:t>
            </a:r>
            <a:r>
              <a:rPr lang="en-US"/>
              <a:t>!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D622F7-3FBC-D621-2D76-2B026219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E20F5B-4CBE-4CF8-5E2E-4FA77C0E3461}"/>
              </a:ext>
            </a:extLst>
          </p:cNvPr>
          <p:cNvGrpSpPr>
            <a:grpSpLocks/>
          </p:cNvGrpSpPr>
          <p:nvPr/>
        </p:nvGrpSpPr>
        <p:grpSpPr bwMode="auto">
          <a:xfrm>
            <a:off x="3378593" y="4505513"/>
            <a:ext cx="2016125" cy="287338"/>
            <a:chOff x="839" y="2841"/>
            <a:chExt cx="1270" cy="181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82D123B5-4E11-DCEE-32A7-4D36E6EFB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EEF8FD70-E2D1-447D-B8F8-5417F121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27225873-E938-4089-54DA-88A8E450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6E6CC45-9878-3793-431E-7F6458210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DAA3D7CB-25C8-809E-4AFD-3A41394EC588}"/>
              </a:ext>
            </a:extLst>
          </p:cNvPr>
          <p:cNvGrpSpPr>
            <a:grpSpLocks/>
          </p:cNvGrpSpPr>
          <p:nvPr/>
        </p:nvGrpSpPr>
        <p:grpSpPr bwMode="auto">
          <a:xfrm>
            <a:off x="4962918" y="4145151"/>
            <a:ext cx="431800" cy="431800"/>
            <a:chOff x="1882" y="1842"/>
            <a:chExt cx="272" cy="27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34A49337-4F9E-60BB-D907-80300210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+mn-lt"/>
                  <a:ea typeface="SimHei" pitchFamily="2" charset="-122"/>
                </a:rPr>
                <a:t>r</a:t>
              </a:r>
              <a:r>
                <a:rPr lang="en-US" altLang="zh-TW">
                  <a:latin typeface="+mn-lt"/>
                  <a:ea typeface="SimHei" pitchFamily="2" charset="-122"/>
                </a:rPr>
                <a:t>g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F6A27EF4-182F-79B1-F357-A19257982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52CBE95C-86CF-89CC-01D6-253583044456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3018231" y="500875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4A1D2D63-65AE-0C22-02AB-1672A138D893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4916881" y="500875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D5ED6C25-61A8-B1D9-7168-862C77A210B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16768" y="533260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id="{2AC00C84-432D-89E1-17F5-7B3F42E70928}"/>
              </a:ext>
            </a:extLst>
          </p:cNvPr>
          <p:cNvGrpSpPr>
            <a:grpSpLocks/>
          </p:cNvGrpSpPr>
          <p:nvPr/>
        </p:nvGrpSpPr>
        <p:grpSpPr bwMode="auto">
          <a:xfrm>
            <a:off x="4962918" y="5369113"/>
            <a:ext cx="1225550" cy="1368425"/>
            <a:chOff x="3198" y="2341"/>
            <a:chExt cx="772" cy="862"/>
          </a:xfrm>
        </p:grpSpPr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0B46284D-C92B-1677-7ABF-8E5E96524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Text Box 40">
              <a:extLst>
                <a:ext uri="{FF2B5EF4-FFF2-40B4-BE49-F238E27FC236}">
                  <a16:creationId xmlns:a16="http://schemas.microsoft.com/office/drawing/2014/main" id="{36F20163-7B00-842D-5141-AEA105B3D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2836"/>
              <a:ext cx="6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+mn-lt"/>
                </a:rPr>
                <a:t>r</a:t>
              </a:r>
              <a:r>
                <a:rPr lang="en-US" altLang="zh-TW">
                  <a:latin typeface="+mn-lt"/>
                </a:rPr>
                <a:t>+1 ~ </a:t>
              </a:r>
              <a:r>
                <a:rPr lang="en-US" altLang="zh-TW" i="1">
                  <a:latin typeface="+mn-lt"/>
                </a:rPr>
                <a:t>q</a:t>
              </a:r>
              <a:r>
                <a:rPr lang="en-US" altLang="zh-TW">
                  <a:latin typeface="+mn-lt"/>
                </a:rPr>
                <a:t> g</a:t>
              </a:r>
            </a:p>
          </p:txBody>
        </p:sp>
      </p:grpSp>
      <p:sp>
        <p:nvSpPr>
          <p:cNvPr id="19" name="Text Box 41">
            <a:extLst>
              <a:ext uri="{FF2B5EF4-FFF2-40B4-BE49-F238E27FC236}">
                <a16:creationId xmlns:a16="http://schemas.microsoft.com/office/drawing/2014/main" id="{AE0CD6E9-24E6-6698-98E9-3FEAA0B9E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668" y="3568888"/>
            <a:ext cx="1043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>
                <a:latin typeface="+mn-lt"/>
              </a:rPr>
              <a:t>p</a:t>
            </a:r>
            <a:r>
              <a:rPr lang="en-US" altLang="zh-TW" sz="2400" dirty="0">
                <a:latin typeface="+mn-lt"/>
              </a:rPr>
              <a:t> ~ </a:t>
            </a:r>
            <a:r>
              <a:rPr lang="en-US" altLang="zh-TW" sz="2400" i="1" dirty="0">
                <a:latin typeface="+mn-lt"/>
              </a:rPr>
              <a:t>q</a:t>
            </a:r>
            <a:r>
              <a:rPr lang="en-US" altLang="zh-TW" sz="2400" dirty="0">
                <a:latin typeface="+mn-lt"/>
              </a:rPr>
              <a:t> g</a:t>
            </a:r>
          </a:p>
        </p:txBody>
      </p:sp>
      <p:grpSp>
        <p:nvGrpSpPr>
          <p:cNvPr id="20" name="Group 51">
            <a:extLst>
              <a:ext uri="{FF2B5EF4-FFF2-40B4-BE49-F238E27FC236}">
                <a16:creationId xmlns:a16="http://schemas.microsoft.com/office/drawing/2014/main" id="{F4E5305A-D637-73C6-3B7D-AE90FA33025E}"/>
              </a:ext>
            </a:extLst>
          </p:cNvPr>
          <p:cNvGrpSpPr>
            <a:grpSpLocks/>
          </p:cNvGrpSpPr>
          <p:nvPr/>
        </p:nvGrpSpPr>
        <p:grpSpPr bwMode="auto">
          <a:xfrm>
            <a:off x="2513406" y="5369113"/>
            <a:ext cx="1225550" cy="1368425"/>
            <a:chOff x="1655" y="2341"/>
            <a:chExt cx="772" cy="862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C73B4F46-0220-93E1-4540-E7CB8C407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9ED93A0A-C4B5-28F2-7A72-FF8F1AE8D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6"/>
              <a:ext cx="6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+mn-lt"/>
                </a:rPr>
                <a:t>p</a:t>
              </a:r>
              <a:r>
                <a:rPr lang="en-US" altLang="zh-TW">
                  <a:latin typeface="+mn-lt"/>
                </a:rPr>
                <a:t> ~ </a:t>
              </a:r>
              <a:r>
                <a:rPr lang="en-US" altLang="zh-TW" i="1">
                  <a:latin typeface="+mn-lt"/>
                </a:rPr>
                <a:t>r</a:t>
              </a:r>
              <a:r>
                <a:rPr lang="en-US" altLang="zh-TW">
                  <a:latin typeface="+mn-lt"/>
                </a:rPr>
                <a:t>-1 g</a:t>
              </a:r>
            </a:p>
          </p:txBody>
        </p:sp>
      </p:grpSp>
      <p:sp>
        <p:nvSpPr>
          <p:cNvPr id="23" name="Freeform 47">
            <a:extLst>
              <a:ext uri="{FF2B5EF4-FFF2-40B4-BE49-F238E27FC236}">
                <a16:creationId xmlns:a16="http://schemas.microsoft.com/office/drawing/2014/main" id="{136C36D3-CCE6-EF73-6579-330514F9644F}"/>
              </a:ext>
            </a:extLst>
          </p:cNvPr>
          <p:cNvSpPr>
            <a:spLocks/>
          </p:cNvSpPr>
          <p:nvPr/>
        </p:nvSpPr>
        <p:spPr bwMode="auto">
          <a:xfrm>
            <a:off x="2967546" y="2157389"/>
            <a:ext cx="360362" cy="433388"/>
          </a:xfrm>
          <a:custGeom>
            <a:avLst/>
            <a:gdLst>
              <a:gd name="T0" fmla="*/ 220 w 476"/>
              <a:gd name="T1" fmla="*/ 0 h 476"/>
              <a:gd name="T2" fmla="*/ 38 w 476"/>
              <a:gd name="T3" fmla="*/ 408 h 476"/>
              <a:gd name="T4" fmla="*/ 446 w 476"/>
              <a:gd name="T5" fmla="*/ 408 h 476"/>
              <a:gd name="T6" fmla="*/ 220 w 476"/>
              <a:gd name="T7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476">
                <a:moveTo>
                  <a:pt x="220" y="0"/>
                </a:moveTo>
                <a:cubicBezTo>
                  <a:pt x="152" y="0"/>
                  <a:pt x="0" y="340"/>
                  <a:pt x="38" y="408"/>
                </a:cubicBezTo>
                <a:cubicBezTo>
                  <a:pt x="76" y="476"/>
                  <a:pt x="416" y="476"/>
                  <a:pt x="446" y="408"/>
                </a:cubicBezTo>
                <a:cubicBezTo>
                  <a:pt x="476" y="340"/>
                  <a:pt x="288" y="0"/>
                  <a:pt x="220" y="0"/>
                </a:cubicBez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12F373E5-F226-7223-8FE2-1F137CA0625E}"/>
              </a:ext>
            </a:extLst>
          </p:cNvPr>
          <p:cNvSpPr>
            <a:spLocks/>
          </p:cNvSpPr>
          <p:nvPr/>
        </p:nvSpPr>
        <p:spPr bwMode="auto">
          <a:xfrm>
            <a:off x="3577909" y="2158977"/>
            <a:ext cx="360363" cy="431800"/>
          </a:xfrm>
          <a:custGeom>
            <a:avLst/>
            <a:gdLst>
              <a:gd name="T0" fmla="*/ 220 w 476"/>
              <a:gd name="T1" fmla="*/ 0 h 476"/>
              <a:gd name="T2" fmla="*/ 38 w 476"/>
              <a:gd name="T3" fmla="*/ 408 h 476"/>
              <a:gd name="T4" fmla="*/ 446 w 476"/>
              <a:gd name="T5" fmla="*/ 408 h 476"/>
              <a:gd name="T6" fmla="*/ 220 w 476"/>
              <a:gd name="T7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476">
                <a:moveTo>
                  <a:pt x="220" y="0"/>
                </a:moveTo>
                <a:cubicBezTo>
                  <a:pt x="152" y="0"/>
                  <a:pt x="0" y="340"/>
                  <a:pt x="38" y="408"/>
                </a:cubicBezTo>
                <a:cubicBezTo>
                  <a:pt x="76" y="476"/>
                  <a:pt x="416" y="476"/>
                  <a:pt x="446" y="408"/>
                </a:cubicBezTo>
                <a:cubicBezTo>
                  <a:pt x="476" y="340"/>
                  <a:pt x="288" y="0"/>
                  <a:pt x="220" y="0"/>
                </a:cubicBez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5" name="Freeform 52">
            <a:extLst>
              <a:ext uri="{FF2B5EF4-FFF2-40B4-BE49-F238E27FC236}">
                <a16:creationId xmlns:a16="http://schemas.microsoft.com/office/drawing/2014/main" id="{60F10B30-416A-EA9F-AA65-075F0DF1203B}"/>
              </a:ext>
            </a:extLst>
          </p:cNvPr>
          <p:cNvSpPr>
            <a:spLocks/>
          </p:cNvSpPr>
          <p:nvPr/>
        </p:nvSpPr>
        <p:spPr bwMode="auto">
          <a:xfrm>
            <a:off x="2417856" y="2915953"/>
            <a:ext cx="360362" cy="433387"/>
          </a:xfrm>
          <a:custGeom>
            <a:avLst/>
            <a:gdLst>
              <a:gd name="T0" fmla="*/ 220 w 476"/>
              <a:gd name="T1" fmla="*/ 0 h 476"/>
              <a:gd name="T2" fmla="*/ 38 w 476"/>
              <a:gd name="T3" fmla="*/ 408 h 476"/>
              <a:gd name="T4" fmla="*/ 446 w 476"/>
              <a:gd name="T5" fmla="*/ 408 h 476"/>
              <a:gd name="T6" fmla="*/ 220 w 476"/>
              <a:gd name="T7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476">
                <a:moveTo>
                  <a:pt x="220" y="0"/>
                </a:moveTo>
                <a:cubicBezTo>
                  <a:pt x="152" y="0"/>
                  <a:pt x="0" y="340"/>
                  <a:pt x="38" y="408"/>
                </a:cubicBezTo>
                <a:cubicBezTo>
                  <a:pt x="76" y="476"/>
                  <a:pt x="416" y="476"/>
                  <a:pt x="446" y="408"/>
                </a:cubicBezTo>
                <a:cubicBezTo>
                  <a:pt x="476" y="340"/>
                  <a:pt x="288" y="0"/>
                  <a:pt x="220" y="0"/>
                </a:cubicBez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E386CEFD-AF86-AA98-A451-E0231A991543}"/>
              </a:ext>
            </a:extLst>
          </p:cNvPr>
          <p:cNvSpPr>
            <a:spLocks/>
          </p:cNvSpPr>
          <p:nvPr/>
        </p:nvSpPr>
        <p:spPr bwMode="auto">
          <a:xfrm>
            <a:off x="3341286" y="2915953"/>
            <a:ext cx="360363" cy="431800"/>
          </a:xfrm>
          <a:custGeom>
            <a:avLst/>
            <a:gdLst>
              <a:gd name="T0" fmla="*/ 220 w 476"/>
              <a:gd name="T1" fmla="*/ 0 h 476"/>
              <a:gd name="T2" fmla="*/ 38 w 476"/>
              <a:gd name="T3" fmla="*/ 408 h 476"/>
              <a:gd name="T4" fmla="*/ 446 w 476"/>
              <a:gd name="T5" fmla="*/ 408 h 476"/>
              <a:gd name="T6" fmla="*/ 220 w 476"/>
              <a:gd name="T7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476">
                <a:moveTo>
                  <a:pt x="220" y="0"/>
                </a:moveTo>
                <a:cubicBezTo>
                  <a:pt x="152" y="0"/>
                  <a:pt x="0" y="340"/>
                  <a:pt x="38" y="408"/>
                </a:cubicBezTo>
                <a:cubicBezTo>
                  <a:pt x="76" y="476"/>
                  <a:pt x="416" y="476"/>
                  <a:pt x="446" y="408"/>
                </a:cubicBezTo>
                <a:cubicBezTo>
                  <a:pt x="476" y="340"/>
                  <a:pt x="288" y="0"/>
                  <a:pt x="220" y="0"/>
                </a:cubicBez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7" name="Oval 54">
            <a:extLst>
              <a:ext uri="{FF2B5EF4-FFF2-40B4-BE49-F238E27FC236}">
                <a16:creationId xmlns:a16="http://schemas.microsoft.com/office/drawing/2014/main" id="{88BFF0F6-5515-F790-8BCC-429CB0B106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10843" y="4864288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" name="Line 55">
            <a:extLst>
              <a:ext uri="{FF2B5EF4-FFF2-40B4-BE49-F238E27FC236}">
                <a16:creationId xmlns:a16="http://schemas.microsoft.com/office/drawing/2014/main" id="{DDCA2960-487C-1D61-6461-F8729E260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3718" y="5153213"/>
            <a:ext cx="1588" cy="36036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9" name="Line 56">
            <a:extLst>
              <a:ext uri="{FF2B5EF4-FFF2-40B4-BE49-F238E27FC236}">
                <a16:creationId xmlns:a16="http://schemas.microsoft.com/office/drawing/2014/main" id="{E572B1E1-71EA-CE89-F7B7-24312F505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306" y="5224651"/>
            <a:ext cx="212725" cy="144462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0" name="Line 57">
            <a:extLst>
              <a:ext uri="{FF2B5EF4-FFF2-40B4-BE49-F238E27FC236}">
                <a16:creationId xmlns:a16="http://schemas.microsoft.com/office/drawing/2014/main" id="{833D2296-DFF7-494F-405A-A296BE501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2281" y="5369113"/>
            <a:ext cx="285750" cy="7143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1" name="Line 58">
            <a:extLst>
              <a:ext uri="{FF2B5EF4-FFF2-40B4-BE49-F238E27FC236}">
                <a16:creationId xmlns:a16="http://schemas.microsoft.com/office/drawing/2014/main" id="{3291B2C3-4516-A23D-85F7-D54C3E8C03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4831" y="5440551"/>
            <a:ext cx="1587" cy="431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2" name="Line 59">
            <a:extLst>
              <a:ext uri="{FF2B5EF4-FFF2-40B4-BE49-F238E27FC236}">
                <a16:creationId xmlns:a16="http://schemas.microsoft.com/office/drawing/2014/main" id="{6A214B60-A61B-4F1A-77F7-1C921CA128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2281" y="5440551"/>
            <a:ext cx="7302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3" name="Line 60">
            <a:extLst>
              <a:ext uri="{FF2B5EF4-FFF2-40B4-BE49-F238E27FC236}">
                <a16:creationId xmlns:a16="http://schemas.microsoft.com/office/drawing/2014/main" id="{B9E74CB7-3832-3D70-2633-2AC659EA5D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6381" y="5224651"/>
            <a:ext cx="292100" cy="730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4" name="Line 61">
            <a:extLst>
              <a:ext uri="{FF2B5EF4-FFF2-40B4-BE49-F238E27FC236}">
                <a16:creationId xmlns:a16="http://schemas.microsoft.com/office/drawing/2014/main" id="{E97951FC-AC4B-0557-57BE-8F4D2508FF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6381" y="5297676"/>
            <a:ext cx="215900" cy="714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5" name="Line 62">
            <a:extLst>
              <a:ext uri="{FF2B5EF4-FFF2-40B4-BE49-F238E27FC236}">
                <a16:creationId xmlns:a16="http://schemas.microsoft.com/office/drawing/2014/main" id="{BB58936E-5085-FFD0-20BD-9B5F1AC307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9106" y="5727888"/>
            <a:ext cx="0" cy="142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6" name="AutoShape 63">
            <a:extLst>
              <a:ext uri="{FF2B5EF4-FFF2-40B4-BE49-F238E27FC236}">
                <a16:creationId xmlns:a16="http://schemas.microsoft.com/office/drawing/2014/main" id="{A59E1DEF-F562-0677-0640-0F200FF9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818" y="5369113"/>
            <a:ext cx="288925" cy="144463"/>
          </a:xfrm>
          <a:prstGeom prst="parallelogram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7" name="Line 64">
            <a:extLst>
              <a:ext uri="{FF2B5EF4-FFF2-40B4-BE49-F238E27FC236}">
                <a16:creationId xmlns:a16="http://schemas.microsoft.com/office/drawing/2014/main" id="{71E367E3-7768-A5E2-AED9-721E4C9F4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2281" y="5297676"/>
            <a:ext cx="0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5FD13C6-D049-3B1C-368A-14F5FAB69C1E}"/>
              </a:ext>
            </a:extLst>
          </p:cNvPr>
          <p:cNvSpPr txBox="1"/>
          <p:nvPr/>
        </p:nvSpPr>
        <p:spPr>
          <a:xfrm>
            <a:off x="4114334" y="57993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>
                <a:latin typeface="+mn-lt"/>
              </a:rPr>
              <a:t>r</a:t>
            </a:r>
            <a:r>
              <a:rPr lang="en-US" altLang="zh-TW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FD62F2-9FE7-EF35-F847-D372BC472342}"/>
              </a:ext>
            </a:extLst>
          </p:cNvPr>
          <p:cNvSpPr/>
          <p:nvPr/>
        </p:nvSpPr>
        <p:spPr>
          <a:xfrm>
            <a:off x="3414312" y="4130842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069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9" grpId="0"/>
      <p:bldP spid="23" grpId="0" animBg="1"/>
      <p:bldP spid="24" grpId="0" animBg="1"/>
      <p:bldP spid="25" grpId="0" animBg="1"/>
      <p:bldP spid="26" grpId="0" animBg="1"/>
      <p:bldP spid="38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88D73-C4F5-AA4A-7F1E-728E36FD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optimal?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2C116-4028-31E0-FD4F-84522C1C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/>
              <a:t>Select </a:t>
            </a:r>
            <a:r>
              <a:rPr lang="en-US" altLang="zh-TW" sz="1800" i="1"/>
              <a:t>r</a:t>
            </a:r>
            <a:r>
              <a:rPr lang="en-US" altLang="zh-TW" sz="1800"/>
              <a:t> such that       +       is </a:t>
            </a:r>
            <a:r>
              <a:rPr lang="en-US" altLang="zh-TW" sz="1800">
                <a:solidFill>
                  <a:srgbClr val="FF0000"/>
                </a:solidFill>
              </a:rPr>
              <a:t>minimal</a:t>
            </a:r>
            <a:r>
              <a:rPr lang="en-US" altLang="zh-TW" sz="1800"/>
              <a:t>.</a:t>
            </a:r>
          </a:p>
          <a:p>
            <a:pPr>
              <a:lnSpc>
                <a:spcPct val="90000"/>
              </a:lnSpc>
            </a:pPr>
            <a:endParaRPr lang="en-US" altLang="zh-TW" sz="1800"/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en-US" altLang="zh-TW" sz="1800" i="1"/>
              <a:t>mtime</a:t>
            </a:r>
            <a:r>
              <a:rPr lang="en-US" altLang="zh-TW" sz="1800"/>
              <a:t>(</a:t>
            </a:r>
            <a:r>
              <a:rPr lang="en-US" altLang="zh-TW" sz="1800" i="1"/>
              <a:t>p</a:t>
            </a:r>
            <a:r>
              <a:rPr lang="en-US" altLang="zh-TW" sz="1800"/>
              <a:t>, </a:t>
            </a:r>
            <a:r>
              <a:rPr lang="en-US" altLang="zh-TW" sz="1800" i="1"/>
              <a:t>q</a:t>
            </a:r>
            <a:r>
              <a:rPr lang="en-US" altLang="zh-TW" sz="1800"/>
              <a:t>): minimal comparison times for weights of 	</a:t>
            </a:r>
            <a:r>
              <a:rPr lang="en-US" altLang="zh-TW" sz="1800" i="1"/>
              <a:t>p</a:t>
            </a:r>
            <a:r>
              <a:rPr lang="en-US" altLang="zh-TW" sz="1800"/>
              <a:t> ~ </a:t>
            </a:r>
            <a:r>
              <a:rPr lang="en-US" altLang="zh-TW" sz="1800" i="1"/>
              <a:t>q</a:t>
            </a:r>
            <a:r>
              <a:rPr lang="en-US" altLang="zh-TW" sz="1800"/>
              <a:t> g</a:t>
            </a:r>
          </a:p>
          <a:p>
            <a:pPr>
              <a:lnSpc>
                <a:spcPct val="90000"/>
              </a:lnSpc>
              <a:tabLst>
                <a:tab pos="2152650" algn="l"/>
              </a:tabLst>
            </a:pPr>
            <a:endParaRPr lang="en-US" altLang="zh-TW" sz="1800"/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en-US" altLang="zh-TW" sz="1800" i="1"/>
              <a:t>number</a:t>
            </a:r>
            <a:r>
              <a:rPr lang="en-US" altLang="zh-TW" sz="1800"/>
              <a:t>(</a:t>
            </a:r>
            <a:r>
              <a:rPr lang="en-US" altLang="zh-TW" sz="1800" i="1"/>
              <a:t>p</a:t>
            </a:r>
            <a:r>
              <a:rPr lang="en-US" altLang="zh-TW" sz="1800"/>
              <a:t>, </a:t>
            </a:r>
            <a:r>
              <a:rPr lang="en-US" altLang="zh-TW" sz="1800" i="1"/>
              <a:t>q</a:t>
            </a:r>
            <a:r>
              <a:rPr lang="en-US" altLang="zh-TW" sz="1800"/>
              <a:t>): </a:t>
            </a:r>
            <a:r>
              <a:rPr lang="en-US" altLang="zh-TW" sz="1800">
                <a:solidFill>
                  <a:srgbClr val="0000FF"/>
                </a:solidFill>
              </a:rPr>
              <a:t>number of weights in </a:t>
            </a:r>
            <a:r>
              <a:rPr lang="en-US" altLang="zh-TW" sz="1800" i="1">
                <a:solidFill>
                  <a:srgbClr val="0000FF"/>
                </a:solidFill>
              </a:rPr>
              <a:t>p</a:t>
            </a:r>
            <a:r>
              <a:rPr lang="en-US" altLang="zh-TW" sz="1800">
                <a:solidFill>
                  <a:srgbClr val="0000FF"/>
                </a:solidFill>
              </a:rPr>
              <a:t> ~ </a:t>
            </a:r>
            <a:r>
              <a:rPr lang="en-US" altLang="zh-TW" sz="1800" i="1">
                <a:solidFill>
                  <a:srgbClr val="0000FF"/>
                </a:solidFill>
              </a:rPr>
              <a:t>q</a:t>
            </a:r>
            <a:r>
              <a:rPr lang="en-US" altLang="zh-TW" sz="1800">
                <a:solidFill>
                  <a:srgbClr val="0000FF"/>
                </a:solidFill>
              </a:rPr>
              <a:t> g</a:t>
            </a:r>
          </a:p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906B02-989C-ECA6-A64E-DC01A55B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15</a:t>
            </a:fld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EE77EFB-ACEB-33B5-2F7F-786CB1A24B37}"/>
              </a:ext>
            </a:extLst>
          </p:cNvPr>
          <p:cNvSpPr>
            <a:spLocks/>
          </p:cNvSpPr>
          <p:nvPr/>
        </p:nvSpPr>
        <p:spPr bwMode="auto">
          <a:xfrm>
            <a:off x="4334467" y="2058582"/>
            <a:ext cx="360363" cy="433388"/>
          </a:xfrm>
          <a:custGeom>
            <a:avLst/>
            <a:gdLst>
              <a:gd name="T0" fmla="*/ 220 w 476"/>
              <a:gd name="T1" fmla="*/ 0 h 476"/>
              <a:gd name="T2" fmla="*/ 38 w 476"/>
              <a:gd name="T3" fmla="*/ 408 h 476"/>
              <a:gd name="T4" fmla="*/ 446 w 476"/>
              <a:gd name="T5" fmla="*/ 408 h 476"/>
              <a:gd name="T6" fmla="*/ 220 w 476"/>
              <a:gd name="T7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476">
                <a:moveTo>
                  <a:pt x="220" y="0"/>
                </a:moveTo>
                <a:cubicBezTo>
                  <a:pt x="152" y="0"/>
                  <a:pt x="0" y="340"/>
                  <a:pt x="38" y="408"/>
                </a:cubicBezTo>
                <a:cubicBezTo>
                  <a:pt x="76" y="476"/>
                  <a:pt x="416" y="476"/>
                  <a:pt x="446" y="408"/>
                </a:cubicBezTo>
                <a:cubicBezTo>
                  <a:pt x="476" y="340"/>
                  <a:pt x="288" y="0"/>
                  <a:pt x="220" y="0"/>
                </a:cubicBez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C58B7F8-15A5-688D-F443-1990E1383EA6}"/>
              </a:ext>
            </a:extLst>
          </p:cNvPr>
          <p:cNvSpPr>
            <a:spLocks/>
          </p:cNvSpPr>
          <p:nvPr/>
        </p:nvSpPr>
        <p:spPr bwMode="auto">
          <a:xfrm>
            <a:off x="4878044" y="2058582"/>
            <a:ext cx="360363" cy="431800"/>
          </a:xfrm>
          <a:custGeom>
            <a:avLst/>
            <a:gdLst>
              <a:gd name="T0" fmla="*/ 220 w 476"/>
              <a:gd name="T1" fmla="*/ 0 h 476"/>
              <a:gd name="T2" fmla="*/ 38 w 476"/>
              <a:gd name="T3" fmla="*/ 408 h 476"/>
              <a:gd name="T4" fmla="*/ 446 w 476"/>
              <a:gd name="T5" fmla="*/ 408 h 476"/>
              <a:gd name="T6" fmla="*/ 220 w 476"/>
              <a:gd name="T7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476">
                <a:moveTo>
                  <a:pt x="220" y="0"/>
                </a:moveTo>
                <a:cubicBezTo>
                  <a:pt x="152" y="0"/>
                  <a:pt x="0" y="340"/>
                  <a:pt x="38" y="408"/>
                </a:cubicBezTo>
                <a:cubicBezTo>
                  <a:pt x="76" y="476"/>
                  <a:pt x="416" y="476"/>
                  <a:pt x="446" y="408"/>
                </a:cubicBezTo>
                <a:cubicBezTo>
                  <a:pt x="476" y="340"/>
                  <a:pt x="288" y="0"/>
                  <a:pt x="220" y="0"/>
                </a:cubicBez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18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5071966-247A-FB34-508D-ABF4DC4F6989}"/>
              </a:ext>
            </a:extLst>
          </p:cNvPr>
          <p:cNvSpPr/>
          <p:nvPr/>
        </p:nvSpPr>
        <p:spPr>
          <a:xfrm>
            <a:off x="4991651" y="3121241"/>
            <a:ext cx="2292552" cy="40042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C78DB9-AE7B-CB18-070E-F406DEF1BB8F}"/>
              </a:ext>
            </a:extLst>
          </p:cNvPr>
          <p:cNvSpPr/>
          <p:nvPr/>
        </p:nvSpPr>
        <p:spPr>
          <a:xfrm>
            <a:off x="2393766" y="3125601"/>
            <a:ext cx="2364214" cy="40042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77E11-4516-CDF2-0E47-145C3330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i="1"/>
              <a:t>mtime</a:t>
            </a:r>
            <a:r>
              <a:rPr lang="en-US" altLang="zh-TW" sz="2800"/>
              <a:t>(</a:t>
            </a:r>
            <a:r>
              <a:rPr lang="en-US" altLang="zh-TW" sz="2800" i="1"/>
              <a:t>p</a:t>
            </a:r>
            <a:r>
              <a:rPr lang="en-US" altLang="zh-TW" sz="2800"/>
              <a:t>, </a:t>
            </a:r>
            <a:r>
              <a:rPr lang="en-US" altLang="zh-TW" sz="2800" i="1"/>
              <a:t>q</a:t>
            </a:r>
            <a:r>
              <a:rPr lang="en-US" altLang="zh-TW" sz="2800"/>
              <a:t>) =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TW" sz="2800"/>
              <a:t>   min</a:t>
            </a:r>
            <a:r>
              <a:rPr lang="en-US" altLang="zh-TW" sz="2800" i="1" baseline="-25000"/>
              <a:t>p</a:t>
            </a:r>
            <a:r>
              <a:rPr lang="en-US" altLang="zh-TW" sz="2800" baseline="-25000"/>
              <a:t>+1</a:t>
            </a:r>
            <a:r>
              <a:rPr lang="en-US" altLang="zh-TW" sz="2800" baseline="-25000">
                <a:sym typeface="Symbol"/>
              </a:rPr>
              <a:t> </a:t>
            </a:r>
            <a:r>
              <a:rPr lang="en-US" altLang="zh-TW" sz="2800" i="1" baseline="-25000">
                <a:solidFill>
                  <a:srgbClr val="FF0000"/>
                </a:solidFill>
              </a:rPr>
              <a:t>r </a:t>
            </a:r>
            <a:r>
              <a:rPr lang="en-US" altLang="zh-TW" sz="2800" baseline="-25000">
                <a:sym typeface="Symbol"/>
              </a:rPr>
              <a:t></a:t>
            </a:r>
            <a:r>
              <a:rPr lang="en-US" altLang="zh-TW" sz="2800" baseline="-25000"/>
              <a:t> </a:t>
            </a:r>
            <a:r>
              <a:rPr lang="en-US" altLang="zh-TW" sz="2800" i="1" baseline="-25000"/>
              <a:t>q</a:t>
            </a:r>
            <a:r>
              <a:rPr lang="en-US" altLang="zh-TW" sz="2800" baseline="-25000">
                <a:latin typeface="Symbol" pitchFamily="18" charset="2"/>
              </a:rPr>
              <a:t>-</a:t>
            </a:r>
            <a:r>
              <a:rPr lang="en-US" altLang="zh-TW" sz="2800" baseline="-25000"/>
              <a:t>1</a:t>
            </a:r>
            <a:r>
              <a:rPr lang="en-US" altLang="zh-TW" sz="2800"/>
              <a:t>{</a:t>
            </a:r>
            <a:br>
              <a:rPr lang="en-US" altLang="zh-TW" sz="2800"/>
            </a:br>
            <a:r>
              <a:rPr lang="en-US" altLang="zh-TW" sz="2800"/>
              <a:t>	</a:t>
            </a:r>
            <a:r>
              <a:rPr lang="en-US" altLang="zh-TW" sz="2800" i="1"/>
              <a:t>mtime</a:t>
            </a:r>
            <a:r>
              <a:rPr lang="en-US" altLang="zh-TW" sz="2800"/>
              <a:t>(</a:t>
            </a:r>
            <a:r>
              <a:rPr lang="en-US" altLang="zh-TW" sz="2800" i="1"/>
              <a:t>p</a:t>
            </a:r>
            <a:r>
              <a:rPr lang="en-US" altLang="zh-TW" sz="2800"/>
              <a:t>, </a:t>
            </a:r>
            <a:r>
              <a:rPr lang="en-US" altLang="zh-TW" sz="2800" i="1"/>
              <a:t>r</a:t>
            </a:r>
            <a:r>
              <a:rPr lang="en-US" altLang="zh-TW" sz="2800">
                <a:latin typeface="Symbol" pitchFamily="18" charset="2"/>
              </a:rPr>
              <a:t>-</a:t>
            </a:r>
            <a:r>
              <a:rPr lang="en-US" altLang="zh-TW" sz="2800"/>
              <a:t>1)+</a:t>
            </a:r>
            <a:r>
              <a:rPr lang="en-US" altLang="zh-TW" sz="2800" i="1"/>
              <a:t>mtime</a:t>
            </a:r>
            <a:r>
              <a:rPr lang="en-US" altLang="zh-TW" sz="2800"/>
              <a:t>(</a:t>
            </a:r>
            <a:r>
              <a:rPr lang="en-US" altLang="zh-TW" sz="2800" i="1"/>
              <a:t>r</a:t>
            </a:r>
            <a:r>
              <a:rPr lang="en-US" altLang="zh-TW" sz="2800"/>
              <a:t>+1, </a:t>
            </a:r>
            <a:r>
              <a:rPr lang="en-US" altLang="zh-TW" sz="2800" i="1"/>
              <a:t>q</a:t>
            </a:r>
            <a:r>
              <a:rPr lang="en-US" altLang="zh-TW" sz="2800"/>
              <a:t>)}</a:t>
            </a:r>
            <a:br>
              <a:rPr lang="en-US" altLang="zh-TW" sz="2800"/>
            </a:br>
            <a:r>
              <a:rPr lang="en-US" altLang="zh-TW" sz="2800"/>
              <a:t>	+ </a:t>
            </a:r>
            <a:r>
              <a:rPr lang="en-US" altLang="zh-TW" sz="2800" i="1">
                <a:solidFill>
                  <a:srgbClr val="0000FF"/>
                </a:solidFill>
              </a:rPr>
              <a:t>number</a:t>
            </a:r>
            <a:r>
              <a:rPr lang="en-US" altLang="zh-TW" sz="2800">
                <a:solidFill>
                  <a:srgbClr val="0000FF"/>
                </a:solidFill>
              </a:rPr>
              <a:t>(</a:t>
            </a:r>
            <a:r>
              <a:rPr lang="en-US" altLang="zh-TW" sz="2800" i="1">
                <a:solidFill>
                  <a:srgbClr val="0000FF"/>
                </a:solidFill>
              </a:rPr>
              <a:t>p</a:t>
            </a:r>
            <a:r>
              <a:rPr lang="en-US" altLang="zh-TW" sz="2800">
                <a:solidFill>
                  <a:srgbClr val="0000FF"/>
                </a:solidFill>
              </a:rPr>
              <a:t>, </a:t>
            </a:r>
            <a:r>
              <a:rPr lang="en-US" altLang="zh-TW" sz="2800" i="1">
                <a:solidFill>
                  <a:srgbClr val="0000FF"/>
                </a:solidFill>
              </a:rPr>
              <a:t>q</a:t>
            </a:r>
            <a:r>
              <a:rPr lang="en-US" altLang="zh-TW" sz="2800">
                <a:solidFill>
                  <a:srgbClr val="0000FF"/>
                </a:solidFill>
              </a:rPr>
              <a:t>)</a:t>
            </a:r>
            <a:endParaRPr lang="en-US" altLang="zh-TW" sz="2800" i="1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/>
              <a:t>if </a:t>
            </a:r>
            <a:r>
              <a:rPr lang="en-US" altLang="zh-TW" sz="2400" i="1"/>
              <a:t>p</a:t>
            </a:r>
            <a:r>
              <a:rPr lang="en-US" altLang="zh-TW" sz="2400"/>
              <a:t> &lt; </a:t>
            </a:r>
            <a:r>
              <a:rPr lang="en-US" altLang="zh-TW" sz="2400" i="1"/>
              <a:t>q</a:t>
            </a:r>
            <a:r>
              <a:rPr lang="en-US" altLang="zh-TW" sz="2400"/>
              <a:t> </a:t>
            </a:r>
            <a:r>
              <a:rPr lang="en-US" altLang="zh-TW" sz="240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2400">
                <a:sym typeface="Symbol" pitchFamily="18" charset="2"/>
              </a:rPr>
              <a:t> 1</a:t>
            </a:r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0E64E2-C6B7-9F8A-8700-7EDC36D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optimal?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23FEB3-9671-BC63-BE8F-B7C0F50E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1D1D0B-7BEE-7A43-2E15-805D39037C35}"/>
              </a:ext>
            </a:extLst>
          </p:cNvPr>
          <p:cNvGrpSpPr>
            <a:grpSpLocks/>
          </p:cNvGrpSpPr>
          <p:nvPr/>
        </p:nvGrpSpPr>
        <p:grpSpPr bwMode="auto">
          <a:xfrm>
            <a:off x="5783863" y="4665663"/>
            <a:ext cx="2016125" cy="287338"/>
            <a:chOff x="839" y="2841"/>
            <a:chExt cx="1270" cy="181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C4A97E2-B53B-FC1D-4346-7D82290F6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46BF56D3-6CA5-F92E-B754-5BBAA80C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7EFF8AB1-A0CC-638A-8323-7E14D3DF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D27D796B-BC14-9740-D380-F0214750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847C5474-BD09-FF26-D6F7-6C20D4901AD1}"/>
              </a:ext>
            </a:extLst>
          </p:cNvPr>
          <p:cNvGrpSpPr>
            <a:grpSpLocks/>
          </p:cNvGrpSpPr>
          <p:nvPr/>
        </p:nvGrpSpPr>
        <p:grpSpPr bwMode="auto">
          <a:xfrm>
            <a:off x="7368188" y="4305301"/>
            <a:ext cx="431800" cy="431800"/>
            <a:chOff x="1882" y="1842"/>
            <a:chExt cx="272" cy="27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948B2155-59A7-2A03-F2B0-4CDAA02E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 dirty="0" err="1">
                  <a:solidFill>
                    <a:srgbClr val="FF0000"/>
                  </a:solidFill>
                  <a:latin typeface="+mn-lt"/>
                  <a:ea typeface="SimHei" pitchFamily="2" charset="-122"/>
                </a:rPr>
                <a:t>r</a:t>
              </a:r>
              <a:r>
                <a:rPr lang="en-US" altLang="zh-TW" dirty="0" err="1">
                  <a:latin typeface="+mn-lt"/>
                  <a:ea typeface="SimHei" pitchFamily="2" charset="-122"/>
                </a:rPr>
                <a:t>g</a:t>
              </a:r>
              <a:endParaRPr lang="en-US" altLang="zh-TW" dirty="0">
                <a:latin typeface="+mn-lt"/>
                <a:ea typeface="SimHei" pitchFamily="2" charset="-122"/>
              </a:endParaRP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D1DEC846-6F09-6EC9-4410-83C5B861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50130DE6-33FE-F4D7-1EEE-59207EAE835A}"/>
              </a:ext>
            </a:extLst>
          </p:cNvPr>
          <p:cNvSpPr>
            <a:spLocks noChangeArrowheads="1"/>
          </p:cNvSpPr>
          <p:nvPr/>
        </p:nvSpPr>
        <p:spPr bwMode="auto">
          <a:xfrm rot="19127598">
            <a:off x="5423501" y="516890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E264B932-6670-786F-9552-4D7942A3804E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7322151" y="516890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E1B29D37-268F-54C3-3737-FCD8F6C0FDD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46925" y="5190744"/>
            <a:ext cx="470951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F5780C9-967C-3CEE-45B1-4F94BE7DD648}"/>
              </a:ext>
            </a:extLst>
          </p:cNvPr>
          <p:cNvGrpSpPr/>
          <p:nvPr/>
        </p:nvGrpSpPr>
        <p:grpSpPr>
          <a:xfrm>
            <a:off x="7368188" y="5529263"/>
            <a:ext cx="1225550" cy="785813"/>
            <a:chOff x="5725368" y="3390989"/>
            <a:chExt cx="1225550" cy="785813"/>
          </a:xfrm>
        </p:grpSpPr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7B0E277F-E6DB-E03F-B790-F7F69E34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368" y="3390989"/>
              <a:ext cx="1225550" cy="785813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Text Box 40">
              <a:extLst>
                <a:ext uri="{FF2B5EF4-FFF2-40B4-BE49-F238E27FC236}">
                  <a16:creationId xmlns:a16="http://schemas.microsoft.com/office/drawing/2014/main" id="{BFB9242B-8F86-7711-3E50-ACD318AEE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256" y="3717032"/>
              <a:ext cx="9969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 dirty="0">
                  <a:latin typeface="+mn-lt"/>
                </a:rPr>
                <a:t>r</a:t>
              </a:r>
              <a:r>
                <a:rPr lang="en-US" altLang="zh-TW" dirty="0">
                  <a:latin typeface="+mn-lt"/>
                </a:rPr>
                <a:t>+1 ~ </a:t>
              </a:r>
              <a:r>
                <a:rPr lang="en-US" altLang="zh-TW" i="1" dirty="0">
                  <a:latin typeface="+mn-lt"/>
                </a:rPr>
                <a:t>q</a:t>
              </a:r>
              <a:r>
                <a:rPr lang="en-US" altLang="zh-TW" dirty="0">
                  <a:latin typeface="+mn-lt"/>
                </a:rPr>
                <a:t> g</a:t>
              </a:r>
            </a:p>
          </p:txBody>
        </p:sp>
      </p:grpSp>
      <p:sp>
        <p:nvSpPr>
          <p:cNvPr id="19" name="Text Box 41">
            <a:extLst>
              <a:ext uri="{FF2B5EF4-FFF2-40B4-BE49-F238E27FC236}">
                <a16:creationId xmlns:a16="http://schemas.microsoft.com/office/drawing/2014/main" id="{03C45FBB-F7DE-6851-3904-D0169E515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825" y="3871582"/>
            <a:ext cx="1043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>
                <a:latin typeface="+mn-lt"/>
              </a:rPr>
              <a:t>p</a:t>
            </a:r>
            <a:r>
              <a:rPr lang="en-US" altLang="zh-TW" sz="2400" dirty="0">
                <a:latin typeface="+mn-lt"/>
              </a:rPr>
              <a:t> ~ </a:t>
            </a:r>
            <a:r>
              <a:rPr lang="en-US" altLang="zh-TW" sz="2400" i="1" dirty="0">
                <a:latin typeface="+mn-lt"/>
              </a:rPr>
              <a:t>q</a:t>
            </a:r>
            <a:r>
              <a:rPr lang="en-US" altLang="zh-TW" sz="2400" dirty="0">
                <a:latin typeface="+mn-lt"/>
              </a:rPr>
              <a:t> g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B1D39F6-BA61-074C-6160-729CFA7687E6}"/>
              </a:ext>
            </a:extLst>
          </p:cNvPr>
          <p:cNvGrpSpPr/>
          <p:nvPr/>
        </p:nvGrpSpPr>
        <p:grpSpPr>
          <a:xfrm>
            <a:off x="4918676" y="5529263"/>
            <a:ext cx="1225550" cy="785813"/>
            <a:chOff x="3275856" y="3390989"/>
            <a:chExt cx="1225550" cy="785813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F13AAB71-79A1-C44C-8289-1DADE442B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56" y="3390989"/>
              <a:ext cx="1225550" cy="785813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5EE5416B-F8F3-366F-1910-87438D573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1744" y="3717032"/>
              <a:ext cx="10454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 dirty="0">
                  <a:latin typeface="+mn-lt"/>
                </a:rPr>
                <a:t>p</a:t>
              </a:r>
              <a:r>
                <a:rPr lang="en-US" altLang="zh-TW" dirty="0">
                  <a:latin typeface="+mn-lt"/>
                </a:rPr>
                <a:t> ~ </a:t>
              </a:r>
              <a:r>
                <a:rPr lang="en-US" altLang="zh-TW" i="1" dirty="0">
                  <a:latin typeface="+mn-lt"/>
                </a:rPr>
                <a:t>r</a:t>
              </a:r>
              <a:r>
                <a:rPr lang="en-US" altLang="zh-TW" dirty="0">
                  <a:latin typeface="Symbol" pitchFamily="18" charset="2"/>
                </a:rPr>
                <a:t>-</a:t>
              </a:r>
              <a:r>
                <a:rPr lang="en-US" altLang="zh-TW" dirty="0">
                  <a:latin typeface="+mn-lt"/>
                </a:rPr>
                <a:t>1 g</a:t>
              </a: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61C5F2-C63D-C941-3578-18E729E1DF0D}"/>
              </a:ext>
            </a:extLst>
          </p:cNvPr>
          <p:cNvSpPr txBox="1"/>
          <p:nvPr/>
        </p:nvSpPr>
        <p:spPr>
          <a:xfrm>
            <a:off x="6567353" y="54874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>
                <a:latin typeface="+mn-lt"/>
              </a:rPr>
              <a:t>r</a:t>
            </a:r>
            <a:r>
              <a:rPr lang="en-US" altLang="zh-TW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6EB423-3449-B17E-506D-8EC3928A80F5}"/>
              </a:ext>
            </a:extLst>
          </p:cNvPr>
          <p:cNvSpPr/>
          <p:nvPr/>
        </p:nvSpPr>
        <p:spPr>
          <a:xfrm>
            <a:off x="5819582" y="4306090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53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3" grpId="0" uiExpand="1" build="p"/>
      <p:bldP spid="13" grpId="0" animBg="1"/>
      <p:bldP spid="14" grpId="0" animBg="1"/>
      <p:bldP spid="15" grpId="0" animBg="1"/>
      <p:bldP spid="19" grpId="0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110B2-933E-B9E1-CF5C-981ACBBF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optimal?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CFC2E-DB29-D8D6-4714-A29C095C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Boundary conditions:</a:t>
            </a:r>
          </a:p>
          <a:p>
            <a:r>
              <a:rPr lang="en-US" i="1"/>
              <a:t>mtime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, </a:t>
            </a:r>
            <a:r>
              <a:rPr lang="en-US" i="1"/>
              <a:t>q</a:t>
            </a:r>
            <a:r>
              <a:rPr lang="en-US"/>
              <a:t>) = 0</a:t>
            </a:r>
          </a:p>
          <a:p>
            <a:pPr lvl="1"/>
            <a:r>
              <a:rPr lang="en-US"/>
              <a:t>if </a:t>
            </a:r>
            <a:r>
              <a:rPr lang="en-US" i="1"/>
              <a:t>p</a:t>
            </a:r>
            <a:r>
              <a:rPr lang="en-US"/>
              <a:t> = </a:t>
            </a:r>
            <a:r>
              <a:rPr lang="en-US" i="1"/>
              <a:t>q</a:t>
            </a:r>
          </a:p>
          <a:p>
            <a:r>
              <a:rPr lang="en-US" i="1"/>
              <a:t>mtime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, </a:t>
            </a:r>
            <a:r>
              <a:rPr lang="en-US" i="1"/>
              <a:t>q</a:t>
            </a:r>
            <a:r>
              <a:rPr lang="en-US"/>
              <a:t>) = </a:t>
            </a:r>
            <a:r>
              <a:rPr lang="en-US" i="1"/>
              <a:t>number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, </a:t>
            </a:r>
            <a:r>
              <a:rPr lang="en-US" i="1"/>
              <a:t>q</a:t>
            </a:r>
            <a:r>
              <a:rPr lang="en-US"/>
              <a:t>)</a:t>
            </a:r>
          </a:p>
          <a:p>
            <a:pPr lvl="1"/>
            <a:r>
              <a:rPr lang="en-US"/>
              <a:t>if </a:t>
            </a:r>
            <a:r>
              <a:rPr lang="en-US" i="1"/>
              <a:t>p</a:t>
            </a:r>
            <a:r>
              <a:rPr lang="en-US"/>
              <a:t> = </a:t>
            </a:r>
            <a:r>
              <a:rPr lang="en-US" i="1"/>
              <a:t>q</a:t>
            </a:r>
            <a:r>
              <a:rPr lang="en-US"/>
              <a:t> - 1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2AC1E8-1BC5-8F49-8E0C-DD3B8B51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Boundary condition: </a:t>
            </a:r>
            <a:r>
              <a:rPr lang="en-US" i="1"/>
              <a:t>p</a:t>
            </a:r>
            <a:r>
              <a:rPr lang="en-US"/>
              <a:t> = </a:t>
            </a:r>
            <a:r>
              <a:rPr lang="en-US" i="1"/>
              <a:t>q</a:t>
            </a:r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9263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22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Boundary condition: </a:t>
            </a:r>
            <a:r>
              <a:rPr lang="en-US" i="1"/>
              <a:t>p</a:t>
            </a:r>
            <a:r>
              <a:rPr lang="en-US"/>
              <a:t> = </a:t>
            </a:r>
            <a:r>
              <a:rPr lang="en-US" i="1"/>
              <a:t>q</a:t>
            </a:r>
            <a:r>
              <a:rPr lang="en-US"/>
              <a:t> - 1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54261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70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8C79-5778-DE79-EEC2-E6AB60A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Mr. Wang’s Problem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5DD6F-3598-B626-60C1-3E262DAA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Mr. Wang perchased a box of gems</a:t>
            </a:r>
            <a:br>
              <a:rPr lang="en-US"/>
            </a:br>
            <a:r>
              <a:rPr lang="en-US"/>
              <a:t>of weights 1g	~7g.</a:t>
            </a:r>
          </a:p>
          <a:p>
            <a:r>
              <a:rPr lang="en-US"/>
              <a:t>Mr. Wang has a </a:t>
            </a:r>
            <a:r>
              <a:rPr lang="en-US" b="1">
                <a:solidFill>
                  <a:srgbClr val="FF0000"/>
                </a:solidFill>
              </a:rPr>
              <a:t>balance</a:t>
            </a:r>
            <a:br>
              <a:rPr lang="en-US"/>
            </a:br>
            <a:r>
              <a:rPr lang="en-US"/>
              <a:t>and a set of </a:t>
            </a:r>
            <a:r>
              <a:rPr lang="en-US" b="1">
                <a:solidFill>
                  <a:srgbClr val="FF0000"/>
                </a:solidFill>
              </a:rPr>
              <a:t>standard weights</a:t>
            </a:r>
            <a:r>
              <a:rPr lang="en-US"/>
              <a:t> of 1g~7g.</a:t>
            </a:r>
          </a:p>
        </p:txBody>
      </p:sp>
      <p:sp>
        <p:nvSpPr>
          <p:cNvPr id="4" name="立方體 3">
            <a:extLst>
              <a:ext uri="{FF2B5EF4-FFF2-40B4-BE49-F238E27FC236}">
                <a16:creationId xmlns:a16="http://schemas.microsoft.com/office/drawing/2014/main" id="{812722A1-507C-3646-8DD9-3AB7EC370DD0}"/>
              </a:ext>
            </a:extLst>
          </p:cNvPr>
          <p:cNvSpPr/>
          <p:nvPr/>
        </p:nvSpPr>
        <p:spPr>
          <a:xfrm>
            <a:off x="6573991" y="3998685"/>
            <a:ext cx="1808585" cy="11403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34">
            <a:extLst>
              <a:ext uri="{FF2B5EF4-FFF2-40B4-BE49-F238E27FC236}">
                <a16:creationId xmlns:a16="http://schemas.microsoft.com/office/drawing/2014/main" id="{0DAF7D10-47B6-A14A-5AB9-7B38905F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129" y="4578897"/>
            <a:ext cx="288925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6" name="Line 35">
            <a:extLst>
              <a:ext uri="{FF2B5EF4-FFF2-40B4-BE49-F238E27FC236}">
                <a16:creationId xmlns:a16="http://schemas.microsoft.com/office/drawing/2014/main" id="{ABEF550F-65EC-BFC1-3984-DE253E9B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592" y="4867822"/>
            <a:ext cx="1587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D9586C06-7642-3D8F-0C17-F54692972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0279" y="4939259"/>
            <a:ext cx="21431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8" name="Line 37">
            <a:extLst>
              <a:ext uri="{FF2B5EF4-FFF2-40B4-BE49-F238E27FC236}">
                <a16:creationId xmlns:a16="http://schemas.microsoft.com/office/drawing/2014/main" id="{40A45305-7FBA-F217-9325-BC5100EAA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0279" y="5012284"/>
            <a:ext cx="2143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" name="Line 38">
            <a:extLst>
              <a:ext uri="{FF2B5EF4-FFF2-40B4-BE49-F238E27FC236}">
                <a16:creationId xmlns:a16="http://schemas.microsoft.com/office/drawing/2014/main" id="{31AF6A7D-4BAD-DA9D-2FB9-529F031C9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067" y="5155159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0" name="Line 39">
            <a:extLst>
              <a:ext uri="{FF2B5EF4-FFF2-40B4-BE49-F238E27FC236}">
                <a16:creationId xmlns:a16="http://schemas.microsoft.com/office/drawing/2014/main" id="{A1EECC2A-9C9F-987C-5D34-09E59C76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592" y="5155159"/>
            <a:ext cx="730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1" name="Line 40">
            <a:extLst>
              <a:ext uri="{FF2B5EF4-FFF2-40B4-BE49-F238E27FC236}">
                <a16:creationId xmlns:a16="http://schemas.microsoft.com/office/drawing/2014/main" id="{A3995247-DCFF-D63E-CC62-6F900F32D3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4592" y="4867822"/>
            <a:ext cx="21748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2" name="Line 41">
            <a:extLst>
              <a:ext uri="{FF2B5EF4-FFF2-40B4-BE49-F238E27FC236}">
                <a16:creationId xmlns:a16="http://schemas.microsoft.com/office/drawing/2014/main" id="{A6D916AD-7C7C-6203-1CEC-B08A1DA30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6029" y="4723359"/>
            <a:ext cx="1460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631CB8B8-4557-FA0D-8287-F1D3BF6A9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617" y="5444084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7F2B6A6D-C06C-3E26-80FC-237D6315B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554" y="5733009"/>
            <a:ext cx="108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+mn-lt"/>
              </a:rPr>
              <a:t>Mr. Wang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090DA140-AB0E-95DD-CD3A-5548483166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9917" y="5444084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16" name="Group 46">
            <a:extLst>
              <a:ext uri="{FF2B5EF4-FFF2-40B4-BE49-F238E27FC236}">
                <a16:creationId xmlns:a16="http://schemas.microsoft.com/office/drawing/2014/main" id="{4763C7A4-27F7-74AE-DCEE-D13C37064C6A}"/>
              </a:ext>
            </a:extLst>
          </p:cNvPr>
          <p:cNvGrpSpPr>
            <a:grpSpLocks/>
          </p:cNvGrpSpPr>
          <p:nvPr/>
        </p:nvGrpSpPr>
        <p:grpSpPr bwMode="auto">
          <a:xfrm>
            <a:off x="3204741" y="5301208"/>
            <a:ext cx="431800" cy="431800"/>
            <a:chOff x="1474" y="1842"/>
            <a:chExt cx="272" cy="272"/>
          </a:xfrm>
        </p:grpSpPr>
        <p:sp>
          <p:nvSpPr>
            <p:cNvPr id="17" name="AutoShape 47">
              <a:extLst>
                <a:ext uri="{FF2B5EF4-FFF2-40B4-BE49-F238E27FC236}">
                  <a16:creationId xmlns:a16="http://schemas.microsoft.com/office/drawing/2014/main" id="{1AB8B094-159D-A8F0-13DD-E168F52DC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66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1g</a:t>
              </a:r>
            </a:p>
          </p:txBody>
        </p:sp>
        <p:sp>
          <p:nvSpPr>
            <p:cNvPr id="18" name="AutoShape 48">
              <a:extLst>
                <a:ext uri="{FF2B5EF4-FFF2-40B4-BE49-F238E27FC236}">
                  <a16:creationId xmlns:a16="http://schemas.microsoft.com/office/drawing/2014/main" id="{A3AEEEE3-AE1C-CE07-5B2B-E214EA16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66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9" name="Group 49">
            <a:extLst>
              <a:ext uri="{FF2B5EF4-FFF2-40B4-BE49-F238E27FC236}">
                <a16:creationId xmlns:a16="http://schemas.microsoft.com/office/drawing/2014/main" id="{4F2F0D22-DB7F-6375-8E54-8118627A084F}"/>
              </a:ext>
            </a:extLst>
          </p:cNvPr>
          <p:cNvGrpSpPr>
            <a:grpSpLocks/>
          </p:cNvGrpSpPr>
          <p:nvPr/>
        </p:nvGrpSpPr>
        <p:grpSpPr bwMode="auto">
          <a:xfrm>
            <a:off x="3852441" y="5301208"/>
            <a:ext cx="431800" cy="431800"/>
            <a:chOff x="1882" y="1842"/>
            <a:chExt cx="272" cy="272"/>
          </a:xfrm>
        </p:grpSpPr>
        <p:sp>
          <p:nvSpPr>
            <p:cNvPr id="20" name="AutoShape 50">
              <a:extLst>
                <a:ext uri="{FF2B5EF4-FFF2-40B4-BE49-F238E27FC236}">
                  <a16:creationId xmlns:a16="http://schemas.microsoft.com/office/drawing/2014/main" id="{9F0A980A-CB1B-B87C-E6BE-85F53FBA9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66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21" name="AutoShape 51">
              <a:extLst>
                <a:ext uri="{FF2B5EF4-FFF2-40B4-BE49-F238E27FC236}">
                  <a16:creationId xmlns:a16="http://schemas.microsoft.com/office/drawing/2014/main" id="{1FB82296-256A-4AB7-BCA5-276E3BBD9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66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2" name="Group 52">
            <a:extLst>
              <a:ext uri="{FF2B5EF4-FFF2-40B4-BE49-F238E27FC236}">
                <a16:creationId xmlns:a16="http://schemas.microsoft.com/office/drawing/2014/main" id="{CCCA27B5-0AF9-0071-E829-E66A35E66149}"/>
              </a:ext>
            </a:extLst>
          </p:cNvPr>
          <p:cNvGrpSpPr>
            <a:grpSpLocks/>
          </p:cNvGrpSpPr>
          <p:nvPr/>
        </p:nvGrpSpPr>
        <p:grpSpPr bwMode="auto">
          <a:xfrm>
            <a:off x="4500141" y="5301208"/>
            <a:ext cx="431800" cy="431800"/>
            <a:chOff x="2290" y="1842"/>
            <a:chExt cx="272" cy="272"/>
          </a:xfrm>
        </p:grpSpPr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00651518-AAF0-D94B-BCAC-1E7A37675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66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3g</a:t>
              </a:r>
            </a:p>
          </p:txBody>
        </p:sp>
        <p:sp>
          <p:nvSpPr>
            <p:cNvPr id="24" name="AutoShape 54">
              <a:extLst>
                <a:ext uri="{FF2B5EF4-FFF2-40B4-BE49-F238E27FC236}">
                  <a16:creationId xmlns:a16="http://schemas.microsoft.com/office/drawing/2014/main" id="{141C64A3-16DE-45F8-E4B9-49B7032CA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66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09EDB4ED-F9FD-D7B6-138C-9DDB94DF4A2B}"/>
              </a:ext>
            </a:extLst>
          </p:cNvPr>
          <p:cNvGrpSpPr>
            <a:grpSpLocks/>
          </p:cNvGrpSpPr>
          <p:nvPr/>
        </p:nvGrpSpPr>
        <p:grpSpPr bwMode="auto">
          <a:xfrm>
            <a:off x="5149428" y="5301208"/>
            <a:ext cx="431800" cy="431800"/>
            <a:chOff x="2699" y="1842"/>
            <a:chExt cx="272" cy="272"/>
          </a:xfrm>
        </p:grpSpPr>
        <p:sp>
          <p:nvSpPr>
            <p:cNvPr id="26" name="AutoShape 56">
              <a:extLst>
                <a:ext uri="{FF2B5EF4-FFF2-40B4-BE49-F238E27FC236}">
                  <a16:creationId xmlns:a16="http://schemas.microsoft.com/office/drawing/2014/main" id="{378EB4E3-3616-7C3E-42EE-1750A015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66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4g</a:t>
              </a:r>
            </a:p>
          </p:txBody>
        </p:sp>
        <p:sp>
          <p:nvSpPr>
            <p:cNvPr id="27" name="AutoShape 57">
              <a:extLst>
                <a:ext uri="{FF2B5EF4-FFF2-40B4-BE49-F238E27FC236}">
                  <a16:creationId xmlns:a16="http://schemas.microsoft.com/office/drawing/2014/main" id="{CDE10E39-BCDC-1401-2E66-0261D7C0B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66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1D4897EC-F6CD-4096-9064-9F5B57737E30}"/>
              </a:ext>
            </a:extLst>
          </p:cNvPr>
          <p:cNvGrpSpPr>
            <a:grpSpLocks/>
          </p:cNvGrpSpPr>
          <p:nvPr/>
        </p:nvGrpSpPr>
        <p:grpSpPr bwMode="auto">
          <a:xfrm>
            <a:off x="5797128" y="5301208"/>
            <a:ext cx="431800" cy="431800"/>
            <a:chOff x="3107" y="1842"/>
            <a:chExt cx="272" cy="272"/>
          </a:xfrm>
        </p:grpSpPr>
        <p:sp>
          <p:nvSpPr>
            <p:cNvPr id="29" name="AutoShape 59">
              <a:extLst>
                <a:ext uri="{FF2B5EF4-FFF2-40B4-BE49-F238E27FC236}">
                  <a16:creationId xmlns:a16="http://schemas.microsoft.com/office/drawing/2014/main" id="{C0333773-DDA8-69B9-EB31-89E677C8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66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5g</a:t>
              </a:r>
            </a:p>
          </p:txBody>
        </p:sp>
        <p:sp>
          <p:nvSpPr>
            <p:cNvPr id="30" name="AutoShape 60">
              <a:extLst>
                <a:ext uri="{FF2B5EF4-FFF2-40B4-BE49-F238E27FC236}">
                  <a16:creationId xmlns:a16="http://schemas.microsoft.com/office/drawing/2014/main" id="{C9999588-0842-DF3A-FCF4-81A0C01B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66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82B8A2EB-B92C-75A4-FD90-71F9161B05D3}"/>
              </a:ext>
            </a:extLst>
          </p:cNvPr>
          <p:cNvGrpSpPr>
            <a:grpSpLocks/>
          </p:cNvGrpSpPr>
          <p:nvPr/>
        </p:nvGrpSpPr>
        <p:grpSpPr bwMode="auto">
          <a:xfrm>
            <a:off x="6444828" y="5301208"/>
            <a:ext cx="431800" cy="431800"/>
            <a:chOff x="3515" y="1842"/>
            <a:chExt cx="272" cy="272"/>
          </a:xfrm>
        </p:grpSpPr>
        <p:sp>
          <p:nvSpPr>
            <p:cNvPr id="32" name="AutoShape 62">
              <a:extLst>
                <a:ext uri="{FF2B5EF4-FFF2-40B4-BE49-F238E27FC236}">
                  <a16:creationId xmlns:a16="http://schemas.microsoft.com/office/drawing/2014/main" id="{B8AAD0D0-DFE8-45FC-3796-4C6362C9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66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6g</a:t>
              </a:r>
            </a:p>
          </p:txBody>
        </p:sp>
        <p:sp>
          <p:nvSpPr>
            <p:cNvPr id="33" name="AutoShape 63">
              <a:extLst>
                <a:ext uri="{FF2B5EF4-FFF2-40B4-BE49-F238E27FC236}">
                  <a16:creationId xmlns:a16="http://schemas.microsoft.com/office/drawing/2014/main" id="{2219ED0D-DFCF-B066-9F84-C5D4CF651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66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141F672C-C6E1-0409-8D38-62CD6FA0BE2A}"/>
              </a:ext>
            </a:extLst>
          </p:cNvPr>
          <p:cNvGrpSpPr>
            <a:grpSpLocks/>
          </p:cNvGrpSpPr>
          <p:nvPr/>
        </p:nvGrpSpPr>
        <p:grpSpPr bwMode="auto">
          <a:xfrm>
            <a:off x="7092528" y="5301208"/>
            <a:ext cx="431800" cy="431800"/>
            <a:chOff x="3923" y="1842"/>
            <a:chExt cx="272" cy="272"/>
          </a:xfrm>
        </p:grpSpPr>
        <p:sp>
          <p:nvSpPr>
            <p:cNvPr id="35" name="AutoShape 65">
              <a:extLst>
                <a:ext uri="{FF2B5EF4-FFF2-40B4-BE49-F238E27FC236}">
                  <a16:creationId xmlns:a16="http://schemas.microsoft.com/office/drawing/2014/main" id="{5656BD64-AEF4-D66F-BF55-5295004D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66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7g</a:t>
              </a:r>
            </a:p>
          </p:txBody>
        </p:sp>
        <p:sp>
          <p:nvSpPr>
            <p:cNvPr id="36" name="AutoShape 66">
              <a:extLst>
                <a:ext uri="{FF2B5EF4-FFF2-40B4-BE49-F238E27FC236}">
                  <a16:creationId xmlns:a16="http://schemas.microsoft.com/office/drawing/2014/main" id="{C8BD3305-43D5-7B35-AF9F-0C1BE713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66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7B0D36-2D9F-EC7A-B32A-B490CF314434}"/>
              </a:ext>
            </a:extLst>
          </p:cNvPr>
          <p:cNvGrpSpPr>
            <a:grpSpLocks/>
          </p:cNvGrpSpPr>
          <p:nvPr/>
        </p:nvGrpSpPr>
        <p:grpSpPr bwMode="auto">
          <a:xfrm>
            <a:off x="4355976" y="6165999"/>
            <a:ext cx="2016125" cy="287337"/>
            <a:chOff x="2154" y="2024"/>
            <a:chExt cx="1270" cy="181"/>
          </a:xfrm>
        </p:grpSpPr>
        <p:sp>
          <p:nvSpPr>
            <p:cNvPr id="38" name="Line 4">
              <a:extLst>
                <a:ext uri="{FF2B5EF4-FFF2-40B4-BE49-F238E27FC236}">
                  <a16:creationId xmlns:a16="http://schemas.microsoft.com/office/drawing/2014/main" id="{28794FCB-BDDE-5412-E8AF-E9A3B2953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2069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661355B3-624D-C598-AEC6-58319B363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069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0" name="AutoShape 9">
              <a:extLst>
                <a:ext uri="{FF2B5EF4-FFF2-40B4-BE49-F238E27FC236}">
                  <a16:creationId xmlns:a16="http://schemas.microsoft.com/office/drawing/2014/main" id="{7755254C-2C6B-8691-9911-D7187B1EB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024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1" name="AutoShape 10">
              <a:extLst>
                <a:ext uri="{FF2B5EF4-FFF2-40B4-BE49-F238E27FC236}">
                  <a16:creationId xmlns:a16="http://schemas.microsoft.com/office/drawing/2014/main" id="{721BFFC9-294B-CF30-AAF6-BE41222B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024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42" name="菱形 41">
            <a:extLst>
              <a:ext uri="{FF2B5EF4-FFF2-40B4-BE49-F238E27FC236}">
                <a16:creationId xmlns:a16="http://schemas.microsoft.com/office/drawing/2014/main" id="{6936A1F1-00D5-D426-795A-9217F93C2FFC}"/>
              </a:ext>
            </a:extLst>
          </p:cNvPr>
          <p:cNvSpPr/>
          <p:nvPr/>
        </p:nvSpPr>
        <p:spPr>
          <a:xfrm>
            <a:off x="7654566" y="3922121"/>
            <a:ext cx="431800" cy="493673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4ABB60C3-E2A4-35DB-8598-6C8080F04516}"/>
              </a:ext>
            </a:extLst>
          </p:cNvPr>
          <p:cNvSpPr/>
          <p:nvPr/>
        </p:nvSpPr>
        <p:spPr>
          <a:xfrm>
            <a:off x="6978005" y="3724801"/>
            <a:ext cx="431800" cy="421664"/>
          </a:xfrm>
          <a:prstGeom prst="ellipse">
            <a:avLst/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087874E6-2439-25BF-D76D-F4A70F8ED014}"/>
              </a:ext>
            </a:extLst>
          </p:cNvPr>
          <p:cNvSpPr/>
          <p:nvPr/>
        </p:nvSpPr>
        <p:spPr>
          <a:xfrm>
            <a:off x="7414432" y="3696268"/>
            <a:ext cx="431800" cy="368863"/>
          </a:xfrm>
          <a:prstGeom prst="triangl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五邊形 44">
            <a:extLst>
              <a:ext uri="{FF2B5EF4-FFF2-40B4-BE49-F238E27FC236}">
                <a16:creationId xmlns:a16="http://schemas.microsoft.com/office/drawing/2014/main" id="{F3C33BD7-6481-01CD-A49F-17500E567BD5}"/>
              </a:ext>
            </a:extLst>
          </p:cNvPr>
          <p:cNvSpPr/>
          <p:nvPr/>
        </p:nvSpPr>
        <p:spPr>
          <a:xfrm>
            <a:off x="6838169" y="4001708"/>
            <a:ext cx="468734" cy="406182"/>
          </a:xfrm>
          <a:prstGeom prst="pentagon">
            <a:avLst/>
          </a:prstGeom>
          <a:solidFill>
            <a:srgbClr val="00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7A2FFB-A4A1-1D25-BF92-91CD9465324D}"/>
              </a:ext>
            </a:extLst>
          </p:cNvPr>
          <p:cNvSpPr/>
          <p:nvPr/>
        </p:nvSpPr>
        <p:spPr>
          <a:xfrm>
            <a:off x="6587703" y="4290634"/>
            <a:ext cx="1513422" cy="8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gems</a:t>
            </a:r>
          </a:p>
        </p:txBody>
      </p:sp>
      <p:sp>
        <p:nvSpPr>
          <p:cNvPr id="47" name="投影片編號版面配置區 46">
            <a:extLst>
              <a:ext uri="{FF2B5EF4-FFF2-40B4-BE49-F238E27FC236}">
                <a16:creationId xmlns:a16="http://schemas.microsoft.com/office/drawing/2014/main" id="{4F6070D5-5759-D8F3-2777-86E06A06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/>
              <a:t>mtime</a:t>
            </a:r>
            <a:r>
              <a:rPr lang="en-US" altLang="zh-TW" sz="1800"/>
              <a:t>(</a:t>
            </a:r>
            <a:r>
              <a:rPr lang="en-US" altLang="zh-TW" sz="1800" i="1"/>
              <a:t>p</a:t>
            </a:r>
            <a:r>
              <a:rPr lang="en-US" altLang="zh-TW" sz="1800"/>
              <a:t>, </a:t>
            </a:r>
            <a:r>
              <a:rPr lang="en-US" altLang="zh-TW" sz="1800" i="1"/>
              <a:t>q</a:t>
            </a:r>
            <a:r>
              <a:rPr lang="en-US" altLang="zh-TW" sz="1800"/>
              <a:t>) = min</a:t>
            </a:r>
            <a:r>
              <a:rPr lang="en-US" altLang="zh-TW" sz="1800" i="1" baseline="-25000"/>
              <a:t>p</a:t>
            </a:r>
            <a:r>
              <a:rPr lang="en-US" altLang="zh-TW" sz="1800" baseline="-25000"/>
              <a:t>+1</a:t>
            </a:r>
            <a:r>
              <a:rPr lang="en-US" altLang="zh-TW" sz="1800" baseline="-25000">
                <a:sym typeface="Symbol"/>
              </a:rPr>
              <a:t> </a:t>
            </a:r>
            <a:r>
              <a:rPr lang="en-US" altLang="zh-TW" sz="1800" i="1" baseline="-25000">
                <a:solidFill>
                  <a:srgbClr val="FF0000"/>
                </a:solidFill>
              </a:rPr>
              <a:t>r </a:t>
            </a:r>
            <a:r>
              <a:rPr lang="en-US" altLang="zh-TW" sz="1800" baseline="-25000">
                <a:sym typeface="Symbol"/>
              </a:rPr>
              <a:t></a:t>
            </a:r>
            <a:r>
              <a:rPr lang="en-US" altLang="zh-TW" sz="1800" baseline="-25000"/>
              <a:t> </a:t>
            </a:r>
            <a:r>
              <a:rPr lang="en-US" altLang="zh-TW" sz="1800" i="1" baseline="-25000"/>
              <a:t>q</a:t>
            </a:r>
            <a:r>
              <a:rPr lang="en-US" altLang="zh-TW" sz="1800" baseline="-25000">
                <a:latin typeface="Symbol" pitchFamily="18" charset="2"/>
              </a:rPr>
              <a:t>-</a:t>
            </a:r>
            <a:r>
              <a:rPr lang="en-US" altLang="zh-TW" sz="1800" baseline="-25000"/>
              <a:t>1</a:t>
            </a:r>
            <a:r>
              <a:rPr lang="en-US" altLang="zh-TW" sz="1800"/>
              <a:t>{</a:t>
            </a:r>
            <a:r>
              <a:rPr lang="en-US" altLang="zh-TW" sz="1800" i="1"/>
              <a:t>mtime</a:t>
            </a:r>
            <a:r>
              <a:rPr lang="en-US" altLang="zh-TW" sz="1800"/>
              <a:t>(</a:t>
            </a:r>
            <a:r>
              <a:rPr lang="en-US" altLang="zh-TW" sz="1800" i="1"/>
              <a:t>p</a:t>
            </a:r>
            <a:r>
              <a:rPr lang="en-US" altLang="zh-TW" sz="1800"/>
              <a:t>, </a:t>
            </a:r>
            <a:r>
              <a:rPr lang="en-US" altLang="zh-TW" sz="1800" i="1"/>
              <a:t>r</a:t>
            </a:r>
            <a:r>
              <a:rPr lang="en-US" altLang="zh-TW" sz="1800">
                <a:latin typeface="Symbol" pitchFamily="18" charset="2"/>
              </a:rPr>
              <a:t>-</a:t>
            </a:r>
            <a:r>
              <a:rPr lang="en-US" altLang="zh-TW" sz="1800"/>
              <a:t>1)+</a:t>
            </a:r>
            <a:r>
              <a:rPr lang="en-US" altLang="zh-TW" sz="1800" i="1"/>
              <a:t>mtime</a:t>
            </a:r>
            <a:r>
              <a:rPr lang="en-US" altLang="zh-TW" sz="1800"/>
              <a:t>(</a:t>
            </a:r>
            <a:r>
              <a:rPr lang="en-US" altLang="zh-TW" sz="1800" i="1"/>
              <a:t>r</a:t>
            </a:r>
            <a:r>
              <a:rPr lang="en-US" altLang="zh-TW" sz="1800"/>
              <a:t>+1, </a:t>
            </a:r>
            <a:r>
              <a:rPr lang="en-US" altLang="zh-TW" sz="1800" i="1"/>
              <a:t>q</a:t>
            </a:r>
            <a:r>
              <a:rPr lang="en-US" altLang="zh-TW" sz="1800"/>
              <a:t>)} + </a:t>
            </a:r>
            <a:r>
              <a:rPr lang="en-US" altLang="zh-TW" sz="1800" i="1">
                <a:solidFill>
                  <a:srgbClr val="0000FF"/>
                </a:solidFill>
              </a:rPr>
              <a:t>number</a:t>
            </a:r>
            <a:r>
              <a:rPr lang="en-US" altLang="zh-TW" sz="1800">
                <a:solidFill>
                  <a:srgbClr val="0000FF"/>
                </a:solidFill>
              </a:rPr>
              <a:t>(</a:t>
            </a:r>
            <a:r>
              <a:rPr lang="en-US" altLang="zh-TW" sz="1800" i="1">
                <a:solidFill>
                  <a:srgbClr val="0000FF"/>
                </a:solidFill>
              </a:rPr>
              <a:t>p</a:t>
            </a:r>
            <a:r>
              <a:rPr lang="en-US" altLang="zh-TW" sz="1800">
                <a:solidFill>
                  <a:srgbClr val="0000FF"/>
                </a:solidFill>
              </a:rPr>
              <a:t>, </a:t>
            </a:r>
            <a:r>
              <a:rPr lang="en-US" altLang="zh-TW" sz="1800" i="1">
                <a:solidFill>
                  <a:srgbClr val="0000FF"/>
                </a:solidFill>
              </a:rPr>
              <a:t>q</a:t>
            </a:r>
            <a:r>
              <a:rPr lang="en-US" altLang="zh-TW" sz="1800">
                <a:solidFill>
                  <a:srgbClr val="0000FF"/>
                </a:solidFill>
              </a:rPr>
              <a:t>)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26571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?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79670"/>
              </p:ext>
            </p:extLst>
          </p:nvPr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1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/>
              <a:t>mtime</a:t>
            </a:r>
            <a:r>
              <a:rPr lang="en-US" altLang="zh-TW" sz="1800"/>
              <a:t>(1, 3) = min</a:t>
            </a:r>
            <a:r>
              <a:rPr lang="en-US" altLang="zh-TW" sz="1800" baseline="-25000"/>
              <a:t>1+1</a:t>
            </a:r>
            <a:r>
              <a:rPr lang="en-US" altLang="zh-TW" sz="1800" baseline="-25000">
                <a:sym typeface="Symbol"/>
              </a:rPr>
              <a:t> </a:t>
            </a:r>
            <a:r>
              <a:rPr lang="en-US" altLang="zh-TW" sz="1800" i="1" baseline="-25000">
                <a:solidFill>
                  <a:srgbClr val="FF0000"/>
                </a:solidFill>
              </a:rPr>
              <a:t>r </a:t>
            </a:r>
            <a:r>
              <a:rPr lang="en-US" altLang="zh-TW" sz="1800" baseline="-25000">
                <a:sym typeface="Symbol"/>
              </a:rPr>
              <a:t></a:t>
            </a:r>
            <a:r>
              <a:rPr lang="en-US" altLang="zh-TW" sz="1800" baseline="-25000"/>
              <a:t> 3</a:t>
            </a:r>
            <a:r>
              <a:rPr lang="en-US" altLang="zh-TW" sz="1800" baseline="-25000">
                <a:latin typeface="Symbol" pitchFamily="18" charset="2"/>
              </a:rPr>
              <a:t>-</a:t>
            </a:r>
            <a:r>
              <a:rPr lang="en-US" altLang="zh-TW" sz="1800" baseline="-25000"/>
              <a:t>1</a:t>
            </a:r>
            <a:r>
              <a:rPr lang="en-US" altLang="zh-TW" sz="1800"/>
              <a:t>{</a:t>
            </a:r>
            <a:r>
              <a:rPr lang="en-US" altLang="zh-TW" sz="1800" i="1">
                <a:highlight>
                  <a:srgbClr val="FFFF00"/>
                </a:highlight>
              </a:rPr>
              <a:t>mtime</a:t>
            </a:r>
            <a:r>
              <a:rPr lang="en-US" altLang="zh-TW" sz="1800">
                <a:highlight>
                  <a:srgbClr val="FFFF00"/>
                </a:highlight>
              </a:rPr>
              <a:t>(1, </a:t>
            </a:r>
            <a:r>
              <a:rPr lang="en-US" altLang="zh-TW" sz="1800" i="1">
                <a:highlight>
                  <a:srgbClr val="FFFF00"/>
                </a:highlight>
              </a:rPr>
              <a:t>r</a:t>
            </a:r>
            <a:r>
              <a:rPr lang="en-US" altLang="zh-TW" sz="1800">
                <a:highlight>
                  <a:srgbClr val="FFFF00"/>
                </a:highlight>
                <a:latin typeface="Symbol" pitchFamily="18" charset="2"/>
              </a:rPr>
              <a:t>-</a:t>
            </a:r>
            <a:r>
              <a:rPr lang="en-US" altLang="zh-TW" sz="1800">
                <a:highlight>
                  <a:srgbClr val="FFFF00"/>
                </a:highlight>
              </a:rPr>
              <a:t>1)</a:t>
            </a:r>
            <a:r>
              <a:rPr lang="en-US" altLang="zh-TW" sz="1800"/>
              <a:t>+</a:t>
            </a:r>
            <a:r>
              <a:rPr lang="en-US" altLang="zh-TW" sz="1800" i="1">
                <a:highlight>
                  <a:srgbClr val="00FF00"/>
                </a:highlight>
              </a:rPr>
              <a:t>mtime</a:t>
            </a:r>
            <a:r>
              <a:rPr lang="en-US" altLang="zh-TW" sz="1800">
                <a:highlight>
                  <a:srgbClr val="00FF00"/>
                </a:highlight>
              </a:rPr>
              <a:t>(r+1, 3)</a:t>
            </a:r>
            <a:r>
              <a:rPr lang="en-US" altLang="zh-TW" sz="1800"/>
              <a:t>} + </a:t>
            </a:r>
            <a:r>
              <a:rPr lang="en-US" altLang="zh-TW" sz="1800" i="1">
                <a:solidFill>
                  <a:srgbClr val="0000FF"/>
                </a:solidFill>
              </a:rPr>
              <a:t>number</a:t>
            </a:r>
            <a:r>
              <a:rPr lang="en-US" altLang="zh-TW" sz="1800">
                <a:solidFill>
                  <a:srgbClr val="0000FF"/>
                </a:solidFill>
              </a:rPr>
              <a:t>(1, 3)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66330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?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0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/>
              <a:t>mtime</a:t>
            </a:r>
            <a:r>
              <a:rPr lang="en-US" altLang="zh-TW" sz="1800"/>
              <a:t>(1, 4)</a:t>
            </a:r>
          </a:p>
          <a:p>
            <a:pPr lvl="1"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2 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mtime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(1, 1) + 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mtime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(3, 4)</a:t>
            </a:r>
            <a:endParaRPr lang="en-US" altLang="zh-TW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07214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?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1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/>
              <a:t>mtime</a:t>
            </a:r>
            <a:r>
              <a:rPr lang="en-US" altLang="zh-TW" sz="1800"/>
              <a:t>(1, 4)</a:t>
            </a:r>
          </a:p>
          <a:p>
            <a:pPr lvl="1"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3 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mtime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(1, 2) + 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mtime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(4, 4)</a:t>
            </a:r>
            <a:endParaRPr lang="en-US" altLang="zh-TW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20866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?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2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(2, 6): </a:t>
            </a: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3~5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12041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18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?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51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3</a:t>
            </a:r>
          </a:p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(2, 2) +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(4, 6) = 3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45418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18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?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98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4</a:t>
            </a:r>
          </a:p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(2, 3) +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(5, 6) = 7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12201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18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?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86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5</a:t>
            </a:r>
          </a:p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(2, 4) +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(6, 6) = 6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1646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18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?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484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/>
              <a:t>mtime</a:t>
            </a:r>
            <a:r>
              <a:rPr lang="en-US" altLang="zh-TW" sz="1800"/>
              <a:t>(2, 6)</a:t>
            </a:r>
            <a:br>
              <a:rPr lang="en-US" altLang="zh-TW" sz="1800"/>
            </a:br>
            <a:r>
              <a:rPr lang="en-US" altLang="zh-TW" sz="1800"/>
              <a:t>= number(2, 6) + </a:t>
            </a:r>
            <a:r>
              <a:rPr lang="en-US" altLang="zh-TW" sz="1800" i="1"/>
              <a:t>min</a:t>
            </a:r>
            <a:r>
              <a:rPr lang="en-US" altLang="zh-TW" sz="1800" i="1" baseline="-25000">
                <a:solidFill>
                  <a:srgbClr val="FF0000"/>
                </a:solidFill>
              </a:rPr>
              <a:t>r</a:t>
            </a:r>
            <a:r>
              <a:rPr lang="en-US" altLang="zh-TW" sz="1800" baseline="-25000">
                <a:solidFill>
                  <a:srgbClr val="FF0000"/>
                </a:solidFill>
              </a:rPr>
              <a:t> = 3~5</a:t>
            </a:r>
            <a:r>
              <a:rPr lang="en-US" altLang="zh-TW" sz="1800" baseline="-25000"/>
              <a:t> </a:t>
            </a:r>
            <a:r>
              <a:rPr lang="en-US" altLang="zh-TW" sz="1800"/>
              <a:t>{</a:t>
            </a:r>
            <a:r>
              <a:rPr lang="en-US" altLang="zh-TW" sz="1800" i="1"/>
              <a:t>mtime</a:t>
            </a:r>
            <a:r>
              <a:rPr lang="en-US" altLang="zh-TW" sz="1800"/>
              <a:t>(2, </a:t>
            </a:r>
            <a:r>
              <a:rPr lang="en-US" altLang="zh-TW" sz="1800" i="1"/>
              <a:t>r</a:t>
            </a:r>
            <a:r>
              <a:rPr lang="en-US" altLang="zh-TW" sz="1800">
                <a:latin typeface="Symbol" pitchFamily="18" charset="2"/>
              </a:rPr>
              <a:t>-</a:t>
            </a:r>
            <a:r>
              <a:rPr lang="en-US" altLang="zh-TW" sz="1800"/>
              <a:t>1)+</a:t>
            </a:r>
            <a:r>
              <a:rPr lang="en-US" altLang="zh-TW" sz="1800" i="1"/>
              <a:t>mtime</a:t>
            </a:r>
            <a:r>
              <a:rPr lang="en-US" altLang="zh-TW" sz="1800"/>
              <a:t>(</a:t>
            </a:r>
            <a:r>
              <a:rPr lang="en-US" altLang="zh-TW" sz="1800" i="1"/>
              <a:t>r</a:t>
            </a:r>
            <a:r>
              <a:rPr lang="en-US" altLang="zh-TW" sz="1800"/>
              <a:t>+1, 6)}</a:t>
            </a:r>
          </a:p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3: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(2, 2) +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(4, 6) = 3</a:t>
            </a:r>
          </a:p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4: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(2, 3) +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(5, 6) = 7</a:t>
            </a:r>
          </a:p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= 5: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(2, 4) + </a:t>
            </a:r>
            <a:r>
              <a:rPr lang="en-US" altLang="zh-TW" i="1">
                <a:solidFill>
                  <a:srgbClr val="0000FF"/>
                </a:solidFill>
              </a:rPr>
              <a:t>mtime</a:t>
            </a:r>
            <a:r>
              <a:rPr lang="en-US" altLang="zh-TW">
                <a:solidFill>
                  <a:srgbClr val="0000FF"/>
                </a:solidFill>
              </a:rPr>
              <a:t>(6, 6) = 6</a:t>
            </a:r>
          </a:p>
          <a:p>
            <a:pPr>
              <a:lnSpc>
                <a:spcPct val="90000"/>
              </a:lnSpc>
            </a:pPr>
            <a:endParaRPr lang="en-US" altLang="zh-TW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mtime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(2, 6) = 8 + 3 = 11</a:t>
            </a:r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/>
              <a:t>mtime</a:t>
            </a:r>
            <a:r>
              <a:rPr lang="en-US" altLang="zh-TW" sz="1800"/>
              <a:t>(2, 6) = </a:t>
            </a:r>
            <a:r>
              <a:rPr lang="en-US" altLang="zh-TW" sz="1800" b="1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33019"/>
              </p:ext>
            </p:extLst>
          </p:nvPr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18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11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72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8C79-5778-DE79-EEC2-E6AB60A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Mr. Wang’s Problem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5DD6F-3598-B626-60C1-3E262DAA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</a:t>
            </a:r>
            <a:r>
              <a:rPr lang="zh-TW" altLang="en-US"/>
              <a:t> </a:t>
            </a:r>
            <a:r>
              <a:rPr lang="en-US" altLang="zh-TW"/>
              <a:t>also</a:t>
            </a:r>
            <a:r>
              <a:rPr lang="zh-TW" altLang="en-US"/>
              <a:t> </a:t>
            </a:r>
            <a:r>
              <a:rPr lang="en-US" altLang="zh-TW"/>
              <a:t>knows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 b="1">
                <a:solidFill>
                  <a:srgbClr val="FF0000"/>
                </a:solidFill>
              </a:rPr>
              <a:t>number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of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gems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of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each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weight</a:t>
            </a:r>
            <a:r>
              <a:rPr lang="en-US" altLang="zh-TW"/>
              <a:t>.</a:t>
            </a:r>
          </a:p>
          <a:p>
            <a:r>
              <a:rPr lang="en-US" altLang="zh-TW"/>
              <a:t>How to classify the gems by their weight?</a:t>
            </a:r>
          </a:p>
        </p:txBody>
      </p:sp>
      <p:sp>
        <p:nvSpPr>
          <p:cNvPr id="4" name="立方體 3">
            <a:extLst>
              <a:ext uri="{FF2B5EF4-FFF2-40B4-BE49-F238E27FC236}">
                <a16:creationId xmlns:a16="http://schemas.microsoft.com/office/drawing/2014/main" id="{812722A1-507C-3646-8DD9-3AB7EC370DD0}"/>
              </a:ext>
            </a:extLst>
          </p:cNvPr>
          <p:cNvSpPr/>
          <p:nvPr/>
        </p:nvSpPr>
        <p:spPr>
          <a:xfrm>
            <a:off x="4240963" y="3732485"/>
            <a:ext cx="1808585" cy="11403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菱形 41">
            <a:extLst>
              <a:ext uri="{FF2B5EF4-FFF2-40B4-BE49-F238E27FC236}">
                <a16:creationId xmlns:a16="http://schemas.microsoft.com/office/drawing/2014/main" id="{6936A1F1-00D5-D426-795A-9217F93C2FFC}"/>
              </a:ext>
            </a:extLst>
          </p:cNvPr>
          <p:cNvSpPr/>
          <p:nvPr/>
        </p:nvSpPr>
        <p:spPr>
          <a:xfrm>
            <a:off x="5321538" y="3655921"/>
            <a:ext cx="431800" cy="493673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4ABB60C3-E2A4-35DB-8598-6C8080F04516}"/>
              </a:ext>
            </a:extLst>
          </p:cNvPr>
          <p:cNvSpPr/>
          <p:nvPr/>
        </p:nvSpPr>
        <p:spPr>
          <a:xfrm>
            <a:off x="4644977" y="3458601"/>
            <a:ext cx="431800" cy="421664"/>
          </a:xfrm>
          <a:prstGeom prst="ellipse">
            <a:avLst/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087874E6-2439-25BF-D76D-F4A70F8ED014}"/>
              </a:ext>
            </a:extLst>
          </p:cNvPr>
          <p:cNvSpPr/>
          <p:nvPr/>
        </p:nvSpPr>
        <p:spPr>
          <a:xfrm>
            <a:off x="5081404" y="3430068"/>
            <a:ext cx="431800" cy="368863"/>
          </a:xfrm>
          <a:prstGeom prst="triangl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五邊形 44">
            <a:extLst>
              <a:ext uri="{FF2B5EF4-FFF2-40B4-BE49-F238E27FC236}">
                <a16:creationId xmlns:a16="http://schemas.microsoft.com/office/drawing/2014/main" id="{F3C33BD7-6481-01CD-A49F-17500E567BD5}"/>
              </a:ext>
            </a:extLst>
          </p:cNvPr>
          <p:cNvSpPr/>
          <p:nvPr/>
        </p:nvSpPr>
        <p:spPr>
          <a:xfrm>
            <a:off x="4505141" y="3735508"/>
            <a:ext cx="468734" cy="406182"/>
          </a:xfrm>
          <a:prstGeom prst="pentagon">
            <a:avLst/>
          </a:prstGeom>
          <a:solidFill>
            <a:srgbClr val="00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7A2FFB-A4A1-1D25-BF92-91CD9465324D}"/>
              </a:ext>
            </a:extLst>
          </p:cNvPr>
          <p:cNvSpPr/>
          <p:nvPr/>
        </p:nvSpPr>
        <p:spPr>
          <a:xfrm>
            <a:off x="4254675" y="4024434"/>
            <a:ext cx="1513422" cy="8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gems</a:t>
            </a:r>
          </a:p>
        </p:txBody>
      </p:sp>
      <p:sp>
        <p:nvSpPr>
          <p:cNvPr id="47" name="Oval 34">
            <a:extLst>
              <a:ext uri="{FF2B5EF4-FFF2-40B4-BE49-F238E27FC236}">
                <a16:creationId xmlns:a16="http://schemas.microsoft.com/office/drawing/2014/main" id="{3F8FBAED-8EFB-8FC8-57DD-DC7DC571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44" y="5333486"/>
            <a:ext cx="288925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8" name="Line 35">
            <a:extLst>
              <a:ext uri="{FF2B5EF4-FFF2-40B4-BE49-F238E27FC236}">
                <a16:creationId xmlns:a16="http://schemas.microsoft.com/office/drawing/2014/main" id="{F4EA9C4E-2251-84F4-B7E9-712FEE514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07" y="5622411"/>
            <a:ext cx="1587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9" name="Line 36">
            <a:extLst>
              <a:ext uri="{FF2B5EF4-FFF2-40B4-BE49-F238E27FC236}">
                <a16:creationId xmlns:a16="http://schemas.microsoft.com/office/drawing/2014/main" id="{736A485F-3AEA-444E-23D4-F9C112E909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6394" y="5693848"/>
            <a:ext cx="21431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0FED6589-D68C-2F21-D4A9-BF94E885D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394" y="5766873"/>
            <a:ext cx="2143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1" name="Line 38">
            <a:extLst>
              <a:ext uri="{FF2B5EF4-FFF2-40B4-BE49-F238E27FC236}">
                <a16:creationId xmlns:a16="http://schemas.microsoft.com/office/drawing/2014/main" id="{11916B0B-06A2-FF03-094F-9930A1E17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182" y="5909748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2" name="Line 39">
            <a:extLst>
              <a:ext uri="{FF2B5EF4-FFF2-40B4-BE49-F238E27FC236}">
                <a16:creationId xmlns:a16="http://schemas.microsoft.com/office/drawing/2014/main" id="{3537E3CA-8EAB-89EC-D388-DECF0DB13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07" y="5909748"/>
            <a:ext cx="730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3" name="Line 40">
            <a:extLst>
              <a:ext uri="{FF2B5EF4-FFF2-40B4-BE49-F238E27FC236}">
                <a16:creationId xmlns:a16="http://schemas.microsoft.com/office/drawing/2014/main" id="{53AA6776-414D-5A29-FCDF-2E00983BFF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07" y="5622411"/>
            <a:ext cx="21748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4" name="Line 41">
            <a:extLst>
              <a:ext uri="{FF2B5EF4-FFF2-40B4-BE49-F238E27FC236}">
                <a16:creationId xmlns:a16="http://schemas.microsoft.com/office/drawing/2014/main" id="{CA8A4A7C-2962-E797-6795-BC11309FA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8193" y="5550974"/>
            <a:ext cx="214314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5" name="Line 43">
            <a:extLst>
              <a:ext uri="{FF2B5EF4-FFF2-40B4-BE49-F238E27FC236}">
                <a16:creationId xmlns:a16="http://schemas.microsoft.com/office/drawing/2014/main" id="{D99D7514-0B5D-96AE-1B98-16308C9C7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32" y="619867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graphicFrame>
        <p:nvGraphicFramePr>
          <p:cNvPr id="56" name="表格 5">
            <a:extLst>
              <a:ext uri="{FF2B5EF4-FFF2-40B4-BE49-F238E27FC236}">
                <a16:creationId xmlns:a16="http://schemas.microsoft.com/office/drawing/2014/main" id="{94D2209D-8600-D038-A83E-868A9D34E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06350"/>
              </p:ext>
            </p:extLst>
          </p:nvPr>
        </p:nvGraphicFramePr>
        <p:xfrm>
          <a:off x="2419728" y="3540548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AB022959-921A-F538-BFA2-6B814007BDC0}"/>
              </a:ext>
            </a:extLst>
          </p:cNvPr>
          <p:cNvGrpSpPr/>
          <p:nvPr/>
        </p:nvGrpSpPr>
        <p:grpSpPr>
          <a:xfrm flipH="1">
            <a:off x="7792488" y="4707156"/>
            <a:ext cx="448341" cy="1019275"/>
            <a:chOff x="7885754" y="5020892"/>
            <a:chExt cx="500063" cy="1019275"/>
          </a:xfrm>
          <a:solidFill>
            <a:srgbClr val="0070C0"/>
          </a:solidFill>
        </p:grpSpPr>
        <p:sp>
          <p:nvSpPr>
            <p:cNvPr id="58" name="Oval 34">
              <a:extLst>
                <a:ext uri="{FF2B5EF4-FFF2-40B4-BE49-F238E27FC236}">
                  <a16:creationId xmlns:a16="http://schemas.microsoft.com/office/drawing/2014/main" id="{65D3390F-344A-27DE-D640-1F3FF68F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29" y="5020892"/>
              <a:ext cx="288925" cy="288925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8969C2A6-CE52-61B4-C623-2423F8D45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6892" y="5309817"/>
              <a:ext cx="1587" cy="360362"/>
            </a:xfrm>
            <a:prstGeom prst="line">
              <a:avLst/>
            </a:prstGeom>
            <a:grp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2EE109AF-E3CA-5520-FA83-19F368153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754" y="5381254"/>
              <a:ext cx="211137" cy="300141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65D37872-3F7E-B1BF-3A87-1AA669DFE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136" y="5657440"/>
              <a:ext cx="104503" cy="358773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2" name="Line 40">
              <a:extLst>
                <a:ext uri="{FF2B5EF4-FFF2-40B4-BE49-F238E27FC236}">
                  <a16:creationId xmlns:a16="http://schemas.microsoft.com/office/drawing/2014/main" id="{1548070C-7614-C629-EFA1-81CF10364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6892" y="5309817"/>
              <a:ext cx="217487" cy="71437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EC771AB0-A002-6E75-6B24-4C8CD6748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14378" y="5166942"/>
              <a:ext cx="71439" cy="142875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FF471A9A-EA39-E649-51E1-C26B2E383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47868" y="5681394"/>
              <a:ext cx="49025" cy="358773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65" name="Text Box 44">
            <a:extLst>
              <a:ext uri="{FF2B5EF4-FFF2-40B4-BE49-F238E27FC236}">
                <a16:creationId xmlns:a16="http://schemas.microsoft.com/office/drawing/2014/main" id="{D0070E97-09DC-E96B-8CF9-E8468D01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519" y="3936372"/>
            <a:ext cx="47397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+mn-lt"/>
              </a:rPr>
              <a:t>TA</a:t>
            </a:r>
          </a:p>
        </p:txBody>
      </p:sp>
      <p:sp>
        <p:nvSpPr>
          <p:cNvPr id="66" name="Line 45">
            <a:extLst>
              <a:ext uri="{FF2B5EF4-FFF2-40B4-BE49-F238E27FC236}">
                <a16:creationId xmlns:a16="http://schemas.microsoft.com/office/drawing/2014/main" id="{8B1BC257-035B-DCBB-76CB-CB9FB50E4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3457" y="4257408"/>
            <a:ext cx="64050" cy="351131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67" name="Group 36">
            <a:extLst>
              <a:ext uri="{FF2B5EF4-FFF2-40B4-BE49-F238E27FC236}">
                <a16:creationId xmlns:a16="http://schemas.microsoft.com/office/drawing/2014/main" id="{1C073643-3550-624A-EDFF-9BD5B29C7104}"/>
              </a:ext>
            </a:extLst>
          </p:cNvPr>
          <p:cNvGrpSpPr>
            <a:grpSpLocks/>
          </p:cNvGrpSpPr>
          <p:nvPr/>
        </p:nvGrpSpPr>
        <p:grpSpPr bwMode="auto">
          <a:xfrm>
            <a:off x="4809360" y="5926302"/>
            <a:ext cx="2016125" cy="287337"/>
            <a:chOff x="2154" y="2024"/>
            <a:chExt cx="1270" cy="181"/>
          </a:xfrm>
        </p:grpSpPr>
        <p:sp>
          <p:nvSpPr>
            <p:cNvPr id="68" name="Line 4">
              <a:extLst>
                <a:ext uri="{FF2B5EF4-FFF2-40B4-BE49-F238E27FC236}">
                  <a16:creationId xmlns:a16="http://schemas.microsoft.com/office/drawing/2014/main" id="{9692F430-8A3B-AB64-928D-9EB5E9338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2069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9" name="AutoShape 5">
              <a:extLst>
                <a:ext uri="{FF2B5EF4-FFF2-40B4-BE49-F238E27FC236}">
                  <a16:creationId xmlns:a16="http://schemas.microsoft.com/office/drawing/2014/main" id="{68FE7084-F46D-F65F-036C-9AA40C49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069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0" name="AutoShape 9">
              <a:extLst>
                <a:ext uri="{FF2B5EF4-FFF2-40B4-BE49-F238E27FC236}">
                  <a16:creationId xmlns:a16="http://schemas.microsoft.com/office/drawing/2014/main" id="{F78BA14E-FF25-9E99-EB90-3CAEB56A5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024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1" name="AutoShape 10">
              <a:extLst>
                <a:ext uri="{FF2B5EF4-FFF2-40B4-BE49-F238E27FC236}">
                  <a16:creationId xmlns:a16="http://schemas.microsoft.com/office/drawing/2014/main" id="{FEB3EBDC-F004-0A52-AA9B-D48C4721A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024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EFA9EB09-149C-16C1-289E-930BCEDE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</a:t>
            </a:fld>
            <a:endParaRPr lang="en-US"/>
          </a:p>
        </p:txBody>
      </p:sp>
      <p:sp>
        <p:nvSpPr>
          <p:cNvPr id="73" name="語音泡泡: 橢圓形 72">
            <a:extLst>
              <a:ext uri="{FF2B5EF4-FFF2-40B4-BE49-F238E27FC236}">
                <a16:creationId xmlns:a16="http://schemas.microsoft.com/office/drawing/2014/main" id="{317C10F8-58EB-BC85-339A-A1CC1E2D36F0}"/>
              </a:ext>
            </a:extLst>
          </p:cNvPr>
          <p:cNvSpPr/>
          <p:nvPr/>
        </p:nvSpPr>
        <p:spPr>
          <a:xfrm>
            <a:off x="6245941" y="4124352"/>
            <a:ext cx="1581564" cy="551641"/>
          </a:xfrm>
          <a:prstGeom prst="wedgeEllipseCallout">
            <a:avLst>
              <a:gd name="adj1" fmla="val 50678"/>
              <a:gd name="adj2" fmla="val 548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 got this!</a:t>
            </a:r>
          </a:p>
        </p:txBody>
      </p:sp>
    </p:spTree>
    <p:extLst>
      <p:ext uri="{BB962C8B-B14F-4D97-AF65-F5344CB8AC3E}">
        <p14:creationId xmlns:p14="http://schemas.microsoft.com/office/powerpoint/2010/main" val="14057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/>
              <a:t>mtime</a:t>
            </a:r>
            <a:r>
              <a:rPr lang="en-US" altLang="zh-TW" sz="1800"/>
              <a:t>(</a:t>
            </a:r>
            <a:r>
              <a:rPr lang="en-US" altLang="zh-TW" sz="1800" i="1"/>
              <a:t>p</a:t>
            </a:r>
            <a:r>
              <a:rPr lang="en-US" altLang="zh-TW" sz="1800"/>
              <a:t>, </a:t>
            </a:r>
            <a:r>
              <a:rPr lang="en-US" altLang="zh-TW" sz="1800" i="1"/>
              <a:t>q</a:t>
            </a:r>
            <a:r>
              <a:rPr lang="en-US" altLang="zh-TW" sz="1800"/>
              <a:t>) = min</a:t>
            </a:r>
            <a:r>
              <a:rPr lang="en-US" altLang="zh-TW" sz="1800" i="1" baseline="-25000"/>
              <a:t>p</a:t>
            </a:r>
            <a:r>
              <a:rPr lang="en-US" altLang="zh-TW" sz="1800" baseline="-25000"/>
              <a:t>+1</a:t>
            </a:r>
            <a:r>
              <a:rPr lang="en-US" altLang="zh-TW" sz="1800" baseline="-25000">
                <a:sym typeface="Symbol"/>
              </a:rPr>
              <a:t> </a:t>
            </a:r>
            <a:r>
              <a:rPr lang="en-US" altLang="zh-TW" sz="1800" i="1" baseline="-25000">
                <a:solidFill>
                  <a:srgbClr val="FF0000"/>
                </a:solidFill>
              </a:rPr>
              <a:t>r </a:t>
            </a:r>
            <a:r>
              <a:rPr lang="en-US" altLang="zh-TW" sz="1800" baseline="-25000">
                <a:sym typeface="Symbol"/>
              </a:rPr>
              <a:t></a:t>
            </a:r>
            <a:r>
              <a:rPr lang="en-US" altLang="zh-TW" sz="1800" baseline="-25000"/>
              <a:t> </a:t>
            </a:r>
            <a:r>
              <a:rPr lang="en-US" altLang="zh-TW" sz="1800" i="1" baseline="-25000"/>
              <a:t>q</a:t>
            </a:r>
            <a:r>
              <a:rPr lang="en-US" altLang="zh-TW" sz="1800" baseline="-25000">
                <a:latin typeface="Symbol" pitchFamily="18" charset="2"/>
              </a:rPr>
              <a:t>-</a:t>
            </a:r>
            <a:r>
              <a:rPr lang="en-US" altLang="zh-TW" sz="1800" baseline="-25000"/>
              <a:t>1</a:t>
            </a:r>
            <a:r>
              <a:rPr lang="en-US" altLang="zh-TW" sz="1800"/>
              <a:t>{</a:t>
            </a:r>
            <a:r>
              <a:rPr lang="en-US" altLang="zh-TW" sz="1800" i="1"/>
              <a:t>mtime</a:t>
            </a:r>
            <a:r>
              <a:rPr lang="en-US" altLang="zh-TW" sz="1800"/>
              <a:t>(</a:t>
            </a:r>
            <a:r>
              <a:rPr lang="en-US" altLang="zh-TW" sz="1800" i="1"/>
              <a:t>p</a:t>
            </a:r>
            <a:r>
              <a:rPr lang="en-US" altLang="zh-TW" sz="1800"/>
              <a:t>, </a:t>
            </a:r>
            <a:r>
              <a:rPr lang="en-US" altLang="zh-TW" sz="1800" i="1"/>
              <a:t>r</a:t>
            </a:r>
            <a:r>
              <a:rPr lang="en-US" altLang="zh-TW" sz="1800">
                <a:latin typeface="Symbol" pitchFamily="18" charset="2"/>
              </a:rPr>
              <a:t>-</a:t>
            </a:r>
            <a:r>
              <a:rPr lang="en-US" altLang="zh-TW" sz="1800"/>
              <a:t>1)+</a:t>
            </a:r>
            <a:r>
              <a:rPr lang="en-US" altLang="zh-TW" sz="1800" i="1"/>
              <a:t>mtime</a:t>
            </a:r>
            <a:r>
              <a:rPr lang="en-US" altLang="zh-TW" sz="1800"/>
              <a:t>(</a:t>
            </a:r>
            <a:r>
              <a:rPr lang="en-US" altLang="zh-TW" sz="1800" i="1"/>
              <a:t>r</a:t>
            </a:r>
            <a:r>
              <a:rPr lang="en-US" altLang="zh-TW" sz="1800"/>
              <a:t>+1, </a:t>
            </a:r>
            <a:r>
              <a:rPr lang="en-US" altLang="zh-TW" sz="1800" i="1"/>
              <a:t>q</a:t>
            </a:r>
            <a:r>
              <a:rPr lang="en-US" altLang="zh-TW" sz="1800"/>
              <a:t>)} + </a:t>
            </a:r>
            <a:r>
              <a:rPr lang="en-US" altLang="zh-TW" sz="1800" i="1">
                <a:solidFill>
                  <a:srgbClr val="0000FF"/>
                </a:solidFill>
              </a:rPr>
              <a:t>number</a:t>
            </a:r>
            <a:r>
              <a:rPr lang="en-US" altLang="zh-TW" sz="1800">
                <a:solidFill>
                  <a:srgbClr val="0000FF"/>
                </a:solidFill>
              </a:rPr>
              <a:t>(</a:t>
            </a:r>
            <a:r>
              <a:rPr lang="en-US" altLang="zh-TW" sz="1800" i="1">
                <a:solidFill>
                  <a:srgbClr val="0000FF"/>
                </a:solidFill>
              </a:rPr>
              <a:t>p</a:t>
            </a:r>
            <a:r>
              <a:rPr lang="en-US" altLang="zh-TW" sz="1800">
                <a:solidFill>
                  <a:srgbClr val="0000FF"/>
                </a:solidFill>
              </a:rPr>
              <a:t>, </a:t>
            </a:r>
            <a:r>
              <a:rPr lang="en-US" altLang="zh-TW" sz="1800" i="1">
                <a:solidFill>
                  <a:srgbClr val="0000FF"/>
                </a:solidFill>
              </a:rPr>
              <a:t>q</a:t>
            </a:r>
            <a:r>
              <a:rPr lang="en-US" altLang="zh-TW" sz="1800">
                <a:solidFill>
                  <a:srgbClr val="0000FF"/>
                </a:solidFill>
              </a:rPr>
              <a:t>)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/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18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24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11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5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803F368-E4EF-3E9B-FEB8-ED2486273025}"/>
              </a:ext>
            </a:extLst>
          </p:cNvPr>
          <p:cNvGraphicFramePr>
            <a:graphicFrameLocks noGrp="1"/>
          </p:cNvGraphicFramePr>
          <p:nvPr/>
        </p:nvGraphicFramePr>
        <p:xfrm>
          <a:off x="1590414" y="4327770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9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>
                <a:solidFill>
                  <a:srgbClr val="0000FF"/>
                </a:solidFill>
              </a:rPr>
              <a:t>Time: </a:t>
            </a:r>
            <a:r>
              <a:rPr lang="en-US" altLang="zh-TW" sz="1800" i="1">
                <a:solidFill>
                  <a:srgbClr val="0000FF"/>
                </a:solidFill>
              </a:rPr>
              <a:t>O</a:t>
            </a:r>
            <a:r>
              <a:rPr lang="en-US" altLang="zh-TW" sz="1800">
                <a:solidFill>
                  <a:srgbClr val="0000FF"/>
                </a:solidFill>
              </a:rPr>
              <a:t>(</a:t>
            </a:r>
            <a:r>
              <a:rPr lang="en-US" altLang="zh-TW" sz="1800" i="1">
                <a:solidFill>
                  <a:srgbClr val="0000FF"/>
                </a:solidFill>
              </a:rPr>
              <a:t>n</a:t>
            </a:r>
            <a:r>
              <a:rPr lang="en-US" altLang="zh-TW" sz="1800" baseline="30000">
                <a:solidFill>
                  <a:srgbClr val="0000FF"/>
                </a:solidFill>
              </a:rPr>
              <a:t>3</a:t>
            </a:r>
            <a:r>
              <a:rPr lang="en-US" altLang="zh-TW" sz="180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Space: </a:t>
            </a:r>
            <a:r>
              <a:rPr lang="en-US" altLang="zh-TW" i="1">
                <a:solidFill>
                  <a:srgbClr val="0000FF"/>
                </a:solidFill>
              </a:rPr>
              <a:t>O</a:t>
            </a:r>
            <a:r>
              <a:rPr lang="en-US" altLang="zh-TW">
                <a:solidFill>
                  <a:srgbClr val="0000FF"/>
                </a:solidFill>
              </a:rPr>
              <a:t>(</a:t>
            </a:r>
            <a:r>
              <a:rPr lang="en-US" altLang="zh-TW" i="1">
                <a:solidFill>
                  <a:srgbClr val="0000FF"/>
                </a:solidFill>
              </a:rPr>
              <a:t>n</a:t>
            </a:r>
            <a:r>
              <a:rPr lang="en-US" altLang="zh-TW" baseline="30000">
                <a:solidFill>
                  <a:srgbClr val="0000FF"/>
                </a:solidFill>
              </a:rPr>
              <a:t>2</a:t>
            </a:r>
            <a:r>
              <a:rPr lang="en-US" altLang="zh-TW">
                <a:solidFill>
                  <a:srgbClr val="0000FF"/>
                </a:solidFill>
              </a:rPr>
              <a:t>)</a:t>
            </a:r>
            <a:endParaRPr lang="en-US" altLang="zh-TW" sz="180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/>
        </p:nvGraphicFramePr>
        <p:xfrm>
          <a:off x="369904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18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24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11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904" y="285477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351000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31831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586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D067C-A187-E819-4059-AB1BC68D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Optimal Solution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28CADF-4FBC-55F3-7D53-E2E6954B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B6E170-1DC0-3913-4505-E3F277B9FBC3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062163"/>
            <a:ext cx="2016125" cy="287337"/>
            <a:chOff x="839" y="2841"/>
            <a:chExt cx="1270" cy="181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9F71B662-91A6-2C2D-C5C4-7D21EC2A4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E27075E8-933B-A7A8-4D20-DC341502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3B1D3137-3275-C9F5-C4B3-4754A2C61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AA1ED6E4-09B9-92DB-509F-2C71E060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A3F1FD5B-664C-10A1-9289-5F3973B861A4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701800"/>
            <a:ext cx="431800" cy="431800"/>
            <a:chOff x="1882" y="1842"/>
            <a:chExt cx="272" cy="27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E668D266-BD03-B35C-FFCF-3023F150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2FE8D29E-7CC4-37FA-1AB5-0C009EB9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F87A183E-BC52-277F-7CE4-15E1CD31B80F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971550" y="2565400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511450DC-2F62-7969-BC08-5B9D80D964F3}"/>
              </a:ext>
            </a:extLst>
          </p:cNvPr>
          <p:cNvSpPr>
            <a:spLocks noChangeArrowheads="1"/>
          </p:cNvSpPr>
          <p:nvPr/>
        </p:nvSpPr>
        <p:spPr bwMode="auto">
          <a:xfrm rot="1293082" flipH="1">
            <a:off x="3509963" y="2616200"/>
            <a:ext cx="1800225" cy="223838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986BA64F-825D-82B3-D1B9-DEA27A5A94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70087" y="288925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6" name="Text Box 35">
            <a:extLst>
              <a:ext uri="{FF2B5EF4-FFF2-40B4-BE49-F238E27FC236}">
                <a16:creationId xmlns:a16="http://schemas.microsoft.com/office/drawing/2014/main" id="{01006120-8226-046F-789C-C2CC6C36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10</a:t>
            </a: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810ABEAF-0045-B7ED-30C7-5D2D35F2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38354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4</a:t>
            </a:r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A2087686-76D5-2A6E-B425-B13A20D70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225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20</a:t>
            </a:r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25F4E51B-1BE1-AD50-A0C0-1F2501E7787A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3070225"/>
            <a:ext cx="2016125" cy="287338"/>
            <a:chOff x="2154" y="2024"/>
            <a:chExt cx="1270" cy="181"/>
          </a:xfrm>
        </p:grpSpPr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37EDCB48-28DC-BC40-3FC8-5AA1F7128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2069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FE3DD93A-F156-43FD-EF3F-C6A07921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069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2" name="AutoShape 41">
              <a:extLst>
                <a:ext uri="{FF2B5EF4-FFF2-40B4-BE49-F238E27FC236}">
                  <a16:creationId xmlns:a16="http://schemas.microsoft.com/office/drawing/2014/main" id="{8A8F6B0C-11BD-985A-517F-EB389102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024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3" name="AutoShape 42">
              <a:extLst>
                <a:ext uri="{FF2B5EF4-FFF2-40B4-BE49-F238E27FC236}">
                  <a16:creationId xmlns:a16="http://schemas.microsoft.com/office/drawing/2014/main" id="{4B56F185-8388-C0CC-3199-F7E0922B7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024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4" name="Group 46">
            <a:extLst>
              <a:ext uri="{FF2B5EF4-FFF2-40B4-BE49-F238E27FC236}">
                <a16:creationId xmlns:a16="http://schemas.microsoft.com/office/drawing/2014/main" id="{C0FB4CEC-2830-8884-FA6E-73C079919AF5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2709863"/>
            <a:ext cx="431800" cy="431800"/>
            <a:chOff x="2699" y="1842"/>
            <a:chExt cx="272" cy="272"/>
          </a:xfrm>
        </p:grpSpPr>
        <p:sp>
          <p:nvSpPr>
            <p:cNvPr id="25" name="AutoShape 47">
              <a:extLst>
                <a:ext uri="{FF2B5EF4-FFF2-40B4-BE49-F238E27FC236}">
                  <a16:creationId xmlns:a16="http://schemas.microsoft.com/office/drawing/2014/main" id="{FE139C03-8006-CF78-2B0D-47896FCAE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6g</a:t>
              </a:r>
            </a:p>
          </p:txBody>
        </p:sp>
        <p:sp>
          <p:nvSpPr>
            <p:cNvPr id="26" name="AutoShape 48">
              <a:extLst>
                <a:ext uri="{FF2B5EF4-FFF2-40B4-BE49-F238E27FC236}">
                  <a16:creationId xmlns:a16="http://schemas.microsoft.com/office/drawing/2014/main" id="{CF13DB6F-5E0E-D12E-81A4-E97DAD08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45FDE72D-43E0-F071-5A55-6B825C7A3343}"/>
              </a:ext>
            </a:extLst>
          </p:cNvPr>
          <p:cNvGrpSpPr>
            <a:grpSpLocks/>
          </p:cNvGrpSpPr>
          <p:nvPr/>
        </p:nvGrpSpPr>
        <p:grpSpPr bwMode="auto">
          <a:xfrm>
            <a:off x="4068763" y="4437063"/>
            <a:ext cx="2016125" cy="287337"/>
            <a:chOff x="3515" y="2840"/>
            <a:chExt cx="1270" cy="181"/>
          </a:xfrm>
        </p:grpSpPr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DF745CE5-246A-F29B-6E6E-F4A916CDE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85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9" name="AutoShape 51">
              <a:extLst>
                <a:ext uri="{FF2B5EF4-FFF2-40B4-BE49-F238E27FC236}">
                  <a16:creationId xmlns:a16="http://schemas.microsoft.com/office/drawing/2014/main" id="{6D6D6C0C-9EF6-D72A-5F83-FFCA274E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885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DFBC6FFD-4FDD-BD4F-D007-C9615CCC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40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CF7F5AC4-E849-017D-D782-0708BD90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840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32" name="Group 57">
            <a:extLst>
              <a:ext uri="{FF2B5EF4-FFF2-40B4-BE49-F238E27FC236}">
                <a16:creationId xmlns:a16="http://schemas.microsoft.com/office/drawing/2014/main" id="{D21CE587-EFAF-8463-17C6-15BDAF24049F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4078288"/>
            <a:ext cx="431800" cy="431800"/>
            <a:chOff x="3515" y="1842"/>
            <a:chExt cx="272" cy="272"/>
          </a:xfrm>
        </p:grpSpPr>
        <p:sp>
          <p:nvSpPr>
            <p:cNvPr id="33" name="AutoShape 58">
              <a:extLst>
                <a:ext uri="{FF2B5EF4-FFF2-40B4-BE49-F238E27FC236}">
                  <a16:creationId xmlns:a16="http://schemas.microsoft.com/office/drawing/2014/main" id="{969777A4-C96F-D1D3-ABBE-23569E90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4g</a:t>
              </a:r>
            </a:p>
          </p:txBody>
        </p:sp>
        <p:sp>
          <p:nvSpPr>
            <p:cNvPr id="34" name="AutoShape 59">
              <a:extLst>
                <a:ext uri="{FF2B5EF4-FFF2-40B4-BE49-F238E27FC236}">
                  <a16:creationId xmlns:a16="http://schemas.microsoft.com/office/drawing/2014/main" id="{D98B2A71-CE3C-DE28-2D84-732E2F0D2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35" name="AutoShape 61">
            <a:extLst>
              <a:ext uri="{FF2B5EF4-FFF2-40B4-BE49-F238E27FC236}">
                <a16:creationId xmlns:a16="http://schemas.microsoft.com/office/drawing/2014/main" id="{ED91851A-706D-9873-1E64-5E30D11C9828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7162800" y="3648075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6" name="AutoShape 66">
            <a:extLst>
              <a:ext uri="{FF2B5EF4-FFF2-40B4-BE49-F238E27FC236}">
                <a16:creationId xmlns:a16="http://schemas.microsoft.com/office/drawing/2014/main" id="{E676F01E-6AA8-037C-27FE-3F1EDDDABAE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34125" y="389890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7" name="AutoShape 85">
            <a:extLst>
              <a:ext uri="{FF2B5EF4-FFF2-40B4-BE49-F238E27FC236}">
                <a16:creationId xmlns:a16="http://schemas.microsoft.com/office/drawing/2014/main" id="{33A27ED2-CED2-DEE9-AC0B-34B0A251178D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3681413" y="49418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8" name="AutoShape 90">
            <a:extLst>
              <a:ext uri="{FF2B5EF4-FFF2-40B4-BE49-F238E27FC236}">
                <a16:creationId xmlns:a16="http://schemas.microsoft.com/office/drawing/2014/main" id="{2C5C5E55-4937-4482-6052-B8B7324E64B8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5580063" y="49418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9" name="AutoShape 95">
            <a:extLst>
              <a:ext uri="{FF2B5EF4-FFF2-40B4-BE49-F238E27FC236}">
                <a16:creationId xmlns:a16="http://schemas.microsoft.com/office/drawing/2014/main" id="{E9ABFFA7-6A4B-D2ED-0E38-DA82E32D8C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526573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0" name="Oval 98">
            <a:extLst>
              <a:ext uri="{FF2B5EF4-FFF2-40B4-BE49-F238E27FC236}">
                <a16:creationId xmlns:a16="http://schemas.microsoft.com/office/drawing/2014/main" id="{33613F15-CF9C-A265-7D79-E91AB1D870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92950" y="1123950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99">
            <a:extLst>
              <a:ext uri="{FF2B5EF4-FFF2-40B4-BE49-F238E27FC236}">
                <a16:creationId xmlns:a16="http://schemas.microsoft.com/office/drawing/2014/main" id="{1932069E-F822-7DC4-AE8F-0093C68F6E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1412875"/>
            <a:ext cx="1588" cy="36036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1B593C77-9480-4A5D-B782-693974216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588" y="1484313"/>
            <a:ext cx="212725" cy="144462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3" name="Line 101">
            <a:extLst>
              <a:ext uri="{FF2B5EF4-FFF2-40B4-BE49-F238E27FC236}">
                <a16:creationId xmlns:a16="http://schemas.microsoft.com/office/drawing/2014/main" id="{033014E8-2BFC-C87A-C388-EB9E765F97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0288" y="1412875"/>
            <a:ext cx="73025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4" name="Line 102">
            <a:extLst>
              <a:ext uri="{FF2B5EF4-FFF2-40B4-BE49-F238E27FC236}">
                <a16:creationId xmlns:a16="http://schemas.microsoft.com/office/drawing/2014/main" id="{E8BE6B08-F2BD-0468-D17D-EF87BDD7D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0113" y="1700213"/>
            <a:ext cx="1587" cy="431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6C420DF2-653C-A7A0-5FAE-B0F7EE8A71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7563" y="1700213"/>
            <a:ext cx="7302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6" name="Line 104">
            <a:extLst>
              <a:ext uri="{FF2B5EF4-FFF2-40B4-BE49-F238E27FC236}">
                <a16:creationId xmlns:a16="http://schemas.microsoft.com/office/drawing/2014/main" id="{A063A163-8DF2-C3C5-7186-CA0847A37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484313"/>
            <a:ext cx="220663" cy="144462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7" name="Line 105">
            <a:extLst>
              <a:ext uri="{FF2B5EF4-FFF2-40B4-BE49-F238E27FC236}">
                <a16:creationId xmlns:a16="http://schemas.microsoft.com/office/drawing/2014/main" id="{A44605EE-41FF-0416-4D4F-19372D8A9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9925" y="1628775"/>
            <a:ext cx="215900" cy="7143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A302CB1B-0E83-0FD7-D660-954C207762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388" y="1987550"/>
            <a:ext cx="0" cy="142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9" name="Text Box 107">
            <a:extLst>
              <a:ext uri="{FF2B5EF4-FFF2-40B4-BE49-F238E27FC236}">
                <a16:creationId xmlns:a16="http://schemas.microsoft.com/office/drawing/2014/main" id="{D3B892A6-E97F-0572-0074-AB049467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8" y="44846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2</a:t>
            </a:r>
          </a:p>
        </p:txBody>
      </p:sp>
      <p:sp>
        <p:nvSpPr>
          <p:cNvPr id="50" name="Text Box 108">
            <a:extLst>
              <a:ext uri="{FF2B5EF4-FFF2-40B4-BE49-F238E27FC236}">
                <a16:creationId xmlns:a16="http://schemas.microsoft.com/office/drawing/2014/main" id="{3267A44C-8B7C-AEDA-F87A-B1D13F2A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8704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51" name="Text Box 109">
            <a:extLst>
              <a:ext uri="{FF2B5EF4-FFF2-40B4-BE49-F238E27FC236}">
                <a16:creationId xmlns:a16="http://schemas.microsoft.com/office/drawing/2014/main" id="{95B7C738-23E1-AAF4-7B51-19AEBD96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7340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52" name="Text Box 110">
            <a:extLst>
              <a:ext uri="{FF2B5EF4-FFF2-40B4-BE49-F238E27FC236}">
                <a16:creationId xmlns:a16="http://schemas.microsoft.com/office/drawing/2014/main" id="{1FB3E4F8-70CA-5FFF-3A05-7E159EF8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6165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53" name="Text Box 111">
            <a:extLst>
              <a:ext uri="{FF2B5EF4-FFF2-40B4-BE49-F238E27FC236}">
                <a16:creationId xmlns:a16="http://schemas.microsoft.com/office/drawing/2014/main" id="{0B07D936-9006-8F46-5AA2-169B83DC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57340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54" name="Text Box 112">
            <a:extLst>
              <a:ext uri="{FF2B5EF4-FFF2-40B4-BE49-F238E27FC236}">
                <a16:creationId xmlns:a16="http://schemas.microsoft.com/office/drawing/2014/main" id="{0941D0E1-5529-4D0C-BC2C-2205A40F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227647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6</a:t>
            </a:r>
          </a:p>
        </p:txBody>
      </p:sp>
      <p:sp>
        <p:nvSpPr>
          <p:cNvPr id="55" name="Text Box 113">
            <a:extLst>
              <a:ext uri="{FF2B5EF4-FFF2-40B4-BE49-F238E27FC236}">
                <a16:creationId xmlns:a16="http://schemas.microsoft.com/office/drawing/2014/main" id="{3CB88235-0398-A240-9B00-A353E2A9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36449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3</a:t>
            </a:r>
          </a:p>
        </p:txBody>
      </p:sp>
      <p:sp>
        <p:nvSpPr>
          <p:cNvPr id="56" name="AutoShape 115">
            <a:extLst>
              <a:ext uri="{FF2B5EF4-FFF2-40B4-BE49-F238E27FC236}">
                <a16:creationId xmlns:a16="http://schemas.microsoft.com/office/drawing/2014/main" id="{8EB0DB01-190F-B8F8-0DAF-A30177DE761F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5356225" y="36464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220AD59-5649-540D-AFE8-6EECC4ADB635}"/>
              </a:ext>
            </a:extLst>
          </p:cNvPr>
          <p:cNvSpPr/>
          <p:nvPr/>
        </p:nvSpPr>
        <p:spPr>
          <a:xfrm>
            <a:off x="1361631" y="1691935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39173E0-DDFF-6109-797E-7CA7EBAC131E}"/>
              </a:ext>
            </a:extLst>
          </p:cNvPr>
          <p:cNvSpPr/>
          <p:nvPr/>
        </p:nvSpPr>
        <p:spPr>
          <a:xfrm>
            <a:off x="5773377" y="2727995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B415854-3B73-9A1D-7817-61FFE5BD5BD6}"/>
              </a:ext>
            </a:extLst>
          </p:cNvPr>
          <p:cNvSpPr/>
          <p:nvPr/>
        </p:nvSpPr>
        <p:spPr>
          <a:xfrm>
            <a:off x="4092361" y="4083735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F2D2E7B-4A9C-8127-94B8-F5EBD978A308}"/>
              </a:ext>
            </a:extLst>
          </p:cNvPr>
          <p:cNvSpPr txBox="1"/>
          <p:nvPr/>
        </p:nvSpPr>
        <p:spPr>
          <a:xfrm>
            <a:off x="813960" y="29109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1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16E4243-9A81-296F-297C-812DD5FFF6F1}"/>
              </a:ext>
            </a:extLst>
          </p:cNvPr>
          <p:cNvSpPr txBox="1"/>
          <p:nvPr/>
        </p:nvSpPr>
        <p:spPr>
          <a:xfrm>
            <a:off x="2102579" y="33246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2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83ABE94-B453-3162-A1CB-ED9E2ED856ED}"/>
              </a:ext>
            </a:extLst>
          </p:cNvPr>
          <p:cNvSpPr txBox="1"/>
          <p:nvPr/>
        </p:nvSpPr>
        <p:spPr>
          <a:xfrm>
            <a:off x="3419475" y="53302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3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7DFCA73-6EE1-EF50-88AF-6F1CF664ECA8}"/>
              </a:ext>
            </a:extLst>
          </p:cNvPr>
          <p:cNvSpPr txBox="1"/>
          <p:nvPr/>
        </p:nvSpPr>
        <p:spPr>
          <a:xfrm>
            <a:off x="4770293" y="57324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45D2337-6675-CFC0-FE83-5E3B1266AA6D}"/>
              </a:ext>
            </a:extLst>
          </p:cNvPr>
          <p:cNvSpPr txBox="1"/>
          <p:nvPr/>
        </p:nvSpPr>
        <p:spPr>
          <a:xfrm>
            <a:off x="6023126" y="53357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5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4B67113-F05A-C68D-6464-2E00888EC75A}"/>
              </a:ext>
            </a:extLst>
          </p:cNvPr>
          <p:cNvSpPr txBox="1"/>
          <p:nvPr/>
        </p:nvSpPr>
        <p:spPr>
          <a:xfrm>
            <a:off x="6492389" y="447949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6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ACA2138-7445-F714-EB84-06D926C3893D}"/>
              </a:ext>
            </a:extLst>
          </p:cNvPr>
          <p:cNvSpPr txBox="1"/>
          <p:nvPr/>
        </p:nvSpPr>
        <p:spPr>
          <a:xfrm>
            <a:off x="7745496" y="406134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7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7" name="想法泡泡: 雲朵 66">
            <a:extLst>
              <a:ext uri="{FF2B5EF4-FFF2-40B4-BE49-F238E27FC236}">
                <a16:creationId xmlns:a16="http://schemas.microsoft.com/office/drawing/2014/main" id="{2596A657-AAE9-EB26-130C-E1A7364040AD}"/>
              </a:ext>
            </a:extLst>
          </p:cNvPr>
          <p:cNvSpPr/>
          <p:nvPr/>
        </p:nvSpPr>
        <p:spPr>
          <a:xfrm>
            <a:off x="7578148" y="254367"/>
            <a:ext cx="1179460" cy="631457"/>
          </a:xfrm>
          <a:prstGeom prst="cloudCallout">
            <a:avLst>
              <a:gd name="adj1" fmla="val -60003"/>
              <a:gd name="adj2" fmla="val 87968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DP!</a:t>
            </a:r>
          </a:p>
        </p:txBody>
      </p:sp>
      <p:sp>
        <p:nvSpPr>
          <p:cNvPr id="68" name="Text Box 109">
            <a:extLst>
              <a:ext uri="{FF2B5EF4-FFF2-40B4-BE49-F238E27FC236}">
                <a16:creationId xmlns:a16="http://schemas.microsoft.com/office/drawing/2014/main" id="{BCC90B8A-2701-97B2-A5A5-30D917087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66" y="5704185"/>
            <a:ext cx="1383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29 times</a:t>
            </a:r>
          </a:p>
        </p:txBody>
      </p:sp>
    </p:spTree>
    <p:extLst>
      <p:ext uri="{BB962C8B-B14F-4D97-AF65-F5344CB8AC3E}">
        <p14:creationId xmlns:p14="http://schemas.microsoft.com/office/powerpoint/2010/main" val="646011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recover the solution?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>
                <a:solidFill>
                  <a:schemeClr val="tx1"/>
                </a:solidFill>
              </a:rPr>
              <a:t>Backtracking: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chemeClr val="tx1"/>
                </a:solidFill>
              </a:rPr>
              <a:t>For each entry of </a:t>
            </a:r>
            <a:r>
              <a:rPr lang="en-US" altLang="zh-TW" i="1">
                <a:solidFill>
                  <a:schemeClr val="tx1"/>
                </a:solidFill>
              </a:rPr>
              <a:t>mtime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en-US" altLang="zh-TW" i="1">
                <a:solidFill>
                  <a:schemeClr val="tx1"/>
                </a:solidFill>
              </a:rPr>
              <a:t>p</a:t>
            </a:r>
            <a:r>
              <a:rPr lang="en-US" altLang="zh-TW">
                <a:solidFill>
                  <a:schemeClr val="tx1"/>
                </a:solidFill>
              </a:rPr>
              <a:t>, </a:t>
            </a:r>
            <a:r>
              <a:rPr lang="en-US" altLang="zh-TW" i="1">
                <a:solidFill>
                  <a:schemeClr val="tx1"/>
                </a:solidFill>
              </a:rPr>
              <a:t>q</a:t>
            </a:r>
            <a:r>
              <a:rPr lang="en-US" altLang="zh-TW">
                <a:solidFill>
                  <a:schemeClr val="tx1"/>
                </a:solidFill>
              </a:rPr>
              <a:t>),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en-US" altLang="zh-TW">
                <a:solidFill>
                  <a:schemeClr val="tx1"/>
                </a:solidFill>
              </a:rPr>
              <a:t>store the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best </a:t>
            </a:r>
            <a:r>
              <a:rPr lang="en-US" altLang="zh-TW" b="1" i="1">
                <a:solidFill>
                  <a:srgbClr val="FF0000"/>
                </a:solidFill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chemeClr val="tx1"/>
                </a:solidFill>
              </a:rPr>
              <a:t>Find the best solution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en-US" altLang="zh-TW">
                <a:solidFill>
                  <a:schemeClr val="tx1"/>
                </a:solidFill>
              </a:rPr>
              <a:t>by trancing the selected </a:t>
            </a:r>
            <a:r>
              <a:rPr lang="en-US" altLang="zh-TW" i="1">
                <a:solidFill>
                  <a:schemeClr val="tx1"/>
                </a:solidFill>
              </a:rPr>
              <a:t>r</a:t>
            </a:r>
            <a:r>
              <a:rPr lang="en-US" altLang="zh-TW">
                <a:solidFill>
                  <a:schemeClr val="tx1"/>
                </a:solidFill>
              </a:rPr>
              <a:t> backward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>
                <a:solidFill>
                  <a:srgbClr val="0000FF"/>
                </a:solidFill>
              </a:rPr>
              <a:t>mtime</a:t>
            </a:r>
            <a:r>
              <a:rPr lang="en-US" altLang="zh-TW" sz="1800">
                <a:solidFill>
                  <a:srgbClr val="0000FF"/>
                </a:solidFill>
              </a:rPr>
              <a:t>(1, 3): best </a:t>
            </a:r>
            <a:r>
              <a:rPr lang="en-US" altLang="zh-TW" sz="1800" i="1">
                <a:solidFill>
                  <a:srgbClr val="0000FF"/>
                </a:solidFill>
              </a:rPr>
              <a:t>r</a:t>
            </a:r>
            <a:r>
              <a:rPr lang="en-US" altLang="zh-TW" sz="1800">
                <a:solidFill>
                  <a:srgbClr val="0000FF"/>
                </a:solidFill>
              </a:rPr>
              <a:t> = 2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34332"/>
              </p:ext>
            </p:extLst>
          </p:nvPr>
        </p:nvGraphicFramePr>
        <p:xfrm>
          <a:off x="431122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83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12218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93049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5699080C-B333-BCB7-5FF5-DFEC1CF9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8552"/>
              </p:ext>
            </p:extLst>
          </p:nvPr>
        </p:nvGraphicFramePr>
        <p:xfrm>
          <a:off x="1371600" y="4207790"/>
          <a:ext cx="2527304" cy="2353500"/>
        </p:xfrm>
        <a:graphic>
          <a:graphicData uri="http://schemas.openxmlformats.org/drawingml/2006/table">
            <a:tbl>
              <a:tblPr/>
              <a:tblGrid>
                <a:gridCol w="31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32CDEC-750B-AF5E-E538-BD39132358B0}"/>
              </a:ext>
            </a:extLst>
          </p:cNvPr>
          <p:cNvSpPr txBox="1"/>
          <p:nvPr/>
        </p:nvSpPr>
        <p:spPr>
          <a:xfrm>
            <a:off x="1209536" y="52152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latin typeface="+mn-lt"/>
              </a:rPr>
              <a:t>p</a:t>
            </a:r>
            <a:endParaRPr lang="zh-TW" altLang="en-US" sz="1600" i="1" dirty="0">
              <a:latin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5AE2CC-5AC7-2874-47D1-ED018102050D}"/>
              </a:ext>
            </a:extLst>
          </p:cNvPr>
          <p:cNvSpPr txBox="1"/>
          <p:nvPr/>
        </p:nvSpPr>
        <p:spPr>
          <a:xfrm>
            <a:off x="2473188" y="3869236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>
                <a:latin typeface="+mn-lt"/>
              </a:rPr>
              <a:t>q</a:t>
            </a:r>
            <a:endParaRPr lang="zh-TW" altLang="en-US" sz="1600" i="1" dirty="0">
              <a:latin typeface="+mn-lt"/>
            </a:endParaRPr>
          </a:p>
        </p:txBody>
      </p:sp>
      <p:sp>
        <p:nvSpPr>
          <p:cNvPr id="14" name="Text Box 112">
            <a:extLst>
              <a:ext uri="{FF2B5EF4-FFF2-40B4-BE49-F238E27FC236}">
                <a16:creationId xmlns:a16="http://schemas.microsoft.com/office/drawing/2014/main" id="{C530188A-7C38-92B2-0AF1-46917ACA9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415" y="3530682"/>
            <a:ext cx="13131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best_r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(</a:t>
            </a:r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p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, </a:t>
            </a:r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q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)</a:t>
            </a:r>
            <a:endParaRPr lang="en-US" altLang="zh-TW" sz="1600" dirty="0">
              <a:solidFill>
                <a:srgbClr val="0000FF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68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>
                <a:solidFill>
                  <a:srgbClr val="0000FF"/>
                </a:solidFill>
              </a:rPr>
              <a:t>mtime</a:t>
            </a:r>
            <a:r>
              <a:rPr lang="en-US" altLang="zh-TW" sz="1800">
                <a:solidFill>
                  <a:srgbClr val="0000FF"/>
                </a:solidFill>
              </a:rPr>
              <a:t>(2, 4): best </a:t>
            </a:r>
            <a:r>
              <a:rPr lang="en-US" altLang="zh-TW" sz="1800" i="1">
                <a:solidFill>
                  <a:srgbClr val="0000FF"/>
                </a:solidFill>
              </a:rPr>
              <a:t>r</a:t>
            </a:r>
            <a:r>
              <a:rPr lang="en-US" altLang="zh-TW" sz="1800">
                <a:solidFill>
                  <a:srgbClr val="0000FF"/>
                </a:solidFill>
              </a:rPr>
              <a:t> = 3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57889"/>
              </p:ext>
            </p:extLst>
          </p:nvPr>
        </p:nvGraphicFramePr>
        <p:xfrm>
          <a:off x="431122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83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12218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93049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5699080C-B333-BCB7-5FF5-DFEC1CF9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78598"/>
              </p:ext>
            </p:extLst>
          </p:nvPr>
        </p:nvGraphicFramePr>
        <p:xfrm>
          <a:off x="1371600" y="4207790"/>
          <a:ext cx="2527304" cy="2353500"/>
        </p:xfrm>
        <a:graphic>
          <a:graphicData uri="http://schemas.openxmlformats.org/drawingml/2006/table">
            <a:tbl>
              <a:tblPr/>
              <a:tblGrid>
                <a:gridCol w="31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32CDEC-750B-AF5E-E538-BD39132358B0}"/>
              </a:ext>
            </a:extLst>
          </p:cNvPr>
          <p:cNvSpPr txBox="1"/>
          <p:nvPr/>
        </p:nvSpPr>
        <p:spPr>
          <a:xfrm>
            <a:off x="1209536" y="52152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latin typeface="+mn-lt"/>
              </a:rPr>
              <a:t>p</a:t>
            </a:r>
            <a:endParaRPr lang="zh-TW" altLang="en-US" sz="1600" i="1" dirty="0">
              <a:latin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5AE2CC-5AC7-2874-47D1-ED018102050D}"/>
              </a:ext>
            </a:extLst>
          </p:cNvPr>
          <p:cNvSpPr txBox="1"/>
          <p:nvPr/>
        </p:nvSpPr>
        <p:spPr>
          <a:xfrm>
            <a:off x="2473188" y="3869236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>
                <a:latin typeface="+mn-lt"/>
              </a:rPr>
              <a:t>q</a:t>
            </a:r>
            <a:endParaRPr lang="zh-TW" altLang="en-US" sz="1600" i="1" dirty="0">
              <a:latin typeface="+mn-lt"/>
            </a:endParaRPr>
          </a:p>
        </p:txBody>
      </p:sp>
      <p:sp>
        <p:nvSpPr>
          <p:cNvPr id="9" name="Text Box 112">
            <a:extLst>
              <a:ext uri="{FF2B5EF4-FFF2-40B4-BE49-F238E27FC236}">
                <a16:creationId xmlns:a16="http://schemas.microsoft.com/office/drawing/2014/main" id="{C3E202E9-57F7-45D7-BDDD-A7B275F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415" y="3530682"/>
            <a:ext cx="13131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best_r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(</a:t>
            </a:r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p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, </a:t>
            </a:r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q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)</a:t>
            </a:r>
            <a:endParaRPr lang="en-US" altLang="zh-TW" sz="1600" dirty="0">
              <a:solidFill>
                <a:srgbClr val="0000FF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45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F6660-478C-4915-AFA5-6209B19E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i="1">
                <a:solidFill>
                  <a:srgbClr val="0000FF"/>
                </a:solidFill>
              </a:rPr>
              <a:t>mtime</a:t>
            </a:r>
            <a:r>
              <a:rPr lang="en-US" altLang="zh-TW" sz="1800">
                <a:solidFill>
                  <a:srgbClr val="0000FF"/>
                </a:solidFill>
              </a:rPr>
              <a:t>(1, 4): best </a:t>
            </a:r>
            <a:r>
              <a:rPr lang="en-US" altLang="zh-TW" sz="1800" i="1">
                <a:solidFill>
                  <a:srgbClr val="0000FF"/>
                </a:solidFill>
              </a:rPr>
              <a:t>r</a:t>
            </a:r>
            <a:r>
              <a:rPr lang="en-US" altLang="zh-TW" sz="1800">
                <a:solidFill>
                  <a:srgbClr val="0000FF"/>
                </a:solidFill>
              </a:rPr>
              <a:t> = 2</a:t>
            </a:r>
            <a:endParaRPr lang="en-US" altLang="zh-TW" sz="1800" i="1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2460"/>
              </p:ext>
            </p:extLst>
          </p:nvPr>
        </p:nvGraphicFramePr>
        <p:xfrm>
          <a:off x="4311221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18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833" y="2783665"/>
            <a:ext cx="1840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0000FF"/>
                </a:solidFill>
                <a:latin typeface="+mn-lt"/>
                <a:cs typeface="Calibri" pitchFamily="34" charset="0"/>
              </a:rPr>
              <a:t>mtime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122185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930497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5699080C-B333-BCB7-5FF5-DFEC1CF9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9020"/>
              </p:ext>
            </p:extLst>
          </p:nvPr>
        </p:nvGraphicFramePr>
        <p:xfrm>
          <a:off x="1371600" y="4207790"/>
          <a:ext cx="2527304" cy="2353500"/>
        </p:xfrm>
        <a:graphic>
          <a:graphicData uri="http://schemas.openxmlformats.org/drawingml/2006/table">
            <a:tbl>
              <a:tblPr/>
              <a:tblGrid>
                <a:gridCol w="31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4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32CDEC-750B-AF5E-E538-BD39132358B0}"/>
              </a:ext>
            </a:extLst>
          </p:cNvPr>
          <p:cNvSpPr txBox="1"/>
          <p:nvPr/>
        </p:nvSpPr>
        <p:spPr>
          <a:xfrm>
            <a:off x="1209536" y="52152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latin typeface="+mn-lt"/>
              </a:rPr>
              <a:t>p</a:t>
            </a:r>
            <a:endParaRPr lang="zh-TW" altLang="en-US" sz="1600" i="1" dirty="0">
              <a:latin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5AE2CC-5AC7-2874-47D1-ED018102050D}"/>
              </a:ext>
            </a:extLst>
          </p:cNvPr>
          <p:cNvSpPr txBox="1"/>
          <p:nvPr/>
        </p:nvSpPr>
        <p:spPr>
          <a:xfrm>
            <a:off x="2473188" y="3869236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>
                <a:latin typeface="+mn-lt"/>
              </a:rPr>
              <a:t>q</a:t>
            </a:r>
            <a:endParaRPr lang="zh-TW" altLang="en-US" sz="1600" i="1" dirty="0">
              <a:latin typeface="+mn-lt"/>
            </a:endParaRPr>
          </a:p>
        </p:txBody>
      </p:sp>
      <p:sp>
        <p:nvSpPr>
          <p:cNvPr id="13" name="Text Box 112">
            <a:extLst>
              <a:ext uri="{FF2B5EF4-FFF2-40B4-BE49-F238E27FC236}">
                <a16:creationId xmlns:a16="http://schemas.microsoft.com/office/drawing/2014/main" id="{79854021-2F90-C215-138A-ADF42D4CB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415" y="3530682"/>
            <a:ext cx="13131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best_r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(</a:t>
            </a:r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p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, </a:t>
            </a:r>
            <a:r>
              <a:rPr lang="en-US" altLang="zh-TW" sz="1600" i="1">
                <a:solidFill>
                  <a:srgbClr val="0000FF"/>
                </a:solidFill>
                <a:cs typeface="Calibri" pitchFamily="34" charset="0"/>
              </a:rPr>
              <a:t>q</a:t>
            </a:r>
            <a:r>
              <a:rPr lang="en-US" altLang="zh-TW" sz="1600">
                <a:solidFill>
                  <a:srgbClr val="0000FF"/>
                </a:solidFill>
                <a:cs typeface="Calibri" pitchFamily="34" charset="0"/>
              </a:rPr>
              <a:t>)</a:t>
            </a:r>
            <a:endParaRPr lang="en-US" altLang="zh-TW" sz="1600" dirty="0">
              <a:solidFill>
                <a:srgbClr val="0000FF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3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76286"/>
              </p:ext>
            </p:extLst>
          </p:nvPr>
        </p:nvGraphicFramePr>
        <p:xfrm>
          <a:off x="3179847" y="2942938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459" y="2783665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FF"/>
                </a:solidFill>
                <a:latin typeface="+mn-lt"/>
                <a:cs typeface="Calibri" pitchFamily="34" charset="0"/>
              </a:rPr>
              <a:t>best_r</a:t>
            </a:r>
            <a:r>
              <a:rPr lang="en-US" altLang="zh-TW" sz="280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2990811" y="460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5799123" y="2510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862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32C40-229D-6136-C480-576EF74B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Note that some entries may have more than one best choices</a:t>
            </a:r>
          </a:p>
          <a:p>
            <a:r>
              <a:rPr lang="en-US"/>
              <a:t>In such cases, simply choose </a:t>
            </a:r>
            <a:r>
              <a:rPr lang="en-US" b="1">
                <a:solidFill>
                  <a:srgbClr val="FF0000"/>
                </a:solidFill>
              </a:rPr>
              <a:t>any</a:t>
            </a:r>
            <a:r>
              <a:rPr lang="en-US"/>
              <a:t> one of the best choices to store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09687"/>
              </p:ext>
            </p:extLst>
          </p:nvPr>
        </p:nvGraphicFramePr>
        <p:xfrm>
          <a:off x="4912962" y="3633535"/>
          <a:ext cx="4049252" cy="2571306"/>
        </p:xfrm>
        <a:graphic>
          <a:graphicData uri="http://schemas.openxmlformats.org/drawingml/2006/table">
            <a:tbl>
              <a:tblPr/>
              <a:tblGrid>
                <a:gridCol w="50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1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08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8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8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0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8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0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8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8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679" y="5522381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FF"/>
                </a:solidFill>
                <a:latin typeface="+mn-lt"/>
                <a:cs typeface="Calibri" pitchFamily="34" charset="0"/>
              </a:rPr>
              <a:t>best_r</a:t>
            </a:r>
            <a:r>
              <a:rPr lang="en-US" altLang="zh-TW" sz="280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925501" y="47191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7173211" y="334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90B51F8-AC40-536A-FA2C-4936E974ADF6}"/>
              </a:ext>
            </a:extLst>
          </p:cNvPr>
          <p:cNvSpPr/>
          <p:nvPr/>
        </p:nvSpPr>
        <p:spPr>
          <a:xfrm>
            <a:off x="8351201" y="4503149"/>
            <a:ext cx="730802" cy="497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A7520-A062-8F4A-2ABB-AC4FF9A8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Recover the solution:</a:t>
            </a:r>
          </a:p>
          <a:p>
            <a:pPr lvl="1"/>
            <a:r>
              <a:rPr lang="en-US" i="1"/>
              <a:t>r</a:t>
            </a:r>
            <a:r>
              <a:rPr lang="en-US"/>
              <a:t> = 2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mtime</a:t>
            </a:r>
            <a:r>
              <a:rPr lang="en-US">
                <a:sym typeface="Symbol" panose="05050102010706020507" pitchFamily="18" charset="2"/>
              </a:rPr>
              <a:t>(1, 1) + </a:t>
            </a:r>
            <a:r>
              <a:rPr lang="en-US" i="1">
                <a:sym typeface="Symbol" panose="05050102010706020507" pitchFamily="18" charset="2"/>
              </a:rPr>
              <a:t>mtime</a:t>
            </a:r>
            <a:r>
              <a:rPr lang="en-US">
                <a:sym typeface="Symbol" panose="05050102010706020507" pitchFamily="18" charset="2"/>
              </a:rPr>
              <a:t>(3, 7) </a:t>
            </a:r>
            <a:endParaRPr lang="en-US" i="1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65667"/>
              </p:ext>
            </p:extLst>
          </p:nvPr>
        </p:nvGraphicFramePr>
        <p:xfrm>
          <a:off x="4272478" y="3090170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819" y="2102964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FF"/>
                </a:solidFill>
                <a:latin typeface="+mn-lt"/>
                <a:cs typeface="Calibri" pitchFamily="34" charset="0"/>
              </a:rPr>
              <a:t>best_r</a:t>
            </a:r>
            <a:r>
              <a:rPr lang="en-US" altLang="zh-TW" sz="280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083442" y="47489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891754" y="26581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FC520-1501-8737-58E9-CBE7219BDAD4}"/>
              </a:ext>
            </a:extLst>
          </p:cNvPr>
          <p:cNvSpPr/>
          <p:nvPr/>
        </p:nvSpPr>
        <p:spPr>
          <a:xfrm>
            <a:off x="8345838" y="3568482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7B689-0033-167B-B151-B6F203FFA5A5}"/>
              </a:ext>
            </a:extLst>
          </p:cNvPr>
          <p:cNvSpPr/>
          <p:nvPr/>
        </p:nvSpPr>
        <p:spPr>
          <a:xfrm>
            <a:off x="4866469" y="3568482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11C3D-1277-7861-1EEA-E9529ADEB8C5}"/>
              </a:ext>
            </a:extLst>
          </p:cNvPr>
          <p:cNvSpPr/>
          <p:nvPr/>
        </p:nvSpPr>
        <p:spPr>
          <a:xfrm>
            <a:off x="8348749" y="4478044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25F449A-AFE3-2F14-D0C8-1F635565BDD2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16200000" flipV="1">
            <a:off x="6879475" y="1828797"/>
            <a:ext cx="12700" cy="347936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0C3E1706-0B63-C3F7-B6B9-3FABCEDC0C0F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8892480" y="3791270"/>
            <a:ext cx="2911" cy="909562"/>
          </a:xfrm>
          <a:prstGeom prst="curvedConnector3">
            <a:avLst>
              <a:gd name="adj1" fmla="val 795297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8C79-5778-DE79-EEC2-E6AB60A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5DD6F-3598-B626-60C1-3E262DAA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set of queries</a:t>
            </a:r>
            <a:br>
              <a:rPr lang="en-US" altLang="zh-TW" dirty="0"/>
            </a:br>
            <a:r>
              <a:rPr lang="en-US" altLang="zh-TW" dirty="0"/>
              <a:t>and the </a:t>
            </a:r>
            <a:r>
              <a:rPr lang="en-US" altLang="zh-TW" b="1" dirty="0">
                <a:solidFill>
                  <a:srgbClr val="FF0000"/>
                </a:solidFill>
              </a:rPr>
              <a:t>frequency</a:t>
            </a:r>
            <a:r>
              <a:rPr lang="en-US" altLang="zh-TW" dirty="0"/>
              <a:t> of each query</a:t>
            </a:r>
          </a:p>
          <a:p>
            <a:endParaRPr lang="en-US" altLang="zh-TW" dirty="0"/>
          </a:p>
          <a:p>
            <a:r>
              <a:rPr lang="en-US" altLang="zh-TW" dirty="0"/>
              <a:t>Construct a search structure that</a:t>
            </a:r>
            <a:br>
              <a:rPr lang="en-US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minimizes the total query time</a:t>
            </a:r>
          </a:p>
        </p:txBody>
      </p: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EFA9EB09-149C-16C1-289E-930BCEDE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1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A7520-A062-8F4A-2ABB-AC4FF9A8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Recover the solution:</a:t>
            </a:r>
          </a:p>
          <a:p>
            <a:pPr lvl="1"/>
            <a:r>
              <a:rPr lang="en-US" i="1"/>
              <a:t>r</a:t>
            </a:r>
            <a:r>
              <a:rPr lang="en-US"/>
              <a:t> = 2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mtime</a:t>
            </a:r>
            <a:r>
              <a:rPr lang="en-US">
                <a:sym typeface="Symbol" panose="05050102010706020507" pitchFamily="18" charset="2"/>
              </a:rPr>
              <a:t>(1, 1) + </a:t>
            </a:r>
            <a:r>
              <a:rPr lang="en-US" i="1">
                <a:sym typeface="Symbol" panose="05050102010706020507" pitchFamily="18" charset="2"/>
              </a:rPr>
              <a:t>mtime</a:t>
            </a:r>
            <a:r>
              <a:rPr lang="en-US">
                <a:sym typeface="Symbol" panose="05050102010706020507" pitchFamily="18" charset="2"/>
              </a:rPr>
              <a:t>(3, 7) </a:t>
            </a:r>
            <a:endParaRPr lang="en-US" i="1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/>
        </p:nvGraphicFramePr>
        <p:xfrm>
          <a:off x="4272478" y="3090170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819" y="2102964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FF"/>
                </a:solidFill>
                <a:latin typeface="+mn-lt"/>
                <a:cs typeface="Calibri" pitchFamily="34" charset="0"/>
              </a:rPr>
              <a:t>best_r</a:t>
            </a:r>
            <a:r>
              <a:rPr lang="en-US" altLang="zh-TW" sz="280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083442" y="47489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891754" y="26581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FC520-1501-8737-58E9-CBE7219BDAD4}"/>
              </a:ext>
            </a:extLst>
          </p:cNvPr>
          <p:cNvSpPr/>
          <p:nvPr/>
        </p:nvSpPr>
        <p:spPr>
          <a:xfrm>
            <a:off x="8345838" y="3568482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7B689-0033-167B-B151-B6F203FFA5A5}"/>
              </a:ext>
            </a:extLst>
          </p:cNvPr>
          <p:cNvSpPr/>
          <p:nvPr/>
        </p:nvSpPr>
        <p:spPr>
          <a:xfrm>
            <a:off x="4866469" y="3568482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11C3D-1277-7861-1EEA-E9529ADEB8C5}"/>
              </a:ext>
            </a:extLst>
          </p:cNvPr>
          <p:cNvSpPr/>
          <p:nvPr/>
        </p:nvSpPr>
        <p:spPr>
          <a:xfrm>
            <a:off x="8348749" y="4478044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25F449A-AFE3-2F14-D0C8-1F635565BDD2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16200000" flipV="1">
            <a:off x="6879475" y="1828797"/>
            <a:ext cx="12700" cy="347936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0C3E1706-0B63-C3F7-B6B9-3FABCEDC0C0F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8892480" y="3791270"/>
            <a:ext cx="2911" cy="909562"/>
          </a:xfrm>
          <a:prstGeom prst="curvedConnector3">
            <a:avLst>
              <a:gd name="adj1" fmla="val 795297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76736B-0B7C-B982-D1CF-7DA1E0F144DD}"/>
              </a:ext>
            </a:extLst>
          </p:cNvPr>
          <p:cNvGrpSpPr>
            <a:grpSpLocks/>
          </p:cNvGrpSpPr>
          <p:nvPr/>
        </p:nvGrpSpPr>
        <p:grpSpPr bwMode="auto">
          <a:xfrm>
            <a:off x="1121104" y="3822297"/>
            <a:ext cx="2016125" cy="287337"/>
            <a:chOff x="839" y="2841"/>
            <a:chExt cx="1270" cy="181"/>
          </a:xfrm>
        </p:grpSpPr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4567E0F3-C9F0-DA88-BD9A-C0653843D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68217744-5BD6-5E21-00E8-C56135484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42EEF2B9-905E-3FA1-E99A-9DB12A4C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2E973EDE-56C7-0F06-8E43-4752F67C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9" name="Group 12">
            <a:extLst>
              <a:ext uri="{FF2B5EF4-FFF2-40B4-BE49-F238E27FC236}">
                <a16:creationId xmlns:a16="http://schemas.microsoft.com/office/drawing/2014/main" id="{6D8AF0F1-9D3A-86B4-C7C8-DC82AEC2E5AB}"/>
              </a:ext>
            </a:extLst>
          </p:cNvPr>
          <p:cNvGrpSpPr>
            <a:grpSpLocks/>
          </p:cNvGrpSpPr>
          <p:nvPr/>
        </p:nvGrpSpPr>
        <p:grpSpPr bwMode="auto">
          <a:xfrm>
            <a:off x="2705429" y="3461934"/>
            <a:ext cx="431800" cy="431800"/>
            <a:chOff x="1882" y="1842"/>
            <a:chExt cx="272" cy="272"/>
          </a:xfrm>
        </p:grpSpPr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6CF0C937-B7FA-A64D-9229-50117B6A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CDB34487-11B7-D6CC-F85E-1AF47D91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167D968-DD22-79E4-8415-6678EC9FE06D}"/>
              </a:ext>
            </a:extLst>
          </p:cNvPr>
          <p:cNvSpPr/>
          <p:nvPr/>
        </p:nvSpPr>
        <p:spPr>
          <a:xfrm>
            <a:off x="1150822" y="3452069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DFDE5BEC-0CA5-766F-FF15-2FA8228D400C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875157" y="4150706"/>
            <a:ext cx="548669" cy="187522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F60AE3CE-478A-B66A-EB4B-84D52F356CA4}"/>
              </a:ext>
            </a:extLst>
          </p:cNvPr>
          <p:cNvSpPr>
            <a:spLocks noChangeArrowheads="1"/>
          </p:cNvSpPr>
          <p:nvPr/>
        </p:nvSpPr>
        <p:spPr bwMode="auto">
          <a:xfrm rot="2676301" flipH="1">
            <a:off x="2839153" y="4201646"/>
            <a:ext cx="596557" cy="151842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" name="AutoShape 26">
            <a:extLst>
              <a:ext uri="{FF2B5EF4-FFF2-40B4-BE49-F238E27FC236}">
                <a16:creationId xmlns:a16="http://schemas.microsoft.com/office/drawing/2014/main" id="{33A6E7D8-CB0F-59D4-CD23-5A2FA764F0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92599" y="4318211"/>
            <a:ext cx="400110" cy="215899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6" name="Group 42">
            <a:extLst>
              <a:ext uri="{FF2B5EF4-FFF2-40B4-BE49-F238E27FC236}">
                <a16:creationId xmlns:a16="http://schemas.microsoft.com/office/drawing/2014/main" id="{E69692CA-FAA9-1432-D2C3-29EEB6B4A6CE}"/>
              </a:ext>
            </a:extLst>
          </p:cNvPr>
          <p:cNvGrpSpPr>
            <a:grpSpLocks/>
          </p:cNvGrpSpPr>
          <p:nvPr/>
        </p:nvGrpSpPr>
        <p:grpSpPr bwMode="auto">
          <a:xfrm>
            <a:off x="2832057" y="4495733"/>
            <a:ext cx="1225550" cy="1368425"/>
            <a:chOff x="3198" y="2341"/>
            <a:chExt cx="772" cy="862"/>
          </a:xfrm>
        </p:grpSpPr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8647184-49DC-0505-A261-740E7D139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FB7EBEB3-0279-9BF7-F6E7-1316839B8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2836"/>
              <a:ext cx="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3 ~ 7 g</a:t>
              </a: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C6F896CB-4357-F5AD-00EE-B9DC9631ADA1}"/>
              </a:ext>
            </a:extLst>
          </p:cNvPr>
          <p:cNvGrpSpPr>
            <a:grpSpLocks/>
          </p:cNvGrpSpPr>
          <p:nvPr/>
        </p:nvGrpSpPr>
        <p:grpSpPr bwMode="auto">
          <a:xfrm>
            <a:off x="382545" y="4495733"/>
            <a:ext cx="1225550" cy="1368425"/>
            <a:chOff x="1655" y="2341"/>
            <a:chExt cx="772" cy="862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85D08C2E-C070-9DA1-FD66-5788E465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211F71B8-581B-8C4F-42E9-5E2E4D57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6"/>
              <a:ext cx="5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1 ~ 1 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7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A7520-A062-8F4A-2ABB-AC4FF9A8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ym typeface="Symbol" panose="05050102010706020507" pitchFamily="18" charset="2"/>
              </a:rPr>
              <a:t>mtime</a:t>
            </a:r>
            <a:r>
              <a:rPr lang="en-US">
                <a:sym typeface="Symbol" panose="05050102010706020507" pitchFamily="18" charset="2"/>
              </a:rPr>
              <a:t>(1, 1) = 0  done </a:t>
            </a:r>
            <a:endParaRPr lang="en-US" i="1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/>
        </p:nvGraphicFramePr>
        <p:xfrm>
          <a:off x="4272478" y="3090170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819" y="2102964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FF"/>
                </a:solidFill>
                <a:latin typeface="+mn-lt"/>
                <a:cs typeface="Calibri" pitchFamily="34" charset="0"/>
              </a:rPr>
              <a:t>best_r</a:t>
            </a:r>
            <a:r>
              <a:rPr lang="en-US" altLang="zh-TW" sz="280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083442" y="47489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891754" y="26581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7B689-0033-167B-B151-B6F203FFA5A5}"/>
              </a:ext>
            </a:extLst>
          </p:cNvPr>
          <p:cNvSpPr/>
          <p:nvPr/>
        </p:nvSpPr>
        <p:spPr>
          <a:xfrm>
            <a:off x="4866469" y="3568482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76736B-0B7C-B982-D1CF-7DA1E0F144DD}"/>
              </a:ext>
            </a:extLst>
          </p:cNvPr>
          <p:cNvGrpSpPr>
            <a:grpSpLocks/>
          </p:cNvGrpSpPr>
          <p:nvPr/>
        </p:nvGrpSpPr>
        <p:grpSpPr bwMode="auto">
          <a:xfrm>
            <a:off x="1121104" y="3822297"/>
            <a:ext cx="2016125" cy="287337"/>
            <a:chOff x="839" y="2841"/>
            <a:chExt cx="1270" cy="181"/>
          </a:xfrm>
        </p:grpSpPr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4567E0F3-C9F0-DA88-BD9A-C0653843D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68217744-5BD6-5E21-00E8-C56135484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42EEF2B9-905E-3FA1-E99A-9DB12A4C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2E973EDE-56C7-0F06-8E43-4752F67C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9" name="Group 12">
            <a:extLst>
              <a:ext uri="{FF2B5EF4-FFF2-40B4-BE49-F238E27FC236}">
                <a16:creationId xmlns:a16="http://schemas.microsoft.com/office/drawing/2014/main" id="{6D8AF0F1-9D3A-86B4-C7C8-DC82AEC2E5AB}"/>
              </a:ext>
            </a:extLst>
          </p:cNvPr>
          <p:cNvGrpSpPr>
            <a:grpSpLocks/>
          </p:cNvGrpSpPr>
          <p:nvPr/>
        </p:nvGrpSpPr>
        <p:grpSpPr bwMode="auto">
          <a:xfrm>
            <a:off x="2705429" y="3461934"/>
            <a:ext cx="431800" cy="431800"/>
            <a:chOff x="1882" y="1842"/>
            <a:chExt cx="272" cy="272"/>
          </a:xfrm>
        </p:grpSpPr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6CF0C937-B7FA-A64D-9229-50117B6A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CDB34487-11B7-D6CC-F85E-1AF47D91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167D968-DD22-79E4-8415-6678EC9FE06D}"/>
              </a:ext>
            </a:extLst>
          </p:cNvPr>
          <p:cNvSpPr/>
          <p:nvPr/>
        </p:nvSpPr>
        <p:spPr>
          <a:xfrm>
            <a:off x="1150822" y="3452069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DFDE5BEC-0CA5-766F-FF15-2FA8228D400C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875157" y="4150706"/>
            <a:ext cx="548669" cy="187522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F60AE3CE-478A-B66A-EB4B-84D52F356CA4}"/>
              </a:ext>
            </a:extLst>
          </p:cNvPr>
          <p:cNvSpPr>
            <a:spLocks noChangeArrowheads="1"/>
          </p:cNvSpPr>
          <p:nvPr/>
        </p:nvSpPr>
        <p:spPr bwMode="auto">
          <a:xfrm rot="2676301" flipH="1">
            <a:off x="2839153" y="4201646"/>
            <a:ext cx="596557" cy="151842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" name="AutoShape 26">
            <a:extLst>
              <a:ext uri="{FF2B5EF4-FFF2-40B4-BE49-F238E27FC236}">
                <a16:creationId xmlns:a16="http://schemas.microsoft.com/office/drawing/2014/main" id="{33A6E7D8-CB0F-59D4-CD23-5A2FA764F0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92599" y="4318211"/>
            <a:ext cx="400110" cy="215899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6" name="Group 42">
            <a:extLst>
              <a:ext uri="{FF2B5EF4-FFF2-40B4-BE49-F238E27FC236}">
                <a16:creationId xmlns:a16="http://schemas.microsoft.com/office/drawing/2014/main" id="{E69692CA-FAA9-1432-D2C3-29EEB6B4A6CE}"/>
              </a:ext>
            </a:extLst>
          </p:cNvPr>
          <p:cNvGrpSpPr>
            <a:grpSpLocks/>
          </p:cNvGrpSpPr>
          <p:nvPr/>
        </p:nvGrpSpPr>
        <p:grpSpPr bwMode="auto">
          <a:xfrm>
            <a:off x="2832057" y="4495733"/>
            <a:ext cx="1225550" cy="1368425"/>
            <a:chOff x="3198" y="2341"/>
            <a:chExt cx="772" cy="862"/>
          </a:xfrm>
        </p:grpSpPr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8647184-49DC-0505-A261-740E7D139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FB7EBEB3-0279-9BF7-F6E7-1316839B8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2836"/>
              <a:ext cx="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3 ~ 7 g</a:t>
              </a: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C6F896CB-4357-F5AD-00EE-B9DC9631ADA1}"/>
              </a:ext>
            </a:extLst>
          </p:cNvPr>
          <p:cNvGrpSpPr>
            <a:grpSpLocks/>
          </p:cNvGrpSpPr>
          <p:nvPr/>
        </p:nvGrpSpPr>
        <p:grpSpPr bwMode="auto">
          <a:xfrm>
            <a:off x="382545" y="4495733"/>
            <a:ext cx="1225550" cy="1368425"/>
            <a:chOff x="1655" y="2341"/>
            <a:chExt cx="772" cy="862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85D08C2E-C070-9DA1-FD66-5788E465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99CC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211F71B8-581B-8C4F-42E9-5E2E4D57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6"/>
              <a:ext cx="5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1 ~ 1 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875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A7520-A062-8F4A-2ABB-AC4FF9A8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ym typeface="Symbol" panose="05050102010706020507" pitchFamily="18" charset="2"/>
              </a:rPr>
              <a:t>r</a:t>
            </a:r>
            <a:r>
              <a:rPr lang="en-US">
                <a:sym typeface="Symbol" panose="05050102010706020507" pitchFamily="18" charset="2"/>
              </a:rPr>
              <a:t> = 6</a:t>
            </a:r>
          </a:p>
          <a:p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mtime</a:t>
            </a:r>
            <a:r>
              <a:rPr lang="en-US">
                <a:sym typeface="Symbol" panose="05050102010706020507" pitchFamily="18" charset="2"/>
              </a:rPr>
              <a:t>(3, 5) + </a:t>
            </a:r>
            <a:r>
              <a:rPr lang="en-US" i="1">
                <a:sym typeface="Symbol" panose="05050102010706020507" pitchFamily="18" charset="2"/>
              </a:rPr>
              <a:t>mtime</a:t>
            </a:r>
            <a:r>
              <a:rPr lang="en-US">
                <a:sym typeface="Symbol" panose="05050102010706020507" pitchFamily="18" charset="2"/>
              </a:rPr>
              <a:t>(7, 7)</a:t>
            </a:r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/>
        </p:nvGraphicFramePr>
        <p:xfrm>
          <a:off x="4272478" y="3090170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819" y="2102964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FF"/>
                </a:solidFill>
                <a:latin typeface="+mn-lt"/>
                <a:cs typeface="Calibri" pitchFamily="34" charset="0"/>
              </a:rPr>
              <a:t>best_r</a:t>
            </a:r>
            <a:r>
              <a:rPr lang="en-US" altLang="zh-TW" sz="280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083442" y="47489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891754" y="26581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7B689-0033-167B-B151-B6F203FFA5A5}"/>
              </a:ext>
            </a:extLst>
          </p:cNvPr>
          <p:cNvSpPr/>
          <p:nvPr/>
        </p:nvSpPr>
        <p:spPr>
          <a:xfrm>
            <a:off x="8323333" y="4482034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76736B-0B7C-B982-D1CF-7DA1E0F144DD}"/>
              </a:ext>
            </a:extLst>
          </p:cNvPr>
          <p:cNvGrpSpPr>
            <a:grpSpLocks/>
          </p:cNvGrpSpPr>
          <p:nvPr/>
        </p:nvGrpSpPr>
        <p:grpSpPr bwMode="auto">
          <a:xfrm>
            <a:off x="1121104" y="3822297"/>
            <a:ext cx="2016125" cy="287337"/>
            <a:chOff x="839" y="2841"/>
            <a:chExt cx="1270" cy="181"/>
          </a:xfrm>
        </p:grpSpPr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4567E0F3-C9F0-DA88-BD9A-C0653843D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68217744-5BD6-5E21-00E8-C56135484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42EEF2B9-905E-3FA1-E99A-9DB12A4C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2E973EDE-56C7-0F06-8E43-4752F67C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9" name="Group 12">
            <a:extLst>
              <a:ext uri="{FF2B5EF4-FFF2-40B4-BE49-F238E27FC236}">
                <a16:creationId xmlns:a16="http://schemas.microsoft.com/office/drawing/2014/main" id="{6D8AF0F1-9D3A-86B4-C7C8-DC82AEC2E5AB}"/>
              </a:ext>
            </a:extLst>
          </p:cNvPr>
          <p:cNvGrpSpPr>
            <a:grpSpLocks/>
          </p:cNvGrpSpPr>
          <p:nvPr/>
        </p:nvGrpSpPr>
        <p:grpSpPr bwMode="auto">
          <a:xfrm>
            <a:off x="2705429" y="3461934"/>
            <a:ext cx="431800" cy="431800"/>
            <a:chOff x="1882" y="1842"/>
            <a:chExt cx="272" cy="272"/>
          </a:xfrm>
        </p:grpSpPr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6CF0C937-B7FA-A64D-9229-50117B6A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CDB34487-11B7-D6CC-F85E-1AF47D91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167D968-DD22-79E4-8415-6678EC9FE06D}"/>
              </a:ext>
            </a:extLst>
          </p:cNvPr>
          <p:cNvSpPr/>
          <p:nvPr/>
        </p:nvSpPr>
        <p:spPr>
          <a:xfrm>
            <a:off x="1150822" y="3452069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DFDE5BEC-0CA5-766F-FF15-2FA8228D400C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875157" y="4150706"/>
            <a:ext cx="548669" cy="187522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F60AE3CE-478A-B66A-EB4B-84D52F356CA4}"/>
              </a:ext>
            </a:extLst>
          </p:cNvPr>
          <p:cNvSpPr>
            <a:spLocks noChangeArrowheads="1"/>
          </p:cNvSpPr>
          <p:nvPr/>
        </p:nvSpPr>
        <p:spPr bwMode="auto">
          <a:xfrm rot="2676301" flipH="1">
            <a:off x="2839153" y="4201646"/>
            <a:ext cx="596557" cy="151842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" name="AutoShape 26">
            <a:extLst>
              <a:ext uri="{FF2B5EF4-FFF2-40B4-BE49-F238E27FC236}">
                <a16:creationId xmlns:a16="http://schemas.microsoft.com/office/drawing/2014/main" id="{33A6E7D8-CB0F-59D4-CD23-5A2FA764F0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92599" y="4318211"/>
            <a:ext cx="400110" cy="215899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6" name="Group 42">
            <a:extLst>
              <a:ext uri="{FF2B5EF4-FFF2-40B4-BE49-F238E27FC236}">
                <a16:creationId xmlns:a16="http://schemas.microsoft.com/office/drawing/2014/main" id="{E69692CA-FAA9-1432-D2C3-29EEB6B4A6CE}"/>
              </a:ext>
            </a:extLst>
          </p:cNvPr>
          <p:cNvGrpSpPr>
            <a:grpSpLocks/>
          </p:cNvGrpSpPr>
          <p:nvPr/>
        </p:nvGrpSpPr>
        <p:grpSpPr bwMode="auto">
          <a:xfrm>
            <a:off x="2832057" y="4495733"/>
            <a:ext cx="1225550" cy="1368425"/>
            <a:chOff x="3198" y="2341"/>
            <a:chExt cx="772" cy="862"/>
          </a:xfrm>
        </p:grpSpPr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8647184-49DC-0505-A261-740E7D139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FB7EBEB3-0279-9BF7-F6E7-1316839B8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2836"/>
              <a:ext cx="603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3 ~ 7 g</a:t>
              </a:r>
            </a:p>
          </p:txBody>
        </p:sp>
      </p:grp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2D10FE46-8A55-02B1-B700-27F8E1CBF089}"/>
              </a:ext>
            </a:extLst>
          </p:cNvPr>
          <p:cNvCxnSpPr>
            <a:cxnSpLocks/>
            <a:stCxn id="10" idx="0"/>
            <a:endCxn id="33" idx="0"/>
          </p:cNvCxnSpPr>
          <p:nvPr/>
        </p:nvCxnSpPr>
        <p:spPr>
          <a:xfrm rot="16200000" flipH="1" flipV="1">
            <a:off x="8021633" y="3911010"/>
            <a:ext cx="3998" cy="1146045"/>
          </a:xfrm>
          <a:prstGeom prst="curvedConnector3">
            <a:avLst>
              <a:gd name="adj1" fmla="val -571785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E71D675-4797-7273-088D-C976350964E3}"/>
              </a:ext>
            </a:extLst>
          </p:cNvPr>
          <p:cNvSpPr/>
          <p:nvPr/>
        </p:nvSpPr>
        <p:spPr>
          <a:xfrm>
            <a:off x="7177288" y="4486032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AE8676-E1F3-5541-1763-A753B6E99BA1}"/>
              </a:ext>
            </a:extLst>
          </p:cNvPr>
          <p:cNvSpPr/>
          <p:nvPr/>
        </p:nvSpPr>
        <p:spPr>
          <a:xfrm>
            <a:off x="8323333" y="6319474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072F4792-FFC8-6209-13E5-3D97AC8E8003}"/>
              </a:ext>
            </a:extLst>
          </p:cNvPr>
          <p:cNvCxnSpPr>
            <a:cxnSpLocks/>
            <a:stCxn id="10" idx="3"/>
            <a:endCxn id="34" idx="3"/>
          </p:cNvCxnSpPr>
          <p:nvPr/>
        </p:nvCxnSpPr>
        <p:spPr>
          <a:xfrm>
            <a:off x="8869975" y="4704822"/>
            <a:ext cx="12700" cy="183744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9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A7520-A062-8F4A-2ABB-AC4FF9A8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/>
        </p:nvGraphicFramePr>
        <p:xfrm>
          <a:off x="4272478" y="3090170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819" y="2102964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FF"/>
                </a:solidFill>
                <a:latin typeface="+mn-lt"/>
                <a:cs typeface="Calibri" pitchFamily="34" charset="0"/>
              </a:rPr>
              <a:t>best_r</a:t>
            </a:r>
            <a:r>
              <a:rPr lang="en-US" altLang="zh-TW" sz="280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128016" y="35499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891754" y="26581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7B689-0033-167B-B151-B6F203FFA5A5}"/>
              </a:ext>
            </a:extLst>
          </p:cNvPr>
          <p:cNvSpPr/>
          <p:nvPr/>
        </p:nvSpPr>
        <p:spPr>
          <a:xfrm>
            <a:off x="8323333" y="4482034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76736B-0B7C-B982-D1CF-7DA1E0F144DD}"/>
              </a:ext>
            </a:extLst>
          </p:cNvPr>
          <p:cNvGrpSpPr>
            <a:grpSpLocks/>
          </p:cNvGrpSpPr>
          <p:nvPr/>
        </p:nvGrpSpPr>
        <p:grpSpPr bwMode="auto">
          <a:xfrm>
            <a:off x="1121104" y="3822297"/>
            <a:ext cx="2016125" cy="287337"/>
            <a:chOff x="839" y="2841"/>
            <a:chExt cx="1270" cy="181"/>
          </a:xfrm>
        </p:grpSpPr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4567E0F3-C9F0-DA88-BD9A-C0653843D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68217744-5BD6-5E21-00E8-C56135484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42EEF2B9-905E-3FA1-E99A-9DB12A4C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2E973EDE-56C7-0F06-8E43-4752F67C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9" name="Group 12">
            <a:extLst>
              <a:ext uri="{FF2B5EF4-FFF2-40B4-BE49-F238E27FC236}">
                <a16:creationId xmlns:a16="http://schemas.microsoft.com/office/drawing/2014/main" id="{6D8AF0F1-9D3A-86B4-C7C8-DC82AEC2E5AB}"/>
              </a:ext>
            </a:extLst>
          </p:cNvPr>
          <p:cNvGrpSpPr>
            <a:grpSpLocks/>
          </p:cNvGrpSpPr>
          <p:nvPr/>
        </p:nvGrpSpPr>
        <p:grpSpPr bwMode="auto">
          <a:xfrm>
            <a:off x="2705429" y="3461934"/>
            <a:ext cx="431800" cy="431800"/>
            <a:chOff x="1882" y="1842"/>
            <a:chExt cx="272" cy="272"/>
          </a:xfrm>
        </p:grpSpPr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6CF0C937-B7FA-A64D-9229-50117B6A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CDB34487-11B7-D6CC-F85E-1AF47D91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167D968-DD22-79E4-8415-6678EC9FE06D}"/>
              </a:ext>
            </a:extLst>
          </p:cNvPr>
          <p:cNvSpPr/>
          <p:nvPr/>
        </p:nvSpPr>
        <p:spPr>
          <a:xfrm>
            <a:off x="1150822" y="3452069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DFDE5BEC-0CA5-766F-FF15-2FA8228D400C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875157" y="4150706"/>
            <a:ext cx="548669" cy="187522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F60AE3CE-478A-B66A-EB4B-84D52F356CA4}"/>
              </a:ext>
            </a:extLst>
          </p:cNvPr>
          <p:cNvSpPr>
            <a:spLocks noChangeArrowheads="1"/>
          </p:cNvSpPr>
          <p:nvPr/>
        </p:nvSpPr>
        <p:spPr bwMode="auto">
          <a:xfrm rot="2676301" flipH="1">
            <a:off x="2839153" y="4201646"/>
            <a:ext cx="596557" cy="151842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" name="AutoShape 26">
            <a:extLst>
              <a:ext uri="{FF2B5EF4-FFF2-40B4-BE49-F238E27FC236}">
                <a16:creationId xmlns:a16="http://schemas.microsoft.com/office/drawing/2014/main" id="{33A6E7D8-CB0F-59D4-CD23-5A2FA764F0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92599" y="4318211"/>
            <a:ext cx="400110" cy="215899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2D10FE46-8A55-02B1-B700-27F8E1CBF089}"/>
              </a:ext>
            </a:extLst>
          </p:cNvPr>
          <p:cNvCxnSpPr>
            <a:cxnSpLocks/>
            <a:stCxn id="10" idx="0"/>
            <a:endCxn id="33" idx="0"/>
          </p:cNvCxnSpPr>
          <p:nvPr/>
        </p:nvCxnSpPr>
        <p:spPr>
          <a:xfrm rot="16200000" flipH="1" flipV="1">
            <a:off x="8021633" y="3911010"/>
            <a:ext cx="3998" cy="1146045"/>
          </a:xfrm>
          <a:prstGeom prst="curvedConnector3">
            <a:avLst>
              <a:gd name="adj1" fmla="val -571785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E71D675-4797-7273-088D-C976350964E3}"/>
              </a:ext>
            </a:extLst>
          </p:cNvPr>
          <p:cNvSpPr/>
          <p:nvPr/>
        </p:nvSpPr>
        <p:spPr>
          <a:xfrm>
            <a:off x="7177288" y="4486032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AE8676-E1F3-5541-1763-A753B6E99BA1}"/>
              </a:ext>
            </a:extLst>
          </p:cNvPr>
          <p:cNvSpPr/>
          <p:nvPr/>
        </p:nvSpPr>
        <p:spPr>
          <a:xfrm>
            <a:off x="8323333" y="6319474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072F4792-FFC8-6209-13E5-3D97AC8E8003}"/>
              </a:ext>
            </a:extLst>
          </p:cNvPr>
          <p:cNvCxnSpPr>
            <a:cxnSpLocks/>
            <a:stCxn id="10" idx="3"/>
            <a:endCxn id="34" idx="3"/>
          </p:cNvCxnSpPr>
          <p:nvPr/>
        </p:nvCxnSpPr>
        <p:spPr>
          <a:xfrm>
            <a:off x="8869975" y="4704822"/>
            <a:ext cx="12700" cy="183744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">
            <a:extLst>
              <a:ext uri="{FF2B5EF4-FFF2-40B4-BE49-F238E27FC236}">
                <a16:creationId xmlns:a16="http://schemas.microsoft.com/office/drawing/2014/main" id="{3A54EF28-4B5A-91A0-B994-347F707741E1}"/>
              </a:ext>
            </a:extLst>
          </p:cNvPr>
          <p:cNvGrpSpPr>
            <a:grpSpLocks/>
          </p:cNvGrpSpPr>
          <p:nvPr/>
        </p:nvGrpSpPr>
        <p:grpSpPr bwMode="auto">
          <a:xfrm>
            <a:off x="2371735" y="4837599"/>
            <a:ext cx="2016125" cy="287337"/>
            <a:chOff x="839" y="2841"/>
            <a:chExt cx="1270" cy="181"/>
          </a:xfrm>
        </p:grpSpPr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9E243AA5-08A4-029E-008B-3A72DFC1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328D271C-4935-B1CB-4D14-83072463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4EA9CD4A-7E2E-1BA0-9AC5-AA2A41FF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5" name="AutoShape 8">
              <a:extLst>
                <a:ext uri="{FF2B5EF4-FFF2-40B4-BE49-F238E27FC236}">
                  <a16:creationId xmlns:a16="http://schemas.microsoft.com/office/drawing/2014/main" id="{DF50C7E6-0D65-0A6E-AEA3-1C715611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37" name="Group 12">
            <a:extLst>
              <a:ext uri="{FF2B5EF4-FFF2-40B4-BE49-F238E27FC236}">
                <a16:creationId xmlns:a16="http://schemas.microsoft.com/office/drawing/2014/main" id="{E81FE1BF-2E17-DF56-1694-FFB0907566F0}"/>
              </a:ext>
            </a:extLst>
          </p:cNvPr>
          <p:cNvGrpSpPr>
            <a:grpSpLocks/>
          </p:cNvGrpSpPr>
          <p:nvPr/>
        </p:nvGrpSpPr>
        <p:grpSpPr bwMode="auto">
          <a:xfrm>
            <a:off x="3956060" y="4477236"/>
            <a:ext cx="431800" cy="431800"/>
            <a:chOff x="1882" y="1842"/>
            <a:chExt cx="272" cy="272"/>
          </a:xfrm>
        </p:grpSpPr>
        <p:sp>
          <p:nvSpPr>
            <p:cNvPr id="38" name="AutoShape 13">
              <a:extLst>
                <a:ext uri="{FF2B5EF4-FFF2-40B4-BE49-F238E27FC236}">
                  <a16:creationId xmlns:a16="http://schemas.microsoft.com/office/drawing/2014/main" id="{2B8C0FD8-C5E3-8AE0-57B4-2E4C944EE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6g</a:t>
              </a:r>
            </a:p>
          </p:txBody>
        </p:sp>
        <p:sp>
          <p:nvSpPr>
            <p:cNvPr id="39" name="AutoShape 14">
              <a:extLst>
                <a:ext uri="{FF2B5EF4-FFF2-40B4-BE49-F238E27FC236}">
                  <a16:creationId xmlns:a16="http://schemas.microsoft.com/office/drawing/2014/main" id="{E4C01B6F-B474-3B63-FC0E-863DD22A9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5B1CB24D-4931-6953-6789-3E72FC0878D3}"/>
              </a:ext>
            </a:extLst>
          </p:cNvPr>
          <p:cNvSpPr/>
          <p:nvPr/>
        </p:nvSpPr>
        <p:spPr>
          <a:xfrm>
            <a:off x="2401453" y="4467371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AB591043-5318-0A8C-2D40-727818E92739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2125788" y="5166008"/>
            <a:ext cx="548669" cy="187522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2" name="AutoShape 21">
            <a:extLst>
              <a:ext uri="{FF2B5EF4-FFF2-40B4-BE49-F238E27FC236}">
                <a16:creationId xmlns:a16="http://schemas.microsoft.com/office/drawing/2014/main" id="{B2D48517-C8A4-4BC8-8C71-73CB4FE73C91}"/>
              </a:ext>
            </a:extLst>
          </p:cNvPr>
          <p:cNvSpPr>
            <a:spLocks noChangeArrowheads="1"/>
          </p:cNvSpPr>
          <p:nvPr/>
        </p:nvSpPr>
        <p:spPr bwMode="auto">
          <a:xfrm rot="2676301" flipH="1">
            <a:off x="4089784" y="5216948"/>
            <a:ext cx="596557" cy="151842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3" name="AutoShape 26">
            <a:extLst>
              <a:ext uri="{FF2B5EF4-FFF2-40B4-BE49-F238E27FC236}">
                <a16:creationId xmlns:a16="http://schemas.microsoft.com/office/drawing/2014/main" id="{606E9F01-2971-B30E-B380-1436F8A0BCB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43230" y="5333513"/>
            <a:ext cx="400110" cy="215899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44" name="Group 42">
            <a:extLst>
              <a:ext uri="{FF2B5EF4-FFF2-40B4-BE49-F238E27FC236}">
                <a16:creationId xmlns:a16="http://schemas.microsoft.com/office/drawing/2014/main" id="{9FDED721-6E1D-E89F-6AA5-0E79ED4C4215}"/>
              </a:ext>
            </a:extLst>
          </p:cNvPr>
          <p:cNvGrpSpPr>
            <a:grpSpLocks/>
          </p:cNvGrpSpPr>
          <p:nvPr/>
        </p:nvGrpSpPr>
        <p:grpSpPr bwMode="auto">
          <a:xfrm>
            <a:off x="4122385" y="5594969"/>
            <a:ext cx="1225550" cy="947293"/>
            <a:chOff x="3198" y="2341"/>
            <a:chExt cx="772" cy="862"/>
          </a:xfrm>
        </p:grpSpPr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2596DFE-0A20-B893-5DDA-10B59E8AA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6" name="Text Box 40">
              <a:extLst>
                <a:ext uri="{FF2B5EF4-FFF2-40B4-BE49-F238E27FC236}">
                  <a16:creationId xmlns:a16="http://schemas.microsoft.com/office/drawing/2014/main" id="{EA685E8B-DD7A-FF77-34F0-F372D135A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2836"/>
              <a:ext cx="5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7 ~ 7 g</a:t>
              </a:r>
            </a:p>
          </p:txBody>
        </p:sp>
      </p:grpSp>
      <p:grpSp>
        <p:nvGrpSpPr>
          <p:cNvPr id="47" name="Group 51">
            <a:extLst>
              <a:ext uri="{FF2B5EF4-FFF2-40B4-BE49-F238E27FC236}">
                <a16:creationId xmlns:a16="http://schemas.microsoft.com/office/drawing/2014/main" id="{432A52F2-3F09-161B-4680-CD92EA43A785}"/>
              </a:ext>
            </a:extLst>
          </p:cNvPr>
          <p:cNvGrpSpPr>
            <a:grpSpLocks/>
          </p:cNvGrpSpPr>
          <p:nvPr/>
        </p:nvGrpSpPr>
        <p:grpSpPr bwMode="auto">
          <a:xfrm>
            <a:off x="1594752" y="5491240"/>
            <a:ext cx="1225550" cy="1098705"/>
            <a:chOff x="1655" y="2341"/>
            <a:chExt cx="772" cy="862"/>
          </a:xfrm>
        </p:grpSpPr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2D9AC82E-0FC7-6B96-329B-629673B9B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9" name="Text Box 45">
              <a:extLst>
                <a:ext uri="{FF2B5EF4-FFF2-40B4-BE49-F238E27FC236}">
                  <a16:creationId xmlns:a16="http://schemas.microsoft.com/office/drawing/2014/main" id="{0D935D77-4810-7016-0D54-68D9FAF02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6"/>
              <a:ext cx="58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3 ~ 5 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22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73C57-D065-66A6-9E08-149B69F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A7520-A062-8F4A-2ABB-AC4FF9A8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3AD2-03F9-C39E-6E4D-E52E54B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1C1F03B-6990-85A7-2C66-269726D2EE3B}"/>
              </a:ext>
            </a:extLst>
          </p:cNvPr>
          <p:cNvGraphicFramePr>
            <a:graphicFrameLocks noGrp="1"/>
          </p:cNvGraphicFramePr>
          <p:nvPr/>
        </p:nvGraphicFramePr>
        <p:xfrm>
          <a:off x="4272478" y="3090170"/>
          <a:ext cx="4635500" cy="3674880"/>
        </p:xfrm>
        <a:graphic>
          <a:graphicData uri="http://schemas.openxmlformats.org/drawingml/2006/table">
            <a:tbl>
              <a:tblPr/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nsolas" pitchFamily="49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nsolas" pitchFamily="49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12">
            <a:extLst>
              <a:ext uri="{FF2B5EF4-FFF2-40B4-BE49-F238E27FC236}">
                <a16:creationId xmlns:a16="http://schemas.microsoft.com/office/drawing/2014/main" id="{8A07A899-7FCE-17B7-08C0-EF3855CD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819" y="2102964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FF"/>
                </a:solidFill>
                <a:latin typeface="+mn-lt"/>
                <a:cs typeface="Calibri" pitchFamily="34" charset="0"/>
              </a:rPr>
              <a:t>best_r</a:t>
            </a:r>
            <a:r>
              <a:rPr lang="en-US" altLang="zh-TW" sz="2800">
                <a:solidFill>
                  <a:srgbClr val="0000FF"/>
                </a:solidFill>
                <a:latin typeface="+mn-lt"/>
                <a:cs typeface="Calibri" pitchFamily="34" charset="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p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  <a:latin typeface="+mn-lt"/>
                <a:cs typeface="Calibri" pitchFamily="34" charset="0"/>
              </a:rPr>
              <a:t>q</a:t>
            </a:r>
            <a:r>
              <a:rPr lang="en-US" altLang="zh-TW" sz="2800" dirty="0">
                <a:solidFill>
                  <a:srgbClr val="0000FF"/>
                </a:solidFill>
                <a:latin typeface="+mn-lt"/>
                <a:cs typeface="Calibri" pitchFamily="34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9C6060-6498-2991-667D-C6AF17DCDA21}"/>
              </a:ext>
            </a:extLst>
          </p:cNvPr>
          <p:cNvSpPr txBox="1"/>
          <p:nvPr/>
        </p:nvSpPr>
        <p:spPr>
          <a:xfrm>
            <a:off x="4150405" y="54234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p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B2B7D0-AAA5-D84F-E340-3B31F4142F75}"/>
              </a:ext>
            </a:extLst>
          </p:cNvPr>
          <p:cNvSpPr txBox="1"/>
          <p:nvPr/>
        </p:nvSpPr>
        <p:spPr>
          <a:xfrm>
            <a:off x="6891754" y="26581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+mn-lt"/>
              </a:rPr>
              <a:t>q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7B689-0033-167B-B151-B6F203FFA5A5}"/>
              </a:ext>
            </a:extLst>
          </p:cNvPr>
          <p:cNvSpPr/>
          <p:nvPr/>
        </p:nvSpPr>
        <p:spPr>
          <a:xfrm>
            <a:off x="8323333" y="4482034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76736B-0B7C-B982-D1CF-7DA1E0F144DD}"/>
              </a:ext>
            </a:extLst>
          </p:cNvPr>
          <p:cNvGrpSpPr>
            <a:grpSpLocks/>
          </p:cNvGrpSpPr>
          <p:nvPr/>
        </p:nvGrpSpPr>
        <p:grpSpPr bwMode="auto">
          <a:xfrm>
            <a:off x="417454" y="2095576"/>
            <a:ext cx="2016125" cy="287337"/>
            <a:chOff x="839" y="2841"/>
            <a:chExt cx="1270" cy="181"/>
          </a:xfrm>
        </p:grpSpPr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4567E0F3-C9F0-DA88-BD9A-C0653843D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68217744-5BD6-5E21-00E8-C56135484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42EEF2B9-905E-3FA1-E99A-9DB12A4C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2E973EDE-56C7-0F06-8E43-4752F67C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9" name="Group 12">
            <a:extLst>
              <a:ext uri="{FF2B5EF4-FFF2-40B4-BE49-F238E27FC236}">
                <a16:creationId xmlns:a16="http://schemas.microsoft.com/office/drawing/2014/main" id="{6D8AF0F1-9D3A-86B4-C7C8-DC82AEC2E5AB}"/>
              </a:ext>
            </a:extLst>
          </p:cNvPr>
          <p:cNvGrpSpPr>
            <a:grpSpLocks/>
          </p:cNvGrpSpPr>
          <p:nvPr/>
        </p:nvGrpSpPr>
        <p:grpSpPr bwMode="auto">
          <a:xfrm>
            <a:off x="2001779" y="1735213"/>
            <a:ext cx="431800" cy="431800"/>
            <a:chOff x="1882" y="1842"/>
            <a:chExt cx="272" cy="272"/>
          </a:xfrm>
        </p:grpSpPr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6CF0C937-B7FA-A64D-9229-50117B6A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CDB34487-11B7-D6CC-F85E-1AF47D91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167D968-DD22-79E4-8415-6678EC9FE06D}"/>
              </a:ext>
            </a:extLst>
          </p:cNvPr>
          <p:cNvSpPr/>
          <p:nvPr/>
        </p:nvSpPr>
        <p:spPr>
          <a:xfrm>
            <a:off x="447172" y="1725348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DFDE5BEC-0CA5-766F-FF15-2FA8228D400C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171507" y="2423985"/>
            <a:ext cx="548669" cy="187522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F60AE3CE-478A-B66A-EB4B-84D52F356CA4}"/>
              </a:ext>
            </a:extLst>
          </p:cNvPr>
          <p:cNvSpPr>
            <a:spLocks noChangeArrowheads="1"/>
          </p:cNvSpPr>
          <p:nvPr/>
        </p:nvSpPr>
        <p:spPr bwMode="auto">
          <a:xfrm rot="2676301" flipH="1">
            <a:off x="2135503" y="2474925"/>
            <a:ext cx="596557" cy="151842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" name="AutoShape 26">
            <a:extLst>
              <a:ext uri="{FF2B5EF4-FFF2-40B4-BE49-F238E27FC236}">
                <a16:creationId xmlns:a16="http://schemas.microsoft.com/office/drawing/2014/main" id="{33A6E7D8-CB0F-59D4-CD23-5A2FA764F0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88949" y="2591490"/>
            <a:ext cx="400110" cy="215899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2D10FE46-8A55-02B1-B700-27F8E1CBF089}"/>
              </a:ext>
            </a:extLst>
          </p:cNvPr>
          <p:cNvCxnSpPr>
            <a:cxnSpLocks/>
            <a:stCxn id="10" idx="0"/>
            <a:endCxn id="33" idx="0"/>
          </p:cNvCxnSpPr>
          <p:nvPr/>
        </p:nvCxnSpPr>
        <p:spPr>
          <a:xfrm rot="16200000" flipH="1" flipV="1">
            <a:off x="8021633" y="3911010"/>
            <a:ext cx="3998" cy="1146045"/>
          </a:xfrm>
          <a:prstGeom prst="curvedConnector3">
            <a:avLst>
              <a:gd name="adj1" fmla="val -571785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E71D675-4797-7273-088D-C976350964E3}"/>
              </a:ext>
            </a:extLst>
          </p:cNvPr>
          <p:cNvSpPr/>
          <p:nvPr/>
        </p:nvSpPr>
        <p:spPr>
          <a:xfrm>
            <a:off x="7177288" y="4486032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AE8676-E1F3-5541-1763-A753B6E99BA1}"/>
              </a:ext>
            </a:extLst>
          </p:cNvPr>
          <p:cNvSpPr/>
          <p:nvPr/>
        </p:nvSpPr>
        <p:spPr>
          <a:xfrm>
            <a:off x="8323333" y="6319474"/>
            <a:ext cx="546642" cy="445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072F4792-FFC8-6209-13E5-3D97AC8E8003}"/>
              </a:ext>
            </a:extLst>
          </p:cNvPr>
          <p:cNvCxnSpPr>
            <a:cxnSpLocks/>
            <a:stCxn id="10" idx="3"/>
            <a:endCxn id="34" idx="3"/>
          </p:cNvCxnSpPr>
          <p:nvPr/>
        </p:nvCxnSpPr>
        <p:spPr>
          <a:xfrm>
            <a:off x="8869975" y="4704822"/>
            <a:ext cx="12700" cy="183744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">
            <a:extLst>
              <a:ext uri="{FF2B5EF4-FFF2-40B4-BE49-F238E27FC236}">
                <a16:creationId xmlns:a16="http://schemas.microsoft.com/office/drawing/2014/main" id="{3A54EF28-4B5A-91A0-B994-347F707741E1}"/>
              </a:ext>
            </a:extLst>
          </p:cNvPr>
          <p:cNvGrpSpPr>
            <a:grpSpLocks/>
          </p:cNvGrpSpPr>
          <p:nvPr/>
        </p:nvGrpSpPr>
        <p:grpSpPr bwMode="auto">
          <a:xfrm>
            <a:off x="1668085" y="3110878"/>
            <a:ext cx="2016125" cy="287337"/>
            <a:chOff x="839" y="2841"/>
            <a:chExt cx="1270" cy="181"/>
          </a:xfrm>
        </p:grpSpPr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9E243AA5-08A4-029E-008B-3A72DFC1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328D271C-4935-B1CB-4D14-83072463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4EA9CD4A-7E2E-1BA0-9AC5-AA2A41FF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5" name="AutoShape 8">
              <a:extLst>
                <a:ext uri="{FF2B5EF4-FFF2-40B4-BE49-F238E27FC236}">
                  <a16:creationId xmlns:a16="http://schemas.microsoft.com/office/drawing/2014/main" id="{DF50C7E6-0D65-0A6E-AEA3-1C715611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37" name="Group 12">
            <a:extLst>
              <a:ext uri="{FF2B5EF4-FFF2-40B4-BE49-F238E27FC236}">
                <a16:creationId xmlns:a16="http://schemas.microsoft.com/office/drawing/2014/main" id="{E81FE1BF-2E17-DF56-1694-FFB0907566F0}"/>
              </a:ext>
            </a:extLst>
          </p:cNvPr>
          <p:cNvGrpSpPr>
            <a:grpSpLocks/>
          </p:cNvGrpSpPr>
          <p:nvPr/>
        </p:nvGrpSpPr>
        <p:grpSpPr bwMode="auto">
          <a:xfrm>
            <a:off x="3252410" y="2750515"/>
            <a:ext cx="431800" cy="431800"/>
            <a:chOff x="1882" y="1842"/>
            <a:chExt cx="272" cy="272"/>
          </a:xfrm>
        </p:grpSpPr>
        <p:sp>
          <p:nvSpPr>
            <p:cNvPr id="38" name="AutoShape 13">
              <a:extLst>
                <a:ext uri="{FF2B5EF4-FFF2-40B4-BE49-F238E27FC236}">
                  <a16:creationId xmlns:a16="http://schemas.microsoft.com/office/drawing/2014/main" id="{2B8C0FD8-C5E3-8AE0-57B4-2E4C944EE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6g</a:t>
              </a:r>
            </a:p>
          </p:txBody>
        </p:sp>
        <p:sp>
          <p:nvSpPr>
            <p:cNvPr id="39" name="AutoShape 14">
              <a:extLst>
                <a:ext uri="{FF2B5EF4-FFF2-40B4-BE49-F238E27FC236}">
                  <a16:creationId xmlns:a16="http://schemas.microsoft.com/office/drawing/2014/main" id="{E4C01B6F-B474-3B63-FC0E-863DD22A9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5B1CB24D-4931-6953-6789-3E72FC0878D3}"/>
              </a:ext>
            </a:extLst>
          </p:cNvPr>
          <p:cNvSpPr/>
          <p:nvPr/>
        </p:nvSpPr>
        <p:spPr>
          <a:xfrm>
            <a:off x="1697803" y="2740650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AB591043-5318-0A8C-2D40-727818E92739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1422138" y="3439287"/>
            <a:ext cx="548669" cy="187522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2" name="AutoShape 21">
            <a:extLst>
              <a:ext uri="{FF2B5EF4-FFF2-40B4-BE49-F238E27FC236}">
                <a16:creationId xmlns:a16="http://schemas.microsoft.com/office/drawing/2014/main" id="{B2D48517-C8A4-4BC8-8C71-73CB4FE73C91}"/>
              </a:ext>
            </a:extLst>
          </p:cNvPr>
          <p:cNvSpPr>
            <a:spLocks noChangeArrowheads="1"/>
          </p:cNvSpPr>
          <p:nvPr/>
        </p:nvSpPr>
        <p:spPr bwMode="auto">
          <a:xfrm rot="2676301" flipH="1">
            <a:off x="3386134" y="3490227"/>
            <a:ext cx="596557" cy="151842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3" name="AutoShape 26">
            <a:extLst>
              <a:ext uri="{FF2B5EF4-FFF2-40B4-BE49-F238E27FC236}">
                <a16:creationId xmlns:a16="http://schemas.microsoft.com/office/drawing/2014/main" id="{606E9F01-2971-B30E-B380-1436F8A0BCB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39580" y="3606792"/>
            <a:ext cx="400110" cy="215899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44" name="Group 42">
            <a:extLst>
              <a:ext uri="{FF2B5EF4-FFF2-40B4-BE49-F238E27FC236}">
                <a16:creationId xmlns:a16="http://schemas.microsoft.com/office/drawing/2014/main" id="{9FDED721-6E1D-E89F-6AA5-0E79ED4C4215}"/>
              </a:ext>
            </a:extLst>
          </p:cNvPr>
          <p:cNvGrpSpPr>
            <a:grpSpLocks/>
          </p:cNvGrpSpPr>
          <p:nvPr/>
        </p:nvGrpSpPr>
        <p:grpSpPr bwMode="auto">
          <a:xfrm>
            <a:off x="3418735" y="3868248"/>
            <a:ext cx="1225550" cy="947293"/>
            <a:chOff x="3198" y="2341"/>
            <a:chExt cx="772" cy="862"/>
          </a:xfrm>
        </p:grpSpPr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2596DFE-0A20-B893-5DDA-10B59E8AA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6" name="Text Box 40">
              <a:extLst>
                <a:ext uri="{FF2B5EF4-FFF2-40B4-BE49-F238E27FC236}">
                  <a16:creationId xmlns:a16="http://schemas.microsoft.com/office/drawing/2014/main" id="{EA685E8B-DD7A-FF77-34F0-F372D135A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2836"/>
              <a:ext cx="5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7 ~ 7 g</a:t>
              </a:r>
            </a:p>
          </p:txBody>
        </p:sp>
      </p:grpSp>
      <p:grpSp>
        <p:nvGrpSpPr>
          <p:cNvPr id="47" name="Group 51">
            <a:extLst>
              <a:ext uri="{FF2B5EF4-FFF2-40B4-BE49-F238E27FC236}">
                <a16:creationId xmlns:a16="http://schemas.microsoft.com/office/drawing/2014/main" id="{432A52F2-3F09-161B-4680-CD92EA43A785}"/>
              </a:ext>
            </a:extLst>
          </p:cNvPr>
          <p:cNvGrpSpPr>
            <a:grpSpLocks/>
          </p:cNvGrpSpPr>
          <p:nvPr/>
        </p:nvGrpSpPr>
        <p:grpSpPr bwMode="auto">
          <a:xfrm>
            <a:off x="891102" y="3764519"/>
            <a:ext cx="1225550" cy="1098705"/>
            <a:chOff x="1655" y="2341"/>
            <a:chExt cx="772" cy="862"/>
          </a:xfrm>
        </p:grpSpPr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2D9AC82E-0FC7-6B96-329B-629673B9B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341"/>
              <a:ext cx="772" cy="862"/>
            </a:xfrm>
            <a:custGeom>
              <a:avLst/>
              <a:gdLst>
                <a:gd name="T0" fmla="*/ 220 w 476"/>
                <a:gd name="T1" fmla="*/ 0 h 476"/>
                <a:gd name="T2" fmla="*/ 38 w 476"/>
                <a:gd name="T3" fmla="*/ 408 h 476"/>
                <a:gd name="T4" fmla="*/ 446 w 476"/>
                <a:gd name="T5" fmla="*/ 408 h 476"/>
                <a:gd name="T6" fmla="*/ 220 w 476"/>
                <a:gd name="T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476">
                  <a:moveTo>
                    <a:pt x="220" y="0"/>
                  </a:moveTo>
                  <a:cubicBezTo>
                    <a:pt x="152" y="0"/>
                    <a:pt x="0" y="340"/>
                    <a:pt x="38" y="408"/>
                  </a:cubicBezTo>
                  <a:cubicBezTo>
                    <a:pt x="76" y="476"/>
                    <a:pt x="416" y="476"/>
                    <a:pt x="446" y="408"/>
                  </a:cubicBezTo>
                  <a:cubicBezTo>
                    <a:pt x="476" y="340"/>
                    <a:pt x="288" y="0"/>
                    <a:pt x="220" y="0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49" name="Text Box 45">
              <a:extLst>
                <a:ext uri="{FF2B5EF4-FFF2-40B4-BE49-F238E27FC236}">
                  <a16:creationId xmlns:a16="http://schemas.microsoft.com/office/drawing/2014/main" id="{0D935D77-4810-7016-0D54-68D9FAF02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6"/>
              <a:ext cx="58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3 ~ 5 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778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D067C-A187-E819-4059-AB1BC68D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28CADF-4FBC-55F3-7D53-E2E6954B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B6E170-1DC0-3913-4505-E3F277B9FBC3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062163"/>
            <a:ext cx="2016125" cy="287337"/>
            <a:chOff x="839" y="2841"/>
            <a:chExt cx="1270" cy="181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9F71B662-91A6-2C2D-C5C4-7D21EC2A4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E27075E8-933B-A7A8-4D20-DC341502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3B1D3137-3275-C9F5-C4B3-4754A2C61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AA1ED6E4-09B9-92DB-509F-2C71E060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A3F1FD5B-664C-10A1-9289-5F3973B861A4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701800"/>
            <a:ext cx="431800" cy="431800"/>
            <a:chOff x="1882" y="1842"/>
            <a:chExt cx="272" cy="27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E668D266-BD03-B35C-FFCF-3023F150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2FE8D29E-7CC4-37FA-1AB5-0C009EB9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F87A183E-BC52-277F-7CE4-15E1CD31B80F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971550" y="2565400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511450DC-2F62-7969-BC08-5B9D80D964F3}"/>
              </a:ext>
            </a:extLst>
          </p:cNvPr>
          <p:cNvSpPr>
            <a:spLocks noChangeArrowheads="1"/>
          </p:cNvSpPr>
          <p:nvPr/>
        </p:nvSpPr>
        <p:spPr bwMode="auto">
          <a:xfrm rot="1293082" flipH="1">
            <a:off x="3509963" y="2616200"/>
            <a:ext cx="1800225" cy="223838"/>
          </a:xfrm>
          <a:prstGeom prst="leftArrow">
            <a:avLst>
              <a:gd name="adj1" fmla="val 50000"/>
              <a:gd name="adj2" fmla="val 201063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986BA64F-825D-82B3-D1B9-DEA27A5A94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70087" y="288925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6" name="Text Box 35">
            <a:extLst>
              <a:ext uri="{FF2B5EF4-FFF2-40B4-BE49-F238E27FC236}">
                <a16:creationId xmlns:a16="http://schemas.microsoft.com/office/drawing/2014/main" id="{01006120-8226-046F-789C-C2CC6C36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10</a:t>
            </a: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810ABEAF-0045-B7ED-30C7-5D2D35F2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38354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4</a:t>
            </a:r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A2087686-76D5-2A6E-B425-B13A20D70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225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20</a:t>
            </a:r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25F4E51B-1BE1-AD50-A0C0-1F2501E7787A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3070225"/>
            <a:ext cx="2016125" cy="287338"/>
            <a:chOff x="2154" y="2024"/>
            <a:chExt cx="1270" cy="181"/>
          </a:xfrm>
        </p:grpSpPr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37EDCB48-28DC-BC40-3FC8-5AA1F7128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2069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FE3DD93A-F156-43FD-EF3F-C6A07921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069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2" name="AutoShape 41">
              <a:extLst>
                <a:ext uri="{FF2B5EF4-FFF2-40B4-BE49-F238E27FC236}">
                  <a16:creationId xmlns:a16="http://schemas.microsoft.com/office/drawing/2014/main" id="{8A8F6B0C-11BD-985A-517F-EB389102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024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3" name="AutoShape 42">
              <a:extLst>
                <a:ext uri="{FF2B5EF4-FFF2-40B4-BE49-F238E27FC236}">
                  <a16:creationId xmlns:a16="http://schemas.microsoft.com/office/drawing/2014/main" id="{4B56F185-8388-C0CC-3199-F7E0922B7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024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4" name="Group 46">
            <a:extLst>
              <a:ext uri="{FF2B5EF4-FFF2-40B4-BE49-F238E27FC236}">
                <a16:creationId xmlns:a16="http://schemas.microsoft.com/office/drawing/2014/main" id="{C0FB4CEC-2830-8884-FA6E-73C079919AF5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2709863"/>
            <a:ext cx="431800" cy="431800"/>
            <a:chOff x="2699" y="1842"/>
            <a:chExt cx="272" cy="272"/>
          </a:xfrm>
        </p:grpSpPr>
        <p:sp>
          <p:nvSpPr>
            <p:cNvPr id="25" name="AutoShape 47">
              <a:extLst>
                <a:ext uri="{FF2B5EF4-FFF2-40B4-BE49-F238E27FC236}">
                  <a16:creationId xmlns:a16="http://schemas.microsoft.com/office/drawing/2014/main" id="{FE139C03-8006-CF78-2B0D-47896FCAE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6g</a:t>
              </a:r>
            </a:p>
          </p:txBody>
        </p:sp>
        <p:sp>
          <p:nvSpPr>
            <p:cNvPr id="26" name="AutoShape 48">
              <a:extLst>
                <a:ext uri="{FF2B5EF4-FFF2-40B4-BE49-F238E27FC236}">
                  <a16:creationId xmlns:a16="http://schemas.microsoft.com/office/drawing/2014/main" id="{CF13DB6F-5E0E-D12E-81A4-E97DAD08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45FDE72D-43E0-F071-5A55-6B825C7A3343}"/>
              </a:ext>
            </a:extLst>
          </p:cNvPr>
          <p:cNvGrpSpPr>
            <a:grpSpLocks/>
          </p:cNvGrpSpPr>
          <p:nvPr/>
        </p:nvGrpSpPr>
        <p:grpSpPr bwMode="auto">
          <a:xfrm>
            <a:off x="4068763" y="4437063"/>
            <a:ext cx="2016125" cy="287337"/>
            <a:chOff x="3515" y="2840"/>
            <a:chExt cx="1270" cy="181"/>
          </a:xfrm>
        </p:grpSpPr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DF745CE5-246A-F29B-6E6E-F4A916CDE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85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9" name="AutoShape 51">
              <a:extLst>
                <a:ext uri="{FF2B5EF4-FFF2-40B4-BE49-F238E27FC236}">
                  <a16:creationId xmlns:a16="http://schemas.microsoft.com/office/drawing/2014/main" id="{6D6D6C0C-9EF6-D72A-5F83-FFCA274E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885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DFBC6FFD-4FDD-BD4F-D007-C9615CCC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40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CF7F5AC4-E849-017D-D782-0708BD90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840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32" name="Group 57">
            <a:extLst>
              <a:ext uri="{FF2B5EF4-FFF2-40B4-BE49-F238E27FC236}">
                <a16:creationId xmlns:a16="http://schemas.microsoft.com/office/drawing/2014/main" id="{D21CE587-EFAF-8463-17C6-15BDAF24049F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4078288"/>
            <a:ext cx="431800" cy="431800"/>
            <a:chOff x="3515" y="1842"/>
            <a:chExt cx="272" cy="272"/>
          </a:xfrm>
        </p:grpSpPr>
        <p:sp>
          <p:nvSpPr>
            <p:cNvPr id="33" name="AutoShape 58">
              <a:extLst>
                <a:ext uri="{FF2B5EF4-FFF2-40B4-BE49-F238E27FC236}">
                  <a16:creationId xmlns:a16="http://schemas.microsoft.com/office/drawing/2014/main" id="{969777A4-C96F-D1D3-ABBE-23569E90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4g</a:t>
              </a:r>
            </a:p>
          </p:txBody>
        </p:sp>
        <p:sp>
          <p:nvSpPr>
            <p:cNvPr id="34" name="AutoShape 59">
              <a:extLst>
                <a:ext uri="{FF2B5EF4-FFF2-40B4-BE49-F238E27FC236}">
                  <a16:creationId xmlns:a16="http://schemas.microsoft.com/office/drawing/2014/main" id="{D98B2A71-CE3C-DE28-2D84-732E2F0D2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35" name="AutoShape 61">
            <a:extLst>
              <a:ext uri="{FF2B5EF4-FFF2-40B4-BE49-F238E27FC236}">
                <a16:creationId xmlns:a16="http://schemas.microsoft.com/office/drawing/2014/main" id="{ED91851A-706D-9873-1E64-5E30D11C9828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7162800" y="3648075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6" name="AutoShape 66">
            <a:extLst>
              <a:ext uri="{FF2B5EF4-FFF2-40B4-BE49-F238E27FC236}">
                <a16:creationId xmlns:a16="http://schemas.microsoft.com/office/drawing/2014/main" id="{E676F01E-6AA8-037C-27FE-3F1EDDDABAE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34125" y="3898901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7" name="AutoShape 85">
            <a:extLst>
              <a:ext uri="{FF2B5EF4-FFF2-40B4-BE49-F238E27FC236}">
                <a16:creationId xmlns:a16="http://schemas.microsoft.com/office/drawing/2014/main" id="{33A27ED2-CED2-DEE9-AC0B-34B0A251178D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3681413" y="49418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8" name="AutoShape 90">
            <a:extLst>
              <a:ext uri="{FF2B5EF4-FFF2-40B4-BE49-F238E27FC236}">
                <a16:creationId xmlns:a16="http://schemas.microsoft.com/office/drawing/2014/main" id="{2C5C5E55-4937-4482-6052-B8B7324E64B8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5580063" y="49418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9" name="AutoShape 95">
            <a:extLst>
              <a:ext uri="{FF2B5EF4-FFF2-40B4-BE49-F238E27FC236}">
                <a16:creationId xmlns:a16="http://schemas.microsoft.com/office/drawing/2014/main" id="{E9ABFFA7-6A4B-D2ED-0E38-DA82E32D8C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526573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9" name="Text Box 107">
            <a:extLst>
              <a:ext uri="{FF2B5EF4-FFF2-40B4-BE49-F238E27FC236}">
                <a16:creationId xmlns:a16="http://schemas.microsoft.com/office/drawing/2014/main" id="{D3B892A6-E97F-0572-0074-AB049467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8" y="44846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2</a:t>
            </a:r>
          </a:p>
        </p:txBody>
      </p:sp>
      <p:sp>
        <p:nvSpPr>
          <p:cNvPr id="50" name="Text Box 108">
            <a:extLst>
              <a:ext uri="{FF2B5EF4-FFF2-40B4-BE49-F238E27FC236}">
                <a16:creationId xmlns:a16="http://schemas.microsoft.com/office/drawing/2014/main" id="{3267A44C-8B7C-AEDA-F87A-B1D13F2A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8704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51" name="Text Box 109">
            <a:extLst>
              <a:ext uri="{FF2B5EF4-FFF2-40B4-BE49-F238E27FC236}">
                <a16:creationId xmlns:a16="http://schemas.microsoft.com/office/drawing/2014/main" id="{95B7C738-23E1-AAF4-7B51-19AEBD96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7340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52" name="Text Box 110">
            <a:extLst>
              <a:ext uri="{FF2B5EF4-FFF2-40B4-BE49-F238E27FC236}">
                <a16:creationId xmlns:a16="http://schemas.microsoft.com/office/drawing/2014/main" id="{1FB3E4F8-70CA-5FFF-3A05-7E159EF8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6165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53" name="Text Box 111">
            <a:extLst>
              <a:ext uri="{FF2B5EF4-FFF2-40B4-BE49-F238E27FC236}">
                <a16:creationId xmlns:a16="http://schemas.microsoft.com/office/drawing/2014/main" id="{0B07D936-9006-8F46-5AA2-169B83DC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57340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54" name="Text Box 112">
            <a:extLst>
              <a:ext uri="{FF2B5EF4-FFF2-40B4-BE49-F238E27FC236}">
                <a16:creationId xmlns:a16="http://schemas.microsoft.com/office/drawing/2014/main" id="{0941D0E1-5529-4D0C-BC2C-2205A40F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227647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6</a:t>
            </a:r>
          </a:p>
        </p:txBody>
      </p:sp>
      <p:sp>
        <p:nvSpPr>
          <p:cNvPr id="55" name="Text Box 113">
            <a:extLst>
              <a:ext uri="{FF2B5EF4-FFF2-40B4-BE49-F238E27FC236}">
                <a16:creationId xmlns:a16="http://schemas.microsoft.com/office/drawing/2014/main" id="{3CB88235-0398-A240-9B00-A353E2A9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36449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3</a:t>
            </a:r>
          </a:p>
        </p:txBody>
      </p:sp>
      <p:sp>
        <p:nvSpPr>
          <p:cNvPr id="56" name="AutoShape 115">
            <a:extLst>
              <a:ext uri="{FF2B5EF4-FFF2-40B4-BE49-F238E27FC236}">
                <a16:creationId xmlns:a16="http://schemas.microsoft.com/office/drawing/2014/main" id="{8EB0DB01-190F-B8F8-0DAF-A30177DE761F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5356225" y="36464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220AD59-5649-540D-AFE8-6EECC4ADB635}"/>
              </a:ext>
            </a:extLst>
          </p:cNvPr>
          <p:cNvSpPr/>
          <p:nvPr/>
        </p:nvSpPr>
        <p:spPr>
          <a:xfrm>
            <a:off x="1361631" y="1691935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39173E0-DDFF-6109-797E-7CA7EBAC131E}"/>
              </a:ext>
            </a:extLst>
          </p:cNvPr>
          <p:cNvSpPr/>
          <p:nvPr/>
        </p:nvSpPr>
        <p:spPr>
          <a:xfrm>
            <a:off x="5773377" y="2727995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B415854-3B73-9A1D-7817-61FFE5BD5BD6}"/>
              </a:ext>
            </a:extLst>
          </p:cNvPr>
          <p:cNvSpPr/>
          <p:nvPr/>
        </p:nvSpPr>
        <p:spPr>
          <a:xfrm>
            <a:off x="4092361" y="4083735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F2D2E7B-4A9C-8127-94B8-F5EBD978A308}"/>
              </a:ext>
            </a:extLst>
          </p:cNvPr>
          <p:cNvSpPr txBox="1"/>
          <p:nvPr/>
        </p:nvSpPr>
        <p:spPr>
          <a:xfrm>
            <a:off x="813960" y="29109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1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16E4243-9A81-296F-297C-812DD5FFF6F1}"/>
              </a:ext>
            </a:extLst>
          </p:cNvPr>
          <p:cNvSpPr txBox="1"/>
          <p:nvPr/>
        </p:nvSpPr>
        <p:spPr>
          <a:xfrm>
            <a:off x="2102579" y="33246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2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83ABE94-B453-3162-A1CB-ED9E2ED856ED}"/>
              </a:ext>
            </a:extLst>
          </p:cNvPr>
          <p:cNvSpPr txBox="1"/>
          <p:nvPr/>
        </p:nvSpPr>
        <p:spPr>
          <a:xfrm>
            <a:off x="3419475" y="53302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3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7DFCA73-6EE1-EF50-88AF-6F1CF664ECA8}"/>
              </a:ext>
            </a:extLst>
          </p:cNvPr>
          <p:cNvSpPr txBox="1"/>
          <p:nvPr/>
        </p:nvSpPr>
        <p:spPr>
          <a:xfrm>
            <a:off x="4770293" y="57324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45D2337-6675-CFC0-FE83-5E3B1266AA6D}"/>
              </a:ext>
            </a:extLst>
          </p:cNvPr>
          <p:cNvSpPr txBox="1"/>
          <p:nvPr/>
        </p:nvSpPr>
        <p:spPr>
          <a:xfrm>
            <a:off x="6023126" y="53357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5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4B67113-F05A-C68D-6464-2E00888EC75A}"/>
              </a:ext>
            </a:extLst>
          </p:cNvPr>
          <p:cNvSpPr txBox="1"/>
          <p:nvPr/>
        </p:nvSpPr>
        <p:spPr>
          <a:xfrm>
            <a:off x="6492389" y="447949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6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ACA2138-7445-F714-EB84-06D926C3893D}"/>
              </a:ext>
            </a:extLst>
          </p:cNvPr>
          <p:cNvSpPr txBox="1"/>
          <p:nvPr/>
        </p:nvSpPr>
        <p:spPr>
          <a:xfrm>
            <a:off x="7745496" y="406134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7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8" name="Text Box 109">
            <a:extLst>
              <a:ext uri="{FF2B5EF4-FFF2-40B4-BE49-F238E27FC236}">
                <a16:creationId xmlns:a16="http://schemas.microsoft.com/office/drawing/2014/main" id="{BCC90B8A-2701-97B2-A5A5-30D917087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66" y="5704185"/>
            <a:ext cx="1003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0456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44556-BB41-F91E-07B5-DE540167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Binary Search Tree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ADCA0-16F4-98C3-1586-58F58616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the </a:t>
            </a:r>
            <a:r>
              <a:rPr lang="en-US" b="1">
                <a:solidFill>
                  <a:srgbClr val="FF0000"/>
                </a:solidFill>
              </a:rPr>
              <a:t>frequency</a:t>
            </a:r>
            <a:r>
              <a:rPr lang="en-US"/>
              <a:t> of each item</a:t>
            </a:r>
          </a:p>
          <a:p>
            <a:r>
              <a:rPr lang="en-US"/>
              <a:t>Construct a search tree that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minimizes total search time</a:t>
            </a:r>
          </a:p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37F45-B2B3-AB49-C36E-64DE635B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90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9C39F-DB55-AD86-5460-26B7E9D5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515E13A-5CB0-B36A-86F4-359888B48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575637"/>
              </p:ext>
            </p:extLst>
          </p:nvPr>
        </p:nvGraphicFramePr>
        <p:xfrm>
          <a:off x="1943100" y="2133600"/>
          <a:ext cx="65913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31">
                  <a:extLst>
                    <a:ext uri="{9D8B030D-6E8A-4147-A177-3AD203B41FA5}">
                      <a16:colId xmlns:a16="http://schemas.microsoft.com/office/drawing/2014/main" val="3066141770"/>
                    </a:ext>
                  </a:extLst>
                </a:gridCol>
                <a:gridCol w="2371240">
                  <a:extLst>
                    <a:ext uri="{9D8B030D-6E8A-4147-A177-3AD203B41FA5}">
                      <a16:colId xmlns:a16="http://schemas.microsoft.com/office/drawing/2014/main" val="847841830"/>
                    </a:ext>
                  </a:extLst>
                </a:gridCol>
                <a:gridCol w="2784529">
                  <a:extLst>
                    <a:ext uri="{9D8B030D-6E8A-4147-A177-3AD203B41FA5}">
                      <a16:colId xmlns:a16="http://schemas.microsoft.com/office/drawing/2014/main" val="2533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Optimal Binary Search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Balanced Binary Search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frequency</a:t>
                      </a:r>
                      <a:r>
                        <a:rPr lang="en-US"/>
                        <a:t> of each item is 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lowest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total</a:t>
                      </a:r>
                      <a:r>
                        <a:rPr lang="en-US"/>
                        <a:t> search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lowest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guaranteed </a:t>
                      </a:r>
                      <a:r>
                        <a:rPr lang="en-US"/>
                        <a:t>search time for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any </a:t>
                      </a:r>
                      <a:r>
                        <a:rPr lang="en-US"/>
                        <a:t>search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5642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5A9850-A5DA-50EE-E70D-40BB570B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1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0502D-A9E8-50D4-4073-E4A0DD12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90C7D-0860-B194-7E48-82EA51CE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Search Engine:</a:t>
            </a:r>
          </a:p>
          <a:p>
            <a:pPr lvl="1"/>
            <a:r>
              <a:rPr lang="en-US"/>
              <a:t>Apple: 6.1M searches/month</a:t>
            </a:r>
          </a:p>
          <a:p>
            <a:pPr lvl="1"/>
            <a:endParaRPr lang="en-US"/>
          </a:p>
          <a:p>
            <a:pPr lvl="1"/>
            <a:r>
              <a:rPr lang="en-US"/>
              <a:t>Quokka: 165k searches/month</a:t>
            </a:r>
          </a:p>
          <a:p>
            <a:pPr lvl="1"/>
            <a:endParaRPr lang="en-US"/>
          </a:p>
          <a:p>
            <a:pPr lvl="1"/>
            <a:r>
              <a:rPr lang="en-US"/>
              <a:t>Reiner: 14.8k searches/month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*Theoretically, OBST minimizes total search time.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However, a search engine might use a different structure due to other considerations.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7FE00-B231-D7E9-9B3A-6C0A3F5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8C79-5778-DE79-EEC2-E6AB60A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TA’s</a:t>
            </a:r>
            <a:r>
              <a:rPr lang="zh-TW" altLang="en-US">
                <a:cs typeface="Times New Roman" panose="02020603050405020304" pitchFamily="18" charset="0"/>
              </a:rPr>
              <a:t> </a:t>
            </a:r>
            <a:r>
              <a:rPr lang="en-US" altLang="zh-TW">
                <a:cs typeface="Times New Roman" panose="02020603050405020304" pitchFamily="18" charset="0"/>
              </a:rPr>
              <a:t>Solution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5DD6F-3598-B626-60C1-3E262DAA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</a:t>
            </a:r>
            <a:r>
              <a:rPr lang="en-US" b="1">
                <a:solidFill>
                  <a:srgbClr val="FF0000"/>
                </a:solidFill>
              </a:rPr>
              <a:t>balanced search tree</a:t>
            </a:r>
            <a:r>
              <a:rPr lang="en-US"/>
              <a:t>.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B022959-921A-F538-BFA2-6B814007BDC0}"/>
              </a:ext>
            </a:extLst>
          </p:cNvPr>
          <p:cNvGrpSpPr/>
          <p:nvPr/>
        </p:nvGrpSpPr>
        <p:grpSpPr>
          <a:xfrm flipH="1">
            <a:off x="7603674" y="1884284"/>
            <a:ext cx="448341" cy="1019275"/>
            <a:chOff x="7885754" y="5020892"/>
            <a:chExt cx="500063" cy="1019275"/>
          </a:xfrm>
          <a:solidFill>
            <a:srgbClr val="0070C0"/>
          </a:solidFill>
        </p:grpSpPr>
        <p:sp>
          <p:nvSpPr>
            <p:cNvPr id="58" name="Oval 34">
              <a:extLst>
                <a:ext uri="{FF2B5EF4-FFF2-40B4-BE49-F238E27FC236}">
                  <a16:creationId xmlns:a16="http://schemas.microsoft.com/office/drawing/2014/main" id="{65D3390F-344A-27DE-D640-1F3FF68F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29" y="5020892"/>
              <a:ext cx="288925" cy="288925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8969C2A6-CE52-61B4-C623-2423F8D45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6892" y="5309817"/>
              <a:ext cx="1587" cy="360362"/>
            </a:xfrm>
            <a:prstGeom prst="line">
              <a:avLst/>
            </a:prstGeom>
            <a:grp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2EE109AF-E3CA-5520-FA83-19F368153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754" y="5381254"/>
              <a:ext cx="211137" cy="300141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65D37872-3F7E-B1BF-3A87-1AA669DFE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136" y="5657440"/>
              <a:ext cx="104503" cy="358773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2" name="Line 40">
              <a:extLst>
                <a:ext uri="{FF2B5EF4-FFF2-40B4-BE49-F238E27FC236}">
                  <a16:creationId xmlns:a16="http://schemas.microsoft.com/office/drawing/2014/main" id="{1548070C-7614-C629-EFA1-81CF10364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6892" y="5309817"/>
              <a:ext cx="217487" cy="71437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EC771AB0-A002-6E75-6B24-4C8CD6748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14378" y="5166942"/>
              <a:ext cx="71439" cy="142875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FF471A9A-EA39-E649-51E1-C26B2E383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47868" y="5681394"/>
              <a:ext cx="49025" cy="358773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EFA9EB09-149C-16C1-289E-930BCEDE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5</a:t>
            </a:fld>
            <a:endParaRPr lang="en-US"/>
          </a:p>
        </p:txBody>
      </p:sp>
      <p:sp>
        <p:nvSpPr>
          <p:cNvPr id="6" name="想法泡泡: 雲朵 5">
            <a:extLst>
              <a:ext uri="{FF2B5EF4-FFF2-40B4-BE49-F238E27FC236}">
                <a16:creationId xmlns:a16="http://schemas.microsoft.com/office/drawing/2014/main" id="{7F65E47F-711C-B116-6FF1-364B313C9B26}"/>
              </a:ext>
            </a:extLst>
          </p:cNvPr>
          <p:cNvSpPr/>
          <p:nvPr/>
        </p:nvSpPr>
        <p:spPr>
          <a:xfrm>
            <a:off x="7775576" y="791922"/>
            <a:ext cx="1257895" cy="895437"/>
          </a:xfrm>
          <a:prstGeom prst="cloudCallout">
            <a:avLst>
              <a:gd name="adj1" fmla="val -29458"/>
              <a:gd name="adj2" fmla="val 7375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形 7" descr="開燈 以實心填滿">
            <a:extLst>
              <a:ext uri="{FF2B5EF4-FFF2-40B4-BE49-F238E27FC236}">
                <a16:creationId xmlns:a16="http://schemas.microsoft.com/office/drawing/2014/main" id="{EDEF2EF7-38B0-DA86-59AA-294CA7B4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508" y="922143"/>
            <a:ext cx="575786" cy="575786"/>
          </a:xfrm>
          <a:prstGeom prst="rect">
            <a:avLst/>
          </a:prstGeom>
        </p:spPr>
      </p:pic>
      <p:grpSp>
        <p:nvGrpSpPr>
          <p:cNvPr id="98" name="群組 97">
            <a:extLst>
              <a:ext uri="{FF2B5EF4-FFF2-40B4-BE49-F238E27FC236}">
                <a16:creationId xmlns:a16="http://schemas.microsoft.com/office/drawing/2014/main" id="{BEDDF71B-20FA-55D8-6405-42B64F1B10E9}"/>
              </a:ext>
            </a:extLst>
          </p:cNvPr>
          <p:cNvGrpSpPr/>
          <p:nvPr/>
        </p:nvGrpSpPr>
        <p:grpSpPr>
          <a:xfrm>
            <a:off x="1917644" y="3315771"/>
            <a:ext cx="5083355" cy="1410216"/>
            <a:chOff x="1936571" y="2812534"/>
            <a:chExt cx="5083355" cy="1410216"/>
          </a:xfrm>
        </p:grpSpPr>
        <p:grpSp>
          <p:nvGrpSpPr>
            <p:cNvPr id="99" name="Group 50">
              <a:extLst>
                <a:ext uri="{FF2B5EF4-FFF2-40B4-BE49-F238E27FC236}">
                  <a16:creationId xmlns:a16="http://schemas.microsoft.com/office/drawing/2014/main" id="{88B82836-8FEB-32BA-EFA2-A318B66C4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413" y="3357563"/>
              <a:ext cx="819150" cy="288925"/>
              <a:chOff x="1593" y="2296"/>
              <a:chExt cx="516" cy="182"/>
            </a:xfrm>
          </p:grpSpPr>
          <p:sp>
            <p:nvSpPr>
              <p:cNvPr id="111" name="AutoShape 43">
                <a:extLst>
                  <a:ext uri="{FF2B5EF4-FFF2-40B4-BE49-F238E27FC236}">
                    <a16:creationId xmlns:a16="http://schemas.microsoft.com/office/drawing/2014/main" id="{0D8B5C71-274D-083A-BE4E-EE9FC1A02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472402">
                <a:off x="1593" y="2342"/>
                <a:ext cx="454" cy="136"/>
              </a:xfrm>
              <a:prstGeom prst="leftArrow">
                <a:avLst>
                  <a:gd name="adj1" fmla="val 50000"/>
                  <a:gd name="adj2" fmla="val 83456"/>
                </a:avLst>
              </a:prstGeom>
              <a:solidFill>
                <a:srgbClr val="FF99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grpSp>
            <p:nvGrpSpPr>
              <p:cNvPr id="112" name="Group 44">
                <a:extLst>
                  <a:ext uri="{FF2B5EF4-FFF2-40B4-BE49-F238E27FC236}">
                    <a16:creationId xmlns:a16="http://schemas.microsoft.com/office/drawing/2014/main" id="{A1505541-AAE4-3CF1-F86F-281887CFF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2296"/>
                <a:ext cx="499" cy="181"/>
                <a:chOff x="1156" y="2115"/>
                <a:chExt cx="499" cy="181"/>
              </a:xfrm>
            </p:grpSpPr>
            <p:sp>
              <p:nvSpPr>
                <p:cNvPr id="113" name="Line 39">
                  <a:extLst>
                    <a:ext uri="{FF2B5EF4-FFF2-40B4-BE49-F238E27FC236}">
                      <a16:creationId xmlns:a16="http://schemas.microsoft.com/office/drawing/2014/main" id="{B7D3DD6C-CA81-1281-EC07-9353B7F6F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2115"/>
                  <a:ext cx="499" cy="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114" name="AutoShape 40">
                  <a:extLst>
                    <a:ext uri="{FF2B5EF4-FFF2-40B4-BE49-F238E27FC236}">
                      <a16:creationId xmlns:a16="http://schemas.microsoft.com/office/drawing/2014/main" id="{4D0CAC1F-A13F-941A-4A38-12938C05FE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7" y="2160"/>
                  <a:ext cx="137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grpSp>
          <p:nvGrpSpPr>
            <p:cNvPr id="100" name="Group 49">
              <a:extLst>
                <a:ext uri="{FF2B5EF4-FFF2-40B4-BE49-F238E27FC236}">
                  <a16:creationId xmlns:a16="http://schemas.microsoft.com/office/drawing/2014/main" id="{C90C066C-2EAC-E126-875B-30CAA3709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5963" y="3357563"/>
              <a:ext cx="819150" cy="288925"/>
              <a:chOff x="2409" y="3385"/>
              <a:chExt cx="516" cy="182"/>
            </a:xfrm>
          </p:grpSpPr>
          <p:sp>
            <p:nvSpPr>
              <p:cNvPr id="107" name="AutoShape 45">
                <a:extLst>
                  <a:ext uri="{FF2B5EF4-FFF2-40B4-BE49-F238E27FC236}">
                    <a16:creationId xmlns:a16="http://schemas.microsoft.com/office/drawing/2014/main" id="{E830B563-16C0-BF64-B400-B00BD9B8F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472402" flipH="1">
                <a:off x="2409" y="3431"/>
                <a:ext cx="454" cy="136"/>
              </a:xfrm>
              <a:prstGeom prst="leftArrow">
                <a:avLst>
                  <a:gd name="adj1" fmla="val 50000"/>
                  <a:gd name="adj2" fmla="val 83456"/>
                </a:avLst>
              </a:prstGeom>
              <a:solidFill>
                <a:srgbClr val="FF99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grpSp>
            <p:nvGrpSpPr>
              <p:cNvPr id="108" name="Group 46">
                <a:extLst>
                  <a:ext uri="{FF2B5EF4-FFF2-40B4-BE49-F238E27FC236}">
                    <a16:creationId xmlns:a16="http://schemas.microsoft.com/office/drawing/2014/main" id="{D6A07506-073F-B4D2-CFB2-697468E51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426" y="3385"/>
                <a:ext cx="499" cy="181"/>
                <a:chOff x="1156" y="2115"/>
                <a:chExt cx="499" cy="181"/>
              </a:xfrm>
            </p:grpSpPr>
            <p:sp>
              <p:nvSpPr>
                <p:cNvPr id="109" name="Line 47">
                  <a:extLst>
                    <a:ext uri="{FF2B5EF4-FFF2-40B4-BE49-F238E27FC236}">
                      <a16:creationId xmlns:a16="http://schemas.microsoft.com/office/drawing/2014/main" id="{8A4DD15D-77DD-CABA-5948-5D33813D6B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2115"/>
                  <a:ext cx="499" cy="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110" name="AutoShape 48">
                  <a:extLst>
                    <a:ext uri="{FF2B5EF4-FFF2-40B4-BE49-F238E27FC236}">
                      <a16:creationId xmlns:a16="http://schemas.microsoft.com/office/drawing/2014/main" id="{8874EE11-2A9D-6E11-2B11-CBB3C4619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7" y="2160"/>
                  <a:ext cx="137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grpSp>
          <p:nvGrpSpPr>
            <p:cNvPr id="101" name="Group 55">
              <a:extLst>
                <a:ext uri="{FF2B5EF4-FFF2-40B4-BE49-F238E27FC236}">
                  <a16:creationId xmlns:a16="http://schemas.microsoft.com/office/drawing/2014/main" id="{01470E93-668E-5A68-DFB9-FA11C9922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7175" y="3502025"/>
              <a:ext cx="792163" cy="720725"/>
              <a:chOff x="2653" y="3158"/>
              <a:chExt cx="499" cy="454"/>
            </a:xfrm>
          </p:grpSpPr>
          <p:sp>
            <p:nvSpPr>
              <p:cNvPr id="104" name="AutoShape 51">
                <a:extLst>
                  <a:ext uri="{FF2B5EF4-FFF2-40B4-BE49-F238E27FC236}">
                    <a16:creationId xmlns:a16="http://schemas.microsoft.com/office/drawing/2014/main" id="{E4D35AE1-F7A0-DE6F-F6B7-8046F6184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76" y="3317"/>
                <a:ext cx="454" cy="136"/>
              </a:xfrm>
              <a:prstGeom prst="leftArrow">
                <a:avLst>
                  <a:gd name="adj1" fmla="val 50000"/>
                  <a:gd name="adj2" fmla="val 83456"/>
                </a:avLst>
              </a:prstGeom>
              <a:solidFill>
                <a:srgbClr val="FF99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05" name="Line 53">
                <a:extLst>
                  <a:ext uri="{FF2B5EF4-FFF2-40B4-BE49-F238E27FC236}">
                    <a16:creationId xmlns:a16="http://schemas.microsoft.com/office/drawing/2014/main" id="{9C13120E-7937-A771-9880-3E54045DD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3294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06" name="AutoShape 54">
                <a:extLst>
                  <a:ext uri="{FF2B5EF4-FFF2-40B4-BE49-F238E27FC236}">
                    <a16:creationId xmlns:a16="http://schemas.microsoft.com/office/drawing/2014/main" id="{C9B180C7-FEF3-92C3-EB38-7A2EA5F8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" y="3294"/>
                <a:ext cx="137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817A54E5-D5F6-3807-0D98-8F8DA92590EB}"/>
                </a:ext>
              </a:extLst>
            </p:cNvPr>
            <p:cNvSpPr txBox="1"/>
            <p:nvPr/>
          </p:nvSpPr>
          <p:spPr>
            <a:xfrm>
              <a:off x="1936571" y="281253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</a:rPr>
                <a:t>&lt; 4 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EEC87628-21ED-E186-0609-912F86C40514}"/>
                </a:ext>
              </a:extLst>
            </p:cNvPr>
            <p:cNvSpPr txBox="1"/>
            <p:nvPr/>
          </p:nvSpPr>
          <p:spPr>
            <a:xfrm>
              <a:off x="6359168" y="281912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</a:rPr>
                <a:t>&gt; 4 g</a:t>
              </a:r>
              <a:endParaRPr lang="zh-TW" altLang="en-US" dirty="0">
                <a:latin typeface="+mn-lt"/>
              </a:endParaRPr>
            </a:p>
          </p:txBody>
        </p:sp>
      </p:grp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0B7545C4-162D-1058-86D0-F64A217F3981}"/>
              </a:ext>
            </a:extLst>
          </p:cNvPr>
          <p:cNvSpPr txBox="1"/>
          <p:nvPr/>
        </p:nvSpPr>
        <p:spPr>
          <a:xfrm>
            <a:off x="4241858" y="475087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27C766F7-D0F6-CD3C-B498-BD03770646FD}"/>
              </a:ext>
            </a:extLst>
          </p:cNvPr>
          <p:cNvGrpSpPr/>
          <p:nvPr/>
        </p:nvGrpSpPr>
        <p:grpSpPr>
          <a:xfrm>
            <a:off x="3471986" y="3022791"/>
            <a:ext cx="2016125" cy="693546"/>
            <a:chOff x="3471986" y="3022791"/>
            <a:chExt cx="2016125" cy="693546"/>
          </a:xfrm>
        </p:grpSpPr>
        <p:grpSp>
          <p:nvGrpSpPr>
            <p:cNvPr id="9" name="Group 36">
              <a:extLst>
                <a:ext uri="{FF2B5EF4-FFF2-40B4-BE49-F238E27FC236}">
                  <a16:creationId xmlns:a16="http://schemas.microsoft.com/office/drawing/2014/main" id="{4C71F96E-E48F-82A9-9FC6-0BF6B24CF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986" y="3429000"/>
              <a:ext cx="2016125" cy="287337"/>
              <a:chOff x="2154" y="2024"/>
              <a:chExt cx="1270" cy="181"/>
            </a:xfrm>
          </p:grpSpPr>
          <p:sp>
            <p:nvSpPr>
              <p:cNvPr id="10" name="Line 4">
                <a:extLst>
                  <a:ext uri="{FF2B5EF4-FFF2-40B4-BE49-F238E27FC236}">
                    <a16:creationId xmlns:a16="http://schemas.microsoft.com/office/drawing/2014/main" id="{5BA51BDD-4ECF-5A66-9D84-06390266F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4" y="2069"/>
                <a:ext cx="10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1" name="AutoShape 5">
                <a:extLst>
                  <a:ext uri="{FF2B5EF4-FFF2-40B4-BE49-F238E27FC236}">
                    <a16:creationId xmlns:a16="http://schemas.microsoft.com/office/drawing/2014/main" id="{81B435A6-3517-8E1E-81F5-28D4EA05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2" name="AutoShape 9">
                <a:extLst>
                  <a:ext uri="{FF2B5EF4-FFF2-40B4-BE49-F238E27FC236}">
                    <a16:creationId xmlns:a16="http://schemas.microsoft.com/office/drawing/2014/main" id="{30B762AB-FFCA-11F9-FFEB-957DACC9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2024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3" name="AutoShape 10">
                <a:extLst>
                  <a:ext uri="{FF2B5EF4-FFF2-40B4-BE49-F238E27FC236}">
                    <a16:creationId xmlns:a16="http://schemas.microsoft.com/office/drawing/2014/main" id="{1B8D9789-834C-899A-E9FC-CB893E706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024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4C7FD9DC-495C-D627-AE79-D544B27E5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311" y="3068637"/>
              <a:ext cx="431800" cy="431800"/>
              <a:chOff x="2699" y="1842"/>
              <a:chExt cx="272" cy="272"/>
            </a:xfrm>
          </p:grpSpPr>
          <p:sp>
            <p:nvSpPr>
              <p:cNvPr id="15" name="AutoShape 13">
                <a:extLst>
                  <a:ext uri="{FF2B5EF4-FFF2-40B4-BE49-F238E27FC236}">
                    <a16:creationId xmlns:a16="http://schemas.microsoft.com/office/drawing/2014/main" id="{76957FD5-48F3-E802-C837-9B4F83193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887"/>
                <a:ext cx="272" cy="227"/>
              </a:xfrm>
              <a:prstGeom prst="can">
                <a:avLst>
                  <a:gd name="adj" fmla="val 33042"/>
                </a:avLst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+mn-lt"/>
                    <a:ea typeface="SimHei" pitchFamily="2" charset="-122"/>
                  </a:rPr>
                  <a:t>4g</a:t>
                </a:r>
              </a:p>
            </p:txBody>
          </p:sp>
          <p:sp>
            <p:nvSpPr>
              <p:cNvPr id="16" name="AutoShape 14">
                <a:extLst>
                  <a:ext uri="{FF2B5EF4-FFF2-40B4-BE49-F238E27FC236}">
                    <a16:creationId xmlns:a16="http://schemas.microsoft.com/office/drawing/2014/main" id="{03560FD3-F956-1138-59D4-3D21A6732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1842"/>
                <a:ext cx="91" cy="90"/>
              </a:xfrm>
              <a:prstGeom prst="can">
                <a:avLst>
                  <a:gd name="adj" fmla="val 25000"/>
                </a:avLst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586E2E0-F208-A8B3-6A96-525C6102DD42}"/>
                </a:ext>
              </a:extLst>
            </p:cNvPr>
            <p:cNvSpPr/>
            <p:nvPr/>
          </p:nvSpPr>
          <p:spPr>
            <a:xfrm>
              <a:off x="3523940" y="3022791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73057769-E0B4-5595-9544-8C08DDC78B8D}"/>
              </a:ext>
            </a:extLst>
          </p:cNvPr>
          <p:cNvGrpSpPr/>
          <p:nvPr/>
        </p:nvGrpSpPr>
        <p:grpSpPr>
          <a:xfrm>
            <a:off x="825330" y="4333612"/>
            <a:ext cx="3147240" cy="2109257"/>
            <a:chOff x="825330" y="4333612"/>
            <a:chExt cx="3147240" cy="2109257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AF7B0A3-35C4-BC67-675D-48989391AD80}"/>
                </a:ext>
              </a:extLst>
            </p:cNvPr>
            <p:cNvGrpSpPr/>
            <p:nvPr/>
          </p:nvGrpSpPr>
          <p:grpSpPr>
            <a:xfrm>
              <a:off x="1384423" y="4365625"/>
              <a:ext cx="2016125" cy="647699"/>
              <a:chOff x="1403350" y="3862388"/>
              <a:chExt cx="2016125" cy="647699"/>
            </a:xfrm>
          </p:grpSpPr>
          <p:grpSp>
            <p:nvGrpSpPr>
              <p:cNvPr id="18" name="Group 35">
                <a:extLst>
                  <a:ext uri="{FF2B5EF4-FFF2-40B4-BE49-F238E27FC236}">
                    <a16:creationId xmlns:a16="http://schemas.microsoft.com/office/drawing/2014/main" id="{E6F0C3CB-A2A8-EE33-8272-E75D9FED1F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3350" y="4222750"/>
                <a:ext cx="2016125" cy="287337"/>
                <a:chOff x="839" y="2841"/>
                <a:chExt cx="1270" cy="181"/>
              </a:xfrm>
            </p:grpSpPr>
            <p:sp>
              <p:nvSpPr>
                <p:cNvPr id="22" name="Line 15">
                  <a:extLst>
                    <a:ext uri="{FF2B5EF4-FFF2-40B4-BE49-F238E27FC236}">
                      <a16:creationId xmlns:a16="http://schemas.microsoft.com/office/drawing/2014/main" id="{F9C51A95-159F-013C-3BA7-D6DE69DEA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9" y="2886"/>
                  <a:ext cx="108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3" name="AutoShape 16">
                  <a:extLst>
                    <a:ext uri="{FF2B5EF4-FFF2-40B4-BE49-F238E27FC236}">
                      <a16:creationId xmlns:a16="http://schemas.microsoft.com/office/drawing/2014/main" id="{36F85DFD-6E17-07A7-1EE1-347CE2BD85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886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4" name="AutoShape 17">
                  <a:extLst>
                    <a:ext uri="{FF2B5EF4-FFF2-40B4-BE49-F238E27FC236}">
                      <a16:creationId xmlns:a16="http://schemas.microsoft.com/office/drawing/2014/main" id="{8ABE582C-291B-8A9C-E65C-919DD8B1A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2841"/>
                  <a:ext cx="272" cy="9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5" name="AutoShape 18">
                  <a:extLst>
                    <a:ext uri="{FF2B5EF4-FFF2-40B4-BE49-F238E27FC236}">
                      <a16:creationId xmlns:a16="http://schemas.microsoft.com/office/drawing/2014/main" id="{37E358C6-06D9-05FF-1ABE-76E0B82C3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7" y="2841"/>
                  <a:ext cx="272" cy="9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  <p:grpSp>
            <p:nvGrpSpPr>
              <p:cNvPr id="19" name="Group 29">
                <a:extLst>
                  <a:ext uri="{FF2B5EF4-FFF2-40B4-BE49-F238E27FC236}">
                    <a16:creationId xmlns:a16="http://schemas.microsoft.com/office/drawing/2014/main" id="{80B6C5D4-5C3E-41B2-00AC-0956945DF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7675" y="3862388"/>
                <a:ext cx="431800" cy="431800"/>
                <a:chOff x="1882" y="1842"/>
                <a:chExt cx="272" cy="272"/>
              </a:xfrm>
            </p:grpSpPr>
            <p:sp>
              <p:nvSpPr>
                <p:cNvPr id="20" name="AutoShape 30">
                  <a:extLst>
                    <a:ext uri="{FF2B5EF4-FFF2-40B4-BE49-F238E27FC236}">
                      <a16:creationId xmlns:a16="http://schemas.microsoft.com/office/drawing/2014/main" id="{D68F9603-9349-5E1C-1B3A-FD995B247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1887"/>
                  <a:ext cx="272" cy="227"/>
                </a:xfrm>
                <a:prstGeom prst="can">
                  <a:avLst>
                    <a:gd name="adj" fmla="val 33042"/>
                  </a:avLst>
                </a:prstGeom>
                <a:solidFill>
                  <a:srgbClr val="FFCC99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latin typeface="+mn-lt"/>
                      <a:ea typeface="SimHei" pitchFamily="2" charset="-122"/>
                    </a:rPr>
                    <a:t>2g</a:t>
                  </a:r>
                </a:p>
              </p:txBody>
            </p:sp>
            <p:sp>
              <p:nvSpPr>
                <p:cNvPr id="21" name="AutoShape 31">
                  <a:extLst>
                    <a:ext uri="{FF2B5EF4-FFF2-40B4-BE49-F238E27FC236}">
                      <a16:creationId xmlns:a16="http://schemas.microsoft.com/office/drawing/2014/main" id="{7AADDDA3-7E9D-3F62-6E16-1BF0E252BE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2" y="1842"/>
                  <a:ext cx="91" cy="90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grpSp>
          <p:nvGrpSpPr>
            <p:cNvPr id="35" name="Group 131">
              <a:extLst>
                <a:ext uri="{FF2B5EF4-FFF2-40B4-BE49-F238E27FC236}">
                  <a16:creationId xmlns:a16="http://schemas.microsoft.com/office/drawing/2014/main" id="{F71CDC7A-A07A-8683-9DDC-DC1528A19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061" y="5156203"/>
              <a:ext cx="2717800" cy="865188"/>
              <a:chOff x="657" y="2931"/>
              <a:chExt cx="1712" cy="545"/>
            </a:xfrm>
          </p:grpSpPr>
          <p:grpSp>
            <p:nvGrpSpPr>
              <p:cNvPr id="36" name="Group 65">
                <a:extLst>
                  <a:ext uri="{FF2B5EF4-FFF2-40B4-BE49-F238E27FC236}">
                    <a16:creationId xmlns:a16="http://schemas.microsoft.com/office/drawing/2014/main" id="{ECEEC5E3-A63A-369B-4C4A-42AD46C91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" y="2931"/>
                <a:ext cx="516" cy="182"/>
                <a:chOff x="1593" y="2296"/>
                <a:chExt cx="516" cy="182"/>
              </a:xfrm>
            </p:grpSpPr>
            <p:sp>
              <p:nvSpPr>
                <p:cNvPr id="78" name="AutoShape 66">
                  <a:extLst>
                    <a:ext uri="{FF2B5EF4-FFF2-40B4-BE49-F238E27FC236}">
                      <a16:creationId xmlns:a16="http://schemas.microsoft.com/office/drawing/2014/main" id="{36846649-7600-C3F9-99E8-E4A75C640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472402">
                  <a:off x="1593" y="2342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grpSp>
              <p:nvGrpSpPr>
                <p:cNvPr id="79" name="Group 67">
                  <a:extLst>
                    <a:ext uri="{FF2B5EF4-FFF2-40B4-BE49-F238E27FC236}">
                      <a16:creationId xmlns:a16="http://schemas.microsoft.com/office/drawing/2014/main" id="{974502B1-8661-D143-8B81-D90DFD2157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0" y="2296"/>
                  <a:ext cx="499" cy="181"/>
                  <a:chOff x="1156" y="2115"/>
                  <a:chExt cx="499" cy="181"/>
                </a:xfrm>
              </p:grpSpPr>
              <p:sp>
                <p:nvSpPr>
                  <p:cNvPr id="80" name="Line 68">
                    <a:extLst>
                      <a:ext uri="{FF2B5EF4-FFF2-40B4-BE49-F238E27FC236}">
                        <a16:creationId xmlns:a16="http://schemas.microsoft.com/office/drawing/2014/main" id="{A08BAAED-EADD-205D-76A6-8DFFB1605F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115"/>
                    <a:ext cx="499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  <p:sp>
                <p:nvSpPr>
                  <p:cNvPr id="81" name="AutoShape 69">
                    <a:extLst>
                      <a:ext uri="{FF2B5EF4-FFF2-40B4-BE49-F238E27FC236}">
                        <a16:creationId xmlns:a16="http://schemas.microsoft.com/office/drawing/2014/main" id="{BA532F6F-D6E1-733B-12BC-8BFD7D4B9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160"/>
                    <a:ext cx="137" cy="1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37" name="Group 70">
                <a:extLst>
                  <a:ext uri="{FF2B5EF4-FFF2-40B4-BE49-F238E27FC236}">
                    <a16:creationId xmlns:a16="http://schemas.microsoft.com/office/drawing/2014/main" id="{2BAEA61F-5007-1967-3EEF-D4B849515E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3" y="2931"/>
                <a:ext cx="516" cy="182"/>
                <a:chOff x="2409" y="3385"/>
                <a:chExt cx="516" cy="182"/>
              </a:xfrm>
            </p:grpSpPr>
            <p:sp>
              <p:nvSpPr>
                <p:cNvPr id="74" name="AutoShape 71">
                  <a:extLst>
                    <a:ext uri="{FF2B5EF4-FFF2-40B4-BE49-F238E27FC236}">
                      <a16:creationId xmlns:a16="http://schemas.microsoft.com/office/drawing/2014/main" id="{F2CCDBE0-219E-A610-E4B1-2ADB5C24F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472402" flipH="1">
                  <a:off x="2409" y="3431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grpSp>
              <p:nvGrpSpPr>
                <p:cNvPr id="75" name="Group 72">
                  <a:extLst>
                    <a:ext uri="{FF2B5EF4-FFF2-40B4-BE49-F238E27FC236}">
                      <a16:creationId xmlns:a16="http://schemas.microsoft.com/office/drawing/2014/main" id="{E963C162-06B3-E6F7-19FA-A6B697259A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426" y="3385"/>
                  <a:ext cx="499" cy="181"/>
                  <a:chOff x="1156" y="2115"/>
                  <a:chExt cx="499" cy="181"/>
                </a:xfrm>
              </p:grpSpPr>
              <p:sp>
                <p:nvSpPr>
                  <p:cNvPr id="76" name="Line 73">
                    <a:extLst>
                      <a:ext uri="{FF2B5EF4-FFF2-40B4-BE49-F238E27FC236}">
                        <a16:creationId xmlns:a16="http://schemas.microsoft.com/office/drawing/2014/main" id="{ECB4DA67-543B-B4A4-9A75-31EF74B60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115"/>
                    <a:ext cx="499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  <p:sp>
                <p:nvSpPr>
                  <p:cNvPr id="77" name="AutoShape 74">
                    <a:extLst>
                      <a:ext uri="{FF2B5EF4-FFF2-40B4-BE49-F238E27FC236}">
                        <a16:creationId xmlns:a16="http://schemas.microsoft.com/office/drawing/2014/main" id="{4B4EF3F5-F537-B51C-FAF9-256AEDD260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160"/>
                    <a:ext cx="137" cy="1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38" name="Group 75">
                <a:extLst>
                  <a:ext uri="{FF2B5EF4-FFF2-40B4-BE49-F238E27FC236}">
                    <a16:creationId xmlns:a16="http://schemas.microsoft.com/office/drawing/2014/main" id="{02BC0B35-FB36-9B73-E6A2-1CA729532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3" y="3022"/>
                <a:ext cx="499" cy="454"/>
                <a:chOff x="2653" y="3158"/>
                <a:chExt cx="499" cy="454"/>
              </a:xfrm>
            </p:grpSpPr>
            <p:sp>
              <p:nvSpPr>
                <p:cNvPr id="39" name="AutoShape 76">
                  <a:extLst>
                    <a:ext uri="{FF2B5EF4-FFF2-40B4-BE49-F238E27FC236}">
                      <a16:creationId xmlns:a16="http://schemas.microsoft.com/office/drawing/2014/main" id="{45D5FFC8-A108-B10C-7ABD-B730FCE14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2676" y="3317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40" name="Line 77">
                  <a:extLst>
                    <a:ext uri="{FF2B5EF4-FFF2-40B4-BE49-F238E27FC236}">
                      <a16:creationId xmlns:a16="http://schemas.microsoft.com/office/drawing/2014/main" id="{36A35049-5639-54C3-367A-3F3E04BE6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3" y="3294"/>
                  <a:ext cx="4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41" name="AutoShape 78">
                  <a:extLst>
                    <a:ext uri="{FF2B5EF4-FFF2-40B4-BE49-F238E27FC236}">
                      <a16:creationId xmlns:a16="http://schemas.microsoft.com/office/drawing/2014/main" id="{66209B90-CBE9-DD3B-9E58-53301E10B5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4" y="3294"/>
                  <a:ext cx="137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E90298F5-6699-0849-8FDB-E67C06030F24}"/>
                </a:ext>
              </a:extLst>
            </p:cNvPr>
            <p:cNvSpPr txBox="1"/>
            <p:nvPr/>
          </p:nvSpPr>
          <p:spPr>
            <a:xfrm>
              <a:off x="825330" y="553779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1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C375202C-84C9-5F81-20A5-6D342A7983D1}"/>
                </a:ext>
              </a:extLst>
            </p:cNvPr>
            <p:cNvSpPr txBox="1"/>
            <p:nvPr/>
          </p:nvSpPr>
          <p:spPr>
            <a:xfrm>
              <a:off x="2105196" y="607353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2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F57B64FC-7004-8143-92E2-A9159F9A52FD}"/>
                </a:ext>
              </a:extLst>
            </p:cNvPr>
            <p:cNvSpPr txBox="1"/>
            <p:nvPr/>
          </p:nvSpPr>
          <p:spPr>
            <a:xfrm>
              <a:off x="3499364" y="555252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3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739EA198-676C-A4F1-6D60-6A1E4F5F26F7}"/>
                </a:ext>
              </a:extLst>
            </p:cNvPr>
            <p:cNvSpPr/>
            <p:nvPr/>
          </p:nvSpPr>
          <p:spPr>
            <a:xfrm>
              <a:off x="1434790" y="4333612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B6CF3881-87C5-B6D7-CA4B-AD66BB80A9EB}"/>
              </a:ext>
            </a:extLst>
          </p:cNvPr>
          <p:cNvGrpSpPr/>
          <p:nvPr/>
        </p:nvGrpSpPr>
        <p:grpSpPr>
          <a:xfrm>
            <a:off x="5070202" y="4333612"/>
            <a:ext cx="3138096" cy="2073141"/>
            <a:chOff x="5070202" y="4333612"/>
            <a:chExt cx="3138096" cy="2073141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91D9784-03C2-34E0-EE65-EF1492643DC8}"/>
                </a:ext>
              </a:extLst>
            </p:cNvPr>
            <p:cNvGrpSpPr/>
            <p:nvPr/>
          </p:nvGrpSpPr>
          <p:grpSpPr>
            <a:xfrm>
              <a:off x="5634161" y="4365625"/>
              <a:ext cx="2016125" cy="646112"/>
              <a:chOff x="5653088" y="3862388"/>
              <a:chExt cx="2016125" cy="646112"/>
            </a:xfrm>
          </p:grpSpPr>
          <p:grpSp>
            <p:nvGrpSpPr>
              <p:cNvPr id="27" name="Group 37">
                <a:extLst>
                  <a:ext uri="{FF2B5EF4-FFF2-40B4-BE49-F238E27FC236}">
                    <a16:creationId xmlns:a16="http://schemas.microsoft.com/office/drawing/2014/main" id="{0A8DE14E-2183-8091-9765-4F1880AD2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3088" y="4221163"/>
                <a:ext cx="2016125" cy="287337"/>
                <a:chOff x="3515" y="2840"/>
                <a:chExt cx="1270" cy="181"/>
              </a:xfrm>
            </p:grpSpPr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3DED8830-8F12-CB41-4096-E44DC9F903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5" y="2885"/>
                  <a:ext cx="108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32" name="AutoShape 20">
                  <a:extLst>
                    <a:ext uri="{FF2B5EF4-FFF2-40B4-BE49-F238E27FC236}">
                      <a16:creationId xmlns:a16="http://schemas.microsoft.com/office/drawing/2014/main" id="{AE39B910-284D-3847-1D61-BD9944778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2885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33" name="AutoShape 21">
                  <a:extLst>
                    <a:ext uri="{FF2B5EF4-FFF2-40B4-BE49-F238E27FC236}">
                      <a16:creationId xmlns:a16="http://schemas.microsoft.com/office/drawing/2014/main" id="{B7F9FF5A-8EB9-0676-CE4D-C68D53E4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840"/>
                  <a:ext cx="272" cy="9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34" name="AutoShape 22">
                  <a:extLst>
                    <a:ext uri="{FF2B5EF4-FFF2-40B4-BE49-F238E27FC236}">
                      <a16:creationId xmlns:a16="http://schemas.microsoft.com/office/drawing/2014/main" id="{C3CFBCC2-4BCD-F871-6D40-EA4D843C9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" y="2840"/>
                  <a:ext cx="272" cy="9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  <p:grpSp>
            <p:nvGrpSpPr>
              <p:cNvPr id="28" name="Group 32">
                <a:extLst>
                  <a:ext uri="{FF2B5EF4-FFF2-40B4-BE49-F238E27FC236}">
                    <a16:creationId xmlns:a16="http://schemas.microsoft.com/office/drawing/2014/main" id="{3BEBBF69-A0F3-E625-E5E4-47C9B6D3B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7413" y="3862388"/>
                <a:ext cx="431800" cy="431800"/>
                <a:chOff x="3515" y="1842"/>
                <a:chExt cx="272" cy="272"/>
              </a:xfrm>
            </p:grpSpPr>
            <p:sp>
              <p:nvSpPr>
                <p:cNvPr id="29" name="AutoShape 33">
                  <a:extLst>
                    <a:ext uri="{FF2B5EF4-FFF2-40B4-BE49-F238E27FC236}">
                      <a16:creationId xmlns:a16="http://schemas.microsoft.com/office/drawing/2014/main" id="{831608A4-60AF-87CD-16FD-964245793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887"/>
                  <a:ext cx="272" cy="227"/>
                </a:xfrm>
                <a:prstGeom prst="can">
                  <a:avLst>
                    <a:gd name="adj" fmla="val 33042"/>
                  </a:avLst>
                </a:prstGeom>
                <a:solidFill>
                  <a:srgbClr val="FFCC99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latin typeface="+mn-lt"/>
                      <a:ea typeface="SimHei" pitchFamily="2" charset="-122"/>
                    </a:rPr>
                    <a:t>6g</a:t>
                  </a:r>
                </a:p>
              </p:txBody>
            </p:sp>
            <p:sp>
              <p:nvSpPr>
                <p:cNvPr id="30" name="AutoShape 34">
                  <a:extLst>
                    <a:ext uri="{FF2B5EF4-FFF2-40B4-BE49-F238E27FC236}">
                      <a16:creationId xmlns:a16="http://schemas.microsoft.com/office/drawing/2014/main" id="{B3772E97-55E7-CD71-1558-29670B39B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5" y="1842"/>
                  <a:ext cx="91" cy="90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grpSp>
          <p:nvGrpSpPr>
            <p:cNvPr id="82" name="Group 132">
              <a:extLst>
                <a:ext uri="{FF2B5EF4-FFF2-40B4-BE49-F238E27FC236}">
                  <a16:creationId xmlns:a16="http://schemas.microsoft.com/office/drawing/2014/main" id="{F5F1E635-8409-9972-7DA6-3A48B3263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9835" y="5156203"/>
              <a:ext cx="2717800" cy="865188"/>
              <a:chOff x="3363" y="2931"/>
              <a:chExt cx="1712" cy="545"/>
            </a:xfrm>
          </p:grpSpPr>
          <p:grpSp>
            <p:nvGrpSpPr>
              <p:cNvPr id="83" name="Group 100">
                <a:extLst>
                  <a:ext uri="{FF2B5EF4-FFF2-40B4-BE49-F238E27FC236}">
                    <a16:creationId xmlns:a16="http://schemas.microsoft.com/office/drawing/2014/main" id="{DA9972EC-70E8-DBC3-CE95-EFBB9639F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3" y="2931"/>
                <a:ext cx="516" cy="182"/>
                <a:chOff x="1593" y="2296"/>
                <a:chExt cx="516" cy="182"/>
              </a:xfrm>
            </p:grpSpPr>
            <p:sp>
              <p:nvSpPr>
                <p:cNvPr id="93" name="AutoShape 101">
                  <a:extLst>
                    <a:ext uri="{FF2B5EF4-FFF2-40B4-BE49-F238E27FC236}">
                      <a16:creationId xmlns:a16="http://schemas.microsoft.com/office/drawing/2014/main" id="{10F7FA2B-1D89-FDAD-38EF-1B9B3C9377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472402">
                  <a:off x="1593" y="2342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grpSp>
              <p:nvGrpSpPr>
                <p:cNvPr id="94" name="Group 102">
                  <a:extLst>
                    <a:ext uri="{FF2B5EF4-FFF2-40B4-BE49-F238E27FC236}">
                      <a16:creationId xmlns:a16="http://schemas.microsoft.com/office/drawing/2014/main" id="{26E1AAF1-2682-BB88-5B0B-E7F683FC2C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0" y="2296"/>
                  <a:ext cx="499" cy="181"/>
                  <a:chOff x="1156" y="2115"/>
                  <a:chExt cx="499" cy="181"/>
                </a:xfrm>
              </p:grpSpPr>
              <p:sp>
                <p:nvSpPr>
                  <p:cNvPr id="95" name="Line 103">
                    <a:extLst>
                      <a:ext uri="{FF2B5EF4-FFF2-40B4-BE49-F238E27FC236}">
                        <a16:creationId xmlns:a16="http://schemas.microsoft.com/office/drawing/2014/main" id="{4369475C-240E-B6A7-BA13-3E04691B66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115"/>
                    <a:ext cx="499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  <p:sp>
                <p:nvSpPr>
                  <p:cNvPr id="96" name="AutoShape 104">
                    <a:extLst>
                      <a:ext uri="{FF2B5EF4-FFF2-40B4-BE49-F238E27FC236}">
                        <a16:creationId xmlns:a16="http://schemas.microsoft.com/office/drawing/2014/main" id="{B4764B49-0455-A9E5-76D4-1D8B464CBC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160"/>
                    <a:ext cx="137" cy="1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84" name="Group 105">
                <a:extLst>
                  <a:ext uri="{FF2B5EF4-FFF2-40B4-BE49-F238E27FC236}">
                    <a16:creationId xmlns:a16="http://schemas.microsoft.com/office/drawing/2014/main" id="{9081414D-AA0D-A3AA-CAA0-46EAFF368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9" y="2931"/>
                <a:ext cx="516" cy="182"/>
                <a:chOff x="2409" y="3385"/>
                <a:chExt cx="516" cy="182"/>
              </a:xfrm>
            </p:grpSpPr>
            <p:sp>
              <p:nvSpPr>
                <p:cNvPr id="89" name="AutoShape 106">
                  <a:extLst>
                    <a:ext uri="{FF2B5EF4-FFF2-40B4-BE49-F238E27FC236}">
                      <a16:creationId xmlns:a16="http://schemas.microsoft.com/office/drawing/2014/main" id="{E9E213A1-098A-46E5-F807-CBC944BCB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472402" flipH="1">
                  <a:off x="2409" y="3431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grpSp>
              <p:nvGrpSpPr>
                <p:cNvPr id="90" name="Group 107">
                  <a:extLst>
                    <a:ext uri="{FF2B5EF4-FFF2-40B4-BE49-F238E27FC236}">
                      <a16:creationId xmlns:a16="http://schemas.microsoft.com/office/drawing/2014/main" id="{803B1FAD-37D6-4D36-CBD7-D7C86B9061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426" y="3385"/>
                  <a:ext cx="499" cy="181"/>
                  <a:chOff x="1156" y="2115"/>
                  <a:chExt cx="499" cy="181"/>
                </a:xfrm>
              </p:grpSpPr>
              <p:sp>
                <p:nvSpPr>
                  <p:cNvPr id="91" name="Line 108">
                    <a:extLst>
                      <a:ext uri="{FF2B5EF4-FFF2-40B4-BE49-F238E27FC236}">
                        <a16:creationId xmlns:a16="http://schemas.microsoft.com/office/drawing/2014/main" id="{49CA05BA-F37B-212C-16F7-B361DA5ADE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115"/>
                    <a:ext cx="499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  <p:sp>
                <p:nvSpPr>
                  <p:cNvPr id="92" name="AutoShape 109">
                    <a:extLst>
                      <a:ext uri="{FF2B5EF4-FFF2-40B4-BE49-F238E27FC236}">
                        <a16:creationId xmlns:a16="http://schemas.microsoft.com/office/drawing/2014/main" id="{460D526A-E606-A27C-2970-53CB0D1388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160"/>
                    <a:ext cx="137" cy="1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85" name="Group 110">
                <a:extLst>
                  <a:ext uri="{FF2B5EF4-FFF2-40B4-BE49-F238E27FC236}">
                    <a16:creationId xmlns:a16="http://schemas.microsoft.com/office/drawing/2014/main" id="{97F218DB-1F59-9F63-7A29-8C9C6D8C75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3022"/>
                <a:ext cx="499" cy="454"/>
                <a:chOff x="2653" y="3158"/>
                <a:chExt cx="499" cy="454"/>
              </a:xfrm>
            </p:grpSpPr>
            <p:sp>
              <p:nvSpPr>
                <p:cNvPr id="86" name="AutoShape 111">
                  <a:extLst>
                    <a:ext uri="{FF2B5EF4-FFF2-40B4-BE49-F238E27FC236}">
                      <a16:creationId xmlns:a16="http://schemas.microsoft.com/office/drawing/2014/main" id="{73CA318A-81D2-4D86-F7E8-F8F78A13B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2676" y="3317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87" name="Line 112">
                  <a:extLst>
                    <a:ext uri="{FF2B5EF4-FFF2-40B4-BE49-F238E27FC236}">
                      <a16:creationId xmlns:a16="http://schemas.microsoft.com/office/drawing/2014/main" id="{FA67C75A-A521-9789-724A-97AB64C815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3" y="3294"/>
                  <a:ext cx="4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88" name="AutoShape 113">
                  <a:extLst>
                    <a:ext uri="{FF2B5EF4-FFF2-40B4-BE49-F238E27FC236}">
                      <a16:creationId xmlns:a16="http://schemas.microsoft.com/office/drawing/2014/main" id="{95662354-A2F2-0C0A-9732-0BBB99162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4" y="3294"/>
                  <a:ext cx="137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F897EFB5-A7CC-6786-B312-011FECC2AF2C}"/>
                </a:ext>
              </a:extLst>
            </p:cNvPr>
            <p:cNvSpPr txBox="1"/>
            <p:nvPr/>
          </p:nvSpPr>
          <p:spPr>
            <a:xfrm>
              <a:off x="5070202" y="559332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5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2EC0D99E-02C7-2AF8-72E0-56A7DEED5B22}"/>
                </a:ext>
              </a:extLst>
            </p:cNvPr>
            <p:cNvSpPr txBox="1"/>
            <p:nvPr/>
          </p:nvSpPr>
          <p:spPr>
            <a:xfrm>
              <a:off x="6368313" y="6037421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6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D039A508-4892-3DE4-EDA5-CFCB9E0B32A9}"/>
                </a:ext>
              </a:extLst>
            </p:cNvPr>
            <p:cNvSpPr txBox="1"/>
            <p:nvPr/>
          </p:nvSpPr>
          <p:spPr>
            <a:xfrm>
              <a:off x="7735092" y="557903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7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3A0B44E2-D1C4-6CE3-4E96-F6F3182BA12F}"/>
                </a:ext>
              </a:extLst>
            </p:cNvPr>
            <p:cNvSpPr/>
            <p:nvPr/>
          </p:nvSpPr>
          <p:spPr>
            <a:xfrm>
              <a:off x="5696075" y="4333612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3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8C79-5778-DE79-EEC2-E6AB60A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Is it Optimal?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5DD6F-3598-B626-60C1-3E262DAA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scale 39 times.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B022959-921A-F538-BFA2-6B814007BDC0}"/>
              </a:ext>
            </a:extLst>
          </p:cNvPr>
          <p:cNvGrpSpPr/>
          <p:nvPr/>
        </p:nvGrpSpPr>
        <p:grpSpPr>
          <a:xfrm flipH="1">
            <a:off x="7607466" y="1921043"/>
            <a:ext cx="345125" cy="982516"/>
            <a:chOff x="7996633" y="5057651"/>
            <a:chExt cx="384939" cy="982516"/>
          </a:xfrm>
          <a:solidFill>
            <a:srgbClr val="0070C0"/>
          </a:solidFill>
        </p:grpSpPr>
        <p:sp>
          <p:nvSpPr>
            <p:cNvPr id="58" name="Oval 34">
              <a:extLst>
                <a:ext uri="{FF2B5EF4-FFF2-40B4-BE49-F238E27FC236}">
                  <a16:creationId xmlns:a16="http://schemas.microsoft.com/office/drawing/2014/main" id="{65D3390F-344A-27DE-D640-1F3FF68F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648" y="5057651"/>
              <a:ext cx="288924" cy="288925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8969C2A6-CE52-61B4-C623-2423F8D45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98480" y="5311405"/>
              <a:ext cx="49026" cy="358773"/>
            </a:xfrm>
            <a:prstGeom prst="line">
              <a:avLst/>
            </a:prstGeom>
            <a:grp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2EE109AF-E3CA-5520-FA83-19F368153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6633" y="5407109"/>
              <a:ext cx="140476" cy="168067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65D37872-3F7E-B1BF-3A87-1AA669DFE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136" y="5657440"/>
              <a:ext cx="104503" cy="358773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2" name="Line 40">
              <a:extLst>
                <a:ext uri="{FF2B5EF4-FFF2-40B4-BE49-F238E27FC236}">
                  <a16:creationId xmlns:a16="http://schemas.microsoft.com/office/drawing/2014/main" id="{1548070C-7614-C629-EFA1-81CF10364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7109" y="5395893"/>
              <a:ext cx="170920" cy="142523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FF471A9A-EA39-E649-51E1-C26B2E383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47868" y="5681394"/>
              <a:ext cx="49025" cy="358773"/>
            </a:xfrm>
            <a:prstGeom prst="lin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EFA9EB09-149C-16C1-289E-930BCEDE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6</a:t>
            </a:fld>
            <a:endParaRPr lang="en-US"/>
          </a:p>
        </p:txBody>
      </p:sp>
      <p:sp>
        <p:nvSpPr>
          <p:cNvPr id="6" name="想法泡泡: 雲朵 5">
            <a:extLst>
              <a:ext uri="{FF2B5EF4-FFF2-40B4-BE49-F238E27FC236}">
                <a16:creationId xmlns:a16="http://schemas.microsoft.com/office/drawing/2014/main" id="{7F65E47F-711C-B116-6FF1-364B313C9B26}"/>
              </a:ext>
            </a:extLst>
          </p:cNvPr>
          <p:cNvSpPr/>
          <p:nvPr/>
        </p:nvSpPr>
        <p:spPr>
          <a:xfrm>
            <a:off x="7775576" y="791922"/>
            <a:ext cx="1257895" cy="895437"/>
          </a:xfrm>
          <a:prstGeom prst="cloudCallout">
            <a:avLst>
              <a:gd name="adj1" fmla="val -35618"/>
              <a:gd name="adj2" fmla="val 7634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???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74A2D6D9-3352-2B2C-EC79-341E2CEF4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263"/>
              </p:ext>
            </p:extLst>
          </p:nvPr>
        </p:nvGraphicFramePr>
        <p:xfrm>
          <a:off x="5727869" y="629903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4F2BCD2A-D26D-EF05-A628-466DBFE09D61}"/>
              </a:ext>
            </a:extLst>
          </p:cNvPr>
          <p:cNvGrpSpPr/>
          <p:nvPr/>
        </p:nvGrpSpPr>
        <p:grpSpPr>
          <a:xfrm>
            <a:off x="1917644" y="3315771"/>
            <a:ext cx="5083355" cy="1410216"/>
            <a:chOff x="1936571" y="2812534"/>
            <a:chExt cx="5083355" cy="1410216"/>
          </a:xfrm>
        </p:grpSpPr>
        <p:grpSp>
          <p:nvGrpSpPr>
            <p:cNvPr id="160" name="Group 50">
              <a:extLst>
                <a:ext uri="{FF2B5EF4-FFF2-40B4-BE49-F238E27FC236}">
                  <a16:creationId xmlns:a16="http://schemas.microsoft.com/office/drawing/2014/main" id="{7136E335-943B-C6BD-5B3B-0D3A077D5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413" y="3357563"/>
              <a:ext cx="819150" cy="288925"/>
              <a:chOff x="1593" y="2296"/>
              <a:chExt cx="516" cy="182"/>
            </a:xfrm>
          </p:grpSpPr>
          <p:sp>
            <p:nvSpPr>
              <p:cNvPr id="172" name="AutoShape 43">
                <a:extLst>
                  <a:ext uri="{FF2B5EF4-FFF2-40B4-BE49-F238E27FC236}">
                    <a16:creationId xmlns:a16="http://schemas.microsoft.com/office/drawing/2014/main" id="{2BF1CE56-8EA5-C043-748C-29290BFEA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472402">
                <a:off x="1593" y="2342"/>
                <a:ext cx="454" cy="136"/>
              </a:xfrm>
              <a:prstGeom prst="leftArrow">
                <a:avLst>
                  <a:gd name="adj1" fmla="val 50000"/>
                  <a:gd name="adj2" fmla="val 83456"/>
                </a:avLst>
              </a:prstGeom>
              <a:solidFill>
                <a:srgbClr val="FF99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grpSp>
            <p:nvGrpSpPr>
              <p:cNvPr id="173" name="Group 44">
                <a:extLst>
                  <a:ext uri="{FF2B5EF4-FFF2-40B4-BE49-F238E27FC236}">
                    <a16:creationId xmlns:a16="http://schemas.microsoft.com/office/drawing/2014/main" id="{FC5E0404-BB25-71F1-C8BC-BD7FB6754E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2296"/>
                <a:ext cx="499" cy="181"/>
                <a:chOff x="1156" y="2115"/>
                <a:chExt cx="499" cy="181"/>
              </a:xfrm>
            </p:grpSpPr>
            <p:sp>
              <p:nvSpPr>
                <p:cNvPr id="174" name="Line 39">
                  <a:extLst>
                    <a:ext uri="{FF2B5EF4-FFF2-40B4-BE49-F238E27FC236}">
                      <a16:creationId xmlns:a16="http://schemas.microsoft.com/office/drawing/2014/main" id="{111C35C0-D607-F8EA-0EA8-1CB4988A0B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2115"/>
                  <a:ext cx="499" cy="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175" name="AutoShape 40">
                  <a:extLst>
                    <a:ext uri="{FF2B5EF4-FFF2-40B4-BE49-F238E27FC236}">
                      <a16:creationId xmlns:a16="http://schemas.microsoft.com/office/drawing/2014/main" id="{21908AC0-9966-F23F-1885-98907E11D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7" y="2160"/>
                  <a:ext cx="137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grpSp>
          <p:nvGrpSpPr>
            <p:cNvPr id="161" name="Group 49">
              <a:extLst>
                <a:ext uri="{FF2B5EF4-FFF2-40B4-BE49-F238E27FC236}">
                  <a16:creationId xmlns:a16="http://schemas.microsoft.com/office/drawing/2014/main" id="{A839D17A-8906-8270-0003-5CA33C175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5963" y="3357563"/>
              <a:ext cx="819150" cy="288925"/>
              <a:chOff x="2409" y="3385"/>
              <a:chExt cx="516" cy="182"/>
            </a:xfrm>
          </p:grpSpPr>
          <p:sp>
            <p:nvSpPr>
              <p:cNvPr id="168" name="AutoShape 45">
                <a:extLst>
                  <a:ext uri="{FF2B5EF4-FFF2-40B4-BE49-F238E27FC236}">
                    <a16:creationId xmlns:a16="http://schemas.microsoft.com/office/drawing/2014/main" id="{7CC7324B-E87E-E1AB-A198-34201D0D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472402" flipH="1">
                <a:off x="2409" y="3431"/>
                <a:ext cx="454" cy="136"/>
              </a:xfrm>
              <a:prstGeom prst="leftArrow">
                <a:avLst>
                  <a:gd name="adj1" fmla="val 50000"/>
                  <a:gd name="adj2" fmla="val 83456"/>
                </a:avLst>
              </a:prstGeom>
              <a:solidFill>
                <a:srgbClr val="FF99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grpSp>
            <p:nvGrpSpPr>
              <p:cNvPr id="169" name="Group 46">
                <a:extLst>
                  <a:ext uri="{FF2B5EF4-FFF2-40B4-BE49-F238E27FC236}">
                    <a16:creationId xmlns:a16="http://schemas.microsoft.com/office/drawing/2014/main" id="{6E526B12-61D2-1731-6D6D-0722887402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426" y="3385"/>
                <a:ext cx="499" cy="181"/>
                <a:chOff x="1156" y="2115"/>
                <a:chExt cx="499" cy="181"/>
              </a:xfrm>
            </p:grpSpPr>
            <p:sp>
              <p:nvSpPr>
                <p:cNvPr id="170" name="Line 47">
                  <a:extLst>
                    <a:ext uri="{FF2B5EF4-FFF2-40B4-BE49-F238E27FC236}">
                      <a16:creationId xmlns:a16="http://schemas.microsoft.com/office/drawing/2014/main" id="{BAB377A9-7F6E-55F7-B411-AD06D0E0DF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2115"/>
                  <a:ext cx="499" cy="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171" name="AutoShape 48">
                  <a:extLst>
                    <a:ext uri="{FF2B5EF4-FFF2-40B4-BE49-F238E27FC236}">
                      <a16:creationId xmlns:a16="http://schemas.microsoft.com/office/drawing/2014/main" id="{46C31BCC-B26A-526F-CC3F-CDA012A09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7" y="2160"/>
                  <a:ext cx="137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grpSp>
          <p:nvGrpSpPr>
            <p:cNvPr id="162" name="Group 55">
              <a:extLst>
                <a:ext uri="{FF2B5EF4-FFF2-40B4-BE49-F238E27FC236}">
                  <a16:creationId xmlns:a16="http://schemas.microsoft.com/office/drawing/2014/main" id="{1FA57930-A6B9-0791-B100-F48A72E41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7175" y="3502025"/>
              <a:ext cx="792163" cy="720725"/>
              <a:chOff x="2653" y="3158"/>
              <a:chExt cx="499" cy="454"/>
            </a:xfrm>
          </p:grpSpPr>
          <p:sp>
            <p:nvSpPr>
              <p:cNvPr id="165" name="AutoShape 51">
                <a:extLst>
                  <a:ext uri="{FF2B5EF4-FFF2-40B4-BE49-F238E27FC236}">
                    <a16:creationId xmlns:a16="http://schemas.microsoft.com/office/drawing/2014/main" id="{6BE0D34C-A49D-B18E-844A-8A670F9C0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76" y="3317"/>
                <a:ext cx="454" cy="136"/>
              </a:xfrm>
              <a:prstGeom prst="leftArrow">
                <a:avLst>
                  <a:gd name="adj1" fmla="val 50000"/>
                  <a:gd name="adj2" fmla="val 83456"/>
                </a:avLst>
              </a:prstGeom>
              <a:solidFill>
                <a:srgbClr val="FF99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66" name="Line 53">
                <a:extLst>
                  <a:ext uri="{FF2B5EF4-FFF2-40B4-BE49-F238E27FC236}">
                    <a16:creationId xmlns:a16="http://schemas.microsoft.com/office/drawing/2014/main" id="{B7F3EF1B-92E5-C981-1276-B1922EA31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3294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67" name="AutoShape 54">
                <a:extLst>
                  <a:ext uri="{FF2B5EF4-FFF2-40B4-BE49-F238E27FC236}">
                    <a16:creationId xmlns:a16="http://schemas.microsoft.com/office/drawing/2014/main" id="{1E3FD88F-B94A-EEBE-D67F-FCA0C9FA1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" y="3294"/>
                <a:ext cx="137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5D39E623-5DFC-C3F0-F828-374144CF98D1}"/>
                </a:ext>
              </a:extLst>
            </p:cNvPr>
            <p:cNvSpPr txBox="1"/>
            <p:nvPr/>
          </p:nvSpPr>
          <p:spPr>
            <a:xfrm>
              <a:off x="1936571" y="281253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</a:rPr>
                <a:t>&lt; 4 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9655EA3F-D951-204F-D154-3C43531C49B7}"/>
                </a:ext>
              </a:extLst>
            </p:cNvPr>
            <p:cNvSpPr txBox="1"/>
            <p:nvPr/>
          </p:nvSpPr>
          <p:spPr>
            <a:xfrm>
              <a:off x="6359168" y="281912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</a:rPr>
                <a:t>&gt; 4 g</a:t>
              </a:r>
              <a:endParaRPr lang="zh-TW" altLang="en-US" dirty="0">
                <a:latin typeface="+mn-lt"/>
              </a:endParaRPr>
            </a:p>
          </p:txBody>
        </p:sp>
      </p:grp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16658926-A5E9-07A9-C811-ADDFE0436A73}"/>
              </a:ext>
            </a:extLst>
          </p:cNvPr>
          <p:cNvSpPr txBox="1"/>
          <p:nvPr/>
        </p:nvSpPr>
        <p:spPr>
          <a:xfrm>
            <a:off x="4241858" y="475087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EF84DC9B-66F3-D28E-48D1-B80B52FFB625}"/>
              </a:ext>
            </a:extLst>
          </p:cNvPr>
          <p:cNvGrpSpPr/>
          <p:nvPr/>
        </p:nvGrpSpPr>
        <p:grpSpPr>
          <a:xfrm>
            <a:off x="3471986" y="3022791"/>
            <a:ext cx="2016125" cy="693546"/>
            <a:chOff x="3471986" y="3022791"/>
            <a:chExt cx="2016125" cy="693546"/>
          </a:xfrm>
        </p:grpSpPr>
        <p:grpSp>
          <p:nvGrpSpPr>
            <p:cNvPr id="178" name="Group 36">
              <a:extLst>
                <a:ext uri="{FF2B5EF4-FFF2-40B4-BE49-F238E27FC236}">
                  <a16:creationId xmlns:a16="http://schemas.microsoft.com/office/drawing/2014/main" id="{B32A4FF3-6313-BC96-AC91-48C93443E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986" y="3429000"/>
              <a:ext cx="2016125" cy="287337"/>
              <a:chOff x="2154" y="2024"/>
              <a:chExt cx="1270" cy="181"/>
            </a:xfrm>
          </p:grpSpPr>
          <p:sp>
            <p:nvSpPr>
              <p:cNvPr id="183" name="Line 4">
                <a:extLst>
                  <a:ext uri="{FF2B5EF4-FFF2-40B4-BE49-F238E27FC236}">
                    <a16:creationId xmlns:a16="http://schemas.microsoft.com/office/drawing/2014/main" id="{90351493-92C1-595D-2CCF-811CDA03A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4" y="2069"/>
                <a:ext cx="10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84" name="AutoShape 5">
                <a:extLst>
                  <a:ext uri="{FF2B5EF4-FFF2-40B4-BE49-F238E27FC236}">
                    <a16:creationId xmlns:a16="http://schemas.microsoft.com/office/drawing/2014/main" id="{8AC51882-811C-44B7-54C8-295011956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85" name="AutoShape 9">
                <a:extLst>
                  <a:ext uri="{FF2B5EF4-FFF2-40B4-BE49-F238E27FC236}">
                    <a16:creationId xmlns:a16="http://schemas.microsoft.com/office/drawing/2014/main" id="{CCAEDB1F-C386-C5D6-592C-1854580AB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2024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86" name="AutoShape 10">
                <a:extLst>
                  <a:ext uri="{FF2B5EF4-FFF2-40B4-BE49-F238E27FC236}">
                    <a16:creationId xmlns:a16="http://schemas.microsoft.com/office/drawing/2014/main" id="{1D6A7FCB-3246-C4AD-7908-22B896809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024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grpSp>
          <p:nvGrpSpPr>
            <p:cNvPr id="179" name="Group 12">
              <a:extLst>
                <a:ext uri="{FF2B5EF4-FFF2-40B4-BE49-F238E27FC236}">
                  <a16:creationId xmlns:a16="http://schemas.microsoft.com/office/drawing/2014/main" id="{0FD42C59-D0EE-FC88-DE6E-C5ED9440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311" y="3068637"/>
              <a:ext cx="431800" cy="431800"/>
              <a:chOff x="2699" y="1842"/>
              <a:chExt cx="272" cy="272"/>
            </a:xfrm>
          </p:grpSpPr>
          <p:sp>
            <p:nvSpPr>
              <p:cNvPr id="181" name="AutoShape 13">
                <a:extLst>
                  <a:ext uri="{FF2B5EF4-FFF2-40B4-BE49-F238E27FC236}">
                    <a16:creationId xmlns:a16="http://schemas.microsoft.com/office/drawing/2014/main" id="{0BF92E5F-048B-0B87-ACCC-A3AEB3235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887"/>
                <a:ext cx="272" cy="227"/>
              </a:xfrm>
              <a:prstGeom prst="can">
                <a:avLst>
                  <a:gd name="adj" fmla="val 33042"/>
                </a:avLst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+mn-lt"/>
                    <a:ea typeface="SimHei" pitchFamily="2" charset="-122"/>
                  </a:rPr>
                  <a:t>4g</a:t>
                </a:r>
              </a:p>
            </p:txBody>
          </p:sp>
          <p:sp>
            <p:nvSpPr>
              <p:cNvPr id="182" name="AutoShape 14">
                <a:extLst>
                  <a:ext uri="{FF2B5EF4-FFF2-40B4-BE49-F238E27FC236}">
                    <a16:creationId xmlns:a16="http://schemas.microsoft.com/office/drawing/2014/main" id="{B6336312-D0A4-1227-E5B4-BDC791F8B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1842"/>
                <a:ext cx="91" cy="90"/>
              </a:xfrm>
              <a:prstGeom prst="can">
                <a:avLst>
                  <a:gd name="adj" fmla="val 25000"/>
                </a:avLst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A46F4322-CEB2-29A1-CEB5-A7E70A9CBA68}"/>
                </a:ext>
              </a:extLst>
            </p:cNvPr>
            <p:cNvSpPr/>
            <p:nvPr/>
          </p:nvSpPr>
          <p:spPr>
            <a:xfrm>
              <a:off x="3523940" y="3022791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5CD04962-7404-EF70-4BE4-9352A6DD0B4B}"/>
              </a:ext>
            </a:extLst>
          </p:cNvPr>
          <p:cNvGrpSpPr/>
          <p:nvPr/>
        </p:nvGrpSpPr>
        <p:grpSpPr>
          <a:xfrm>
            <a:off x="825330" y="4333612"/>
            <a:ext cx="3147240" cy="2109257"/>
            <a:chOff x="825330" y="4333612"/>
            <a:chExt cx="3147240" cy="2109257"/>
          </a:xfrm>
        </p:grpSpPr>
        <p:grpSp>
          <p:nvGrpSpPr>
            <p:cNvPr id="188" name="群組 187">
              <a:extLst>
                <a:ext uri="{FF2B5EF4-FFF2-40B4-BE49-F238E27FC236}">
                  <a16:creationId xmlns:a16="http://schemas.microsoft.com/office/drawing/2014/main" id="{B6440A52-74A7-49EF-8E1B-E89F890A894C}"/>
                </a:ext>
              </a:extLst>
            </p:cNvPr>
            <p:cNvGrpSpPr/>
            <p:nvPr/>
          </p:nvGrpSpPr>
          <p:grpSpPr>
            <a:xfrm>
              <a:off x="1384423" y="4365625"/>
              <a:ext cx="2016125" cy="647699"/>
              <a:chOff x="1403350" y="3862388"/>
              <a:chExt cx="2016125" cy="647699"/>
            </a:xfrm>
          </p:grpSpPr>
          <p:grpSp>
            <p:nvGrpSpPr>
              <p:cNvPr id="208" name="Group 35">
                <a:extLst>
                  <a:ext uri="{FF2B5EF4-FFF2-40B4-BE49-F238E27FC236}">
                    <a16:creationId xmlns:a16="http://schemas.microsoft.com/office/drawing/2014/main" id="{32F036D2-6B2E-3D22-3006-CD7EB12DA8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3350" y="4222750"/>
                <a:ext cx="2016125" cy="287337"/>
                <a:chOff x="839" y="2841"/>
                <a:chExt cx="1270" cy="181"/>
              </a:xfrm>
            </p:grpSpPr>
            <p:sp>
              <p:nvSpPr>
                <p:cNvPr id="212" name="Line 15">
                  <a:extLst>
                    <a:ext uri="{FF2B5EF4-FFF2-40B4-BE49-F238E27FC236}">
                      <a16:creationId xmlns:a16="http://schemas.microsoft.com/office/drawing/2014/main" id="{33180CC7-C23C-9288-5CF8-B097CE68F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9" y="2886"/>
                  <a:ext cx="108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13" name="AutoShape 16">
                  <a:extLst>
                    <a:ext uri="{FF2B5EF4-FFF2-40B4-BE49-F238E27FC236}">
                      <a16:creationId xmlns:a16="http://schemas.microsoft.com/office/drawing/2014/main" id="{4A282599-32D3-9BEB-5563-E06EAAD7F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886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14" name="AutoShape 17">
                  <a:extLst>
                    <a:ext uri="{FF2B5EF4-FFF2-40B4-BE49-F238E27FC236}">
                      <a16:creationId xmlns:a16="http://schemas.microsoft.com/office/drawing/2014/main" id="{5403CC62-318E-6B07-C008-FE0D98A73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2841"/>
                  <a:ext cx="272" cy="9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15" name="AutoShape 18">
                  <a:extLst>
                    <a:ext uri="{FF2B5EF4-FFF2-40B4-BE49-F238E27FC236}">
                      <a16:creationId xmlns:a16="http://schemas.microsoft.com/office/drawing/2014/main" id="{B40AC025-1C17-A41D-0181-E238107FDD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7" y="2841"/>
                  <a:ext cx="272" cy="9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  <p:grpSp>
            <p:nvGrpSpPr>
              <p:cNvPr id="209" name="Group 29">
                <a:extLst>
                  <a:ext uri="{FF2B5EF4-FFF2-40B4-BE49-F238E27FC236}">
                    <a16:creationId xmlns:a16="http://schemas.microsoft.com/office/drawing/2014/main" id="{ED9E0D2C-C6BD-49E6-DF04-7B40CE97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7675" y="3862388"/>
                <a:ext cx="431800" cy="431800"/>
                <a:chOff x="1882" y="1842"/>
                <a:chExt cx="272" cy="272"/>
              </a:xfrm>
            </p:grpSpPr>
            <p:sp>
              <p:nvSpPr>
                <p:cNvPr id="210" name="AutoShape 30">
                  <a:extLst>
                    <a:ext uri="{FF2B5EF4-FFF2-40B4-BE49-F238E27FC236}">
                      <a16:creationId xmlns:a16="http://schemas.microsoft.com/office/drawing/2014/main" id="{F8BFB9C2-E5AC-0270-5A0E-9FD3DE3D3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1887"/>
                  <a:ext cx="272" cy="227"/>
                </a:xfrm>
                <a:prstGeom prst="can">
                  <a:avLst>
                    <a:gd name="adj" fmla="val 33042"/>
                  </a:avLst>
                </a:prstGeom>
                <a:solidFill>
                  <a:srgbClr val="FFCC99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latin typeface="+mn-lt"/>
                      <a:ea typeface="SimHei" pitchFamily="2" charset="-122"/>
                    </a:rPr>
                    <a:t>2g</a:t>
                  </a:r>
                </a:p>
              </p:txBody>
            </p:sp>
            <p:sp>
              <p:nvSpPr>
                <p:cNvPr id="211" name="AutoShape 31">
                  <a:extLst>
                    <a:ext uri="{FF2B5EF4-FFF2-40B4-BE49-F238E27FC236}">
                      <a16:creationId xmlns:a16="http://schemas.microsoft.com/office/drawing/2014/main" id="{3F4CB40E-7621-79A5-DD42-9AD6DF1588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2" y="1842"/>
                  <a:ext cx="91" cy="90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grpSp>
          <p:nvGrpSpPr>
            <p:cNvPr id="189" name="Group 131">
              <a:extLst>
                <a:ext uri="{FF2B5EF4-FFF2-40B4-BE49-F238E27FC236}">
                  <a16:creationId xmlns:a16="http://schemas.microsoft.com/office/drawing/2014/main" id="{44CEDADB-31B6-2346-CF1B-2C46DD620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061" y="5156203"/>
              <a:ext cx="2717800" cy="865188"/>
              <a:chOff x="657" y="2931"/>
              <a:chExt cx="1712" cy="545"/>
            </a:xfrm>
          </p:grpSpPr>
          <p:grpSp>
            <p:nvGrpSpPr>
              <p:cNvPr id="194" name="Group 65">
                <a:extLst>
                  <a:ext uri="{FF2B5EF4-FFF2-40B4-BE49-F238E27FC236}">
                    <a16:creationId xmlns:a16="http://schemas.microsoft.com/office/drawing/2014/main" id="{9651689D-A975-6325-98FE-B7E6FBBCDB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" y="2931"/>
                <a:ext cx="516" cy="182"/>
                <a:chOff x="1593" y="2296"/>
                <a:chExt cx="516" cy="182"/>
              </a:xfrm>
            </p:grpSpPr>
            <p:sp>
              <p:nvSpPr>
                <p:cNvPr id="204" name="AutoShape 66">
                  <a:extLst>
                    <a:ext uri="{FF2B5EF4-FFF2-40B4-BE49-F238E27FC236}">
                      <a16:creationId xmlns:a16="http://schemas.microsoft.com/office/drawing/2014/main" id="{5979C6D9-B373-5317-126D-88EE1B9AD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472402">
                  <a:off x="1593" y="2342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grpSp>
              <p:nvGrpSpPr>
                <p:cNvPr id="205" name="Group 67">
                  <a:extLst>
                    <a:ext uri="{FF2B5EF4-FFF2-40B4-BE49-F238E27FC236}">
                      <a16:creationId xmlns:a16="http://schemas.microsoft.com/office/drawing/2014/main" id="{AC5DCF32-7F69-DFAC-76B7-F5CDB965CD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0" y="2296"/>
                  <a:ext cx="499" cy="181"/>
                  <a:chOff x="1156" y="2115"/>
                  <a:chExt cx="499" cy="181"/>
                </a:xfrm>
              </p:grpSpPr>
              <p:sp>
                <p:nvSpPr>
                  <p:cNvPr id="206" name="Line 68">
                    <a:extLst>
                      <a:ext uri="{FF2B5EF4-FFF2-40B4-BE49-F238E27FC236}">
                        <a16:creationId xmlns:a16="http://schemas.microsoft.com/office/drawing/2014/main" id="{36AA4618-0F1E-C4D8-AF14-B63CFAA4E9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115"/>
                    <a:ext cx="499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  <p:sp>
                <p:nvSpPr>
                  <p:cNvPr id="207" name="AutoShape 69">
                    <a:extLst>
                      <a:ext uri="{FF2B5EF4-FFF2-40B4-BE49-F238E27FC236}">
                        <a16:creationId xmlns:a16="http://schemas.microsoft.com/office/drawing/2014/main" id="{6D82A25D-5E5C-7FE4-2A31-01CED41940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160"/>
                    <a:ext cx="137" cy="1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95" name="Group 70">
                <a:extLst>
                  <a:ext uri="{FF2B5EF4-FFF2-40B4-BE49-F238E27FC236}">
                    <a16:creationId xmlns:a16="http://schemas.microsoft.com/office/drawing/2014/main" id="{CD53634B-C356-F1E6-EB82-9972820B8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3" y="2931"/>
                <a:ext cx="516" cy="182"/>
                <a:chOff x="2409" y="3385"/>
                <a:chExt cx="516" cy="182"/>
              </a:xfrm>
            </p:grpSpPr>
            <p:sp>
              <p:nvSpPr>
                <p:cNvPr id="200" name="AutoShape 71">
                  <a:extLst>
                    <a:ext uri="{FF2B5EF4-FFF2-40B4-BE49-F238E27FC236}">
                      <a16:creationId xmlns:a16="http://schemas.microsoft.com/office/drawing/2014/main" id="{E2FB8FCB-128B-9DA8-D01E-AD5BD0BE77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472402" flipH="1">
                  <a:off x="2409" y="3431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grpSp>
              <p:nvGrpSpPr>
                <p:cNvPr id="201" name="Group 72">
                  <a:extLst>
                    <a:ext uri="{FF2B5EF4-FFF2-40B4-BE49-F238E27FC236}">
                      <a16:creationId xmlns:a16="http://schemas.microsoft.com/office/drawing/2014/main" id="{CCB5A5AB-2696-05C5-2DA0-32BE2BC140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426" y="3385"/>
                  <a:ext cx="499" cy="181"/>
                  <a:chOff x="1156" y="2115"/>
                  <a:chExt cx="499" cy="181"/>
                </a:xfrm>
              </p:grpSpPr>
              <p:sp>
                <p:nvSpPr>
                  <p:cNvPr id="202" name="Line 73">
                    <a:extLst>
                      <a:ext uri="{FF2B5EF4-FFF2-40B4-BE49-F238E27FC236}">
                        <a16:creationId xmlns:a16="http://schemas.microsoft.com/office/drawing/2014/main" id="{03920255-8424-6ACD-DBD5-1D0E5D17E0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115"/>
                    <a:ext cx="499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  <p:sp>
                <p:nvSpPr>
                  <p:cNvPr id="203" name="AutoShape 74">
                    <a:extLst>
                      <a:ext uri="{FF2B5EF4-FFF2-40B4-BE49-F238E27FC236}">
                        <a16:creationId xmlns:a16="http://schemas.microsoft.com/office/drawing/2014/main" id="{C90C2120-39B4-4CFE-359F-139D9251E9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160"/>
                    <a:ext cx="137" cy="1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96" name="Group 75">
                <a:extLst>
                  <a:ext uri="{FF2B5EF4-FFF2-40B4-BE49-F238E27FC236}">
                    <a16:creationId xmlns:a16="http://schemas.microsoft.com/office/drawing/2014/main" id="{ABBC77BC-42D5-1C9A-00BC-994E318FC0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3" y="3022"/>
                <a:ext cx="499" cy="454"/>
                <a:chOff x="2653" y="3158"/>
                <a:chExt cx="499" cy="454"/>
              </a:xfrm>
            </p:grpSpPr>
            <p:sp>
              <p:nvSpPr>
                <p:cNvPr id="197" name="AutoShape 76">
                  <a:extLst>
                    <a:ext uri="{FF2B5EF4-FFF2-40B4-BE49-F238E27FC236}">
                      <a16:creationId xmlns:a16="http://schemas.microsoft.com/office/drawing/2014/main" id="{5A6120D6-17AB-C83F-1789-D48C44F49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2676" y="3317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198" name="Line 77">
                  <a:extLst>
                    <a:ext uri="{FF2B5EF4-FFF2-40B4-BE49-F238E27FC236}">
                      <a16:creationId xmlns:a16="http://schemas.microsoft.com/office/drawing/2014/main" id="{6A070A21-E07C-A1B1-4354-761367F6BB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3" y="3294"/>
                  <a:ext cx="4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199" name="AutoShape 78">
                  <a:extLst>
                    <a:ext uri="{FF2B5EF4-FFF2-40B4-BE49-F238E27FC236}">
                      <a16:creationId xmlns:a16="http://schemas.microsoft.com/office/drawing/2014/main" id="{CA6F395C-39FF-0ED1-15F3-D84D9BC65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4" y="3294"/>
                  <a:ext cx="137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4ABF4042-4251-7DDD-3353-1A13ACA3F46F}"/>
                </a:ext>
              </a:extLst>
            </p:cNvPr>
            <p:cNvSpPr txBox="1"/>
            <p:nvPr/>
          </p:nvSpPr>
          <p:spPr>
            <a:xfrm>
              <a:off x="825330" y="553779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1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134E373A-45C5-E208-8B30-8B5A2C199721}"/>
                </a:ext>
              </a:extLst>
            </p:cNvPr>
            <p:cNvSpPr txBox="1"/>
            <p:nvPr/>
          </p:nvSpPr>
          <p:spPr>
            <a:xfrm>
              <a:off x="2105196" y="607353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2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9A5195AE-E697-416F-B7F5-C87A43C64734}"/>
                </a:ext>
              </a:extLst>
            </p:cNvPr>
            <p:cNvSpPr txBox="1"/>
            <p:nvPr/>
          </p:nvSpPr>
          <p:spPr>
            <a:xfrm>
              <a:off x="3499364" y="555252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3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B831A25-F5EF-908F-C909-ACBF73E1CD80}"/>
                </a:ext>
              </a:extLst>
            </p:cNvPr>
            <p:cNvSpPr/>
            <p:nvPr/>
          </p:nvSpPr>
          <p:spPr>
            <a:xfrm>
              <a:off x="1434790" y="4333612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34C01852-DAFA-CF4F-CDF3-155255AE98A6}"/>
              </a:ext>
            </a:extLst>
          </p:cNvPr>
          <p:cNvGrpSpPr/>
          <p:nvPr/>
        </p:nvGrpSpPr>
        <p:grpSpPr>
          <a:xfrm>
            <a:off x="5070202" y="4333612"/>
            <a:ext cx="3138096" cy="2073141"/>
            <a:chOff x="5070202" y="4333612"/>
            <a:chExt cx="3138096" cy="2073141"/>
          </a:xfrm>
        </p:grpSpPr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964A8BAF-E6E8-FE1E-48AB-50DFABF0A3C9}"/>
                </a:ext>
              </a:extLst>
            </p:cNvPr>
            <p:cNvGrpSpPr/>
            <p:nvPr/>
          </p:nvGrpSpPr>
          <p:grpSpPr>
            <a:xfrm>
              <a:off x="5634161" y="4365625"/>
              <a:ext cx="2016125" cy="646112"/>
              <a:chOff x="5653088" y="3862388"/>
              <a:chExt cx="2016125" cy="646112"/>
            </a:xfrm>
          </p:grpSpPr>
          <p:grpSp>
            <p:nvGrpSpPr>
              <p:cNvPr id="237" name="Group 37">
                <a:extLst>
                  <a:ext uri="{FF2B5EF4-FFF2-40B4-BE49-F238E27FC236}">
                    <a16:creationId xmlns:a16="http://schemas.microsoft.com/office/drawing/2014/main" id="{3CAE2BE6-5371-023C-D63F-1D326672C8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3088" y="4221163"/>
                <a:ext cx="2016125" cy="287337"/>
                <a:chOff x="3515" y="2840"/>
                <a:chExt cx="1270" cy="181"/>
              </a:xfrm>
            </p:grpSpPr>
            <p:sp>
              <p:nvSpPr>
                <p:cNvPr id="241" name="Line 19">
                  <a:extLst>
                    <a:ext uri="{FF2B5EF4-FFF2-40B4-BE49-F238E27FC236}">
                      <a16:creationId xmlns:a16="http://schemas.microsoft.com/office/drawing/2014/main" id="{08D27989-5A03-A3C2-6789-8E774B81E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5" y="2885"/>
                  <a:ext cx="108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42" name="AutoShape 20">
                  <a:extLst>
                    <a:ext uri="{FF2B5EF4-FFF2-40B4-BE49-F238E27FC236}">
                      <a16:creationId xmlns:a16="http://schemas.microsoft.com/office/drawing/2014/main" id="{F4FF561A-7802-22BC-6842-63F5CF3A6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2885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43" name="AutoShape 21">
                  <a:extLst>
                    <a:ext uri="{FF2B5EF4-FFF2-40B4-BE49-F238E27FC236}">
                      <a16:creationId xmlns:a16="http://schemas.microsoft.com/office/drawing/2014/main" id="{E03338B5-5E48-B99C-CF81-6139F5D7F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840"/>
                  <a:ext cx="272" cy="9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44" name="AutoShape 22">
                  <a:extLst>
                    <a:ext uri="{FF2B5EF4-FFF2-40B4-BE49-F238E27FC236}">
                      <a16:creationId xmlns:a16="http://schemas.microsoft.com/office/drawing/2014/main" id="{B1123BE9-9513-9DE4-3FD6-10209D6ED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" y="2840"/>
                  <a:ext cx="272" cy="91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  <p:grpSp>
            <p:nvGrpSpPr>
              <p:cNvPr id="238" name="Group 32">
                <a:extLst>
                  <a:ext uri="{FF2B5EF4-FFF2-40B4-BE49-F238E27FC236}">
                    <a16:creationId xmlns:a16="http://schemas.microsoft.com/office/drawing/2014/main" id="{5FBA9C2C-11B4-AA01-99AE-8ADECC6CA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7413" y="3862388"/>
                <a:ext cx="431800" cy="431800"/>
                <a:chOff x="3515" y="1842"/>
                <a:chExt cx="272" cy="272"/>
              </a:xfrm>
            </p:grpSpPr>
            <p:sp>
              <p:nvSpPr>
                <p:cNvPr id="239" name="AutoShape 33">
                  <a:extLst>
                    <a:ext uri="{FF2B5EF4-FFF2-40B4-BE49-F238E27FC236}">
                      <a16:creationId xmlns:a16="http://schemas.microsoft.com/office/drawing/2014/main" id="{9503D1AD-7A3B-9577-1ABA-894BA38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1887"/>
                  <a:ext cx="272" cy="227"/>
                </a:xfrm>
                <a:prstGeom prst="can">
                  <a:avLst>
                    <a:gd name="adj" fmla="val 33042"/>
                  </a:avLst>
                </a:prstGeom>
                <a:solidFill>
                  <a:srgbClr val="FFCC99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latin typeface="+mn-lt"/>
                      <a:ea typeface="SimHei" pitchFamily="2" charset="-122"/>
                    </a:rPr>
                    <a:t>6g</a:t>
                  </a:r>
                </a:p>
              </p:txBody>
            </p:sp>
            <p:sp>
              <p:nvSpPr>
                <p:cNvPr id="240" name="AutoShape 34">
                  <a:extLst>
                    <a:ext uri="{FF2B5EF4-FFF2-40B4-BE49-F238E27FC236}">
                      <a16:creationId xmlns:a16="http://schemas.microsoft.com/office/drawing/2014/main" id="{DF3260C7-996F-F7A5-2F3D-65C233447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5" y="1842"/>
                  <a:ext cx="91" cy="90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grpSp>
          <p:nvGrpSpPr>
            <p:cNvPr id="218" name="Group 132">
              <a:extLst>
                <a:ext uri="{FF2B5EF4-FFF2-40B4-BE49-F238E27FC236}">
                  <a16:creationId xmlns:a16="http://schemas.microsoft.com/office/drawing/2014/main" id="{2A3A3EB9-C818-A42F-FE33-BA0A33655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9835" y="5156203"/>
              <a:ext cx="2717800" cy="865188"/>
              <a:chOff x="3363" y="2931"/>
              <a:chExt cx="1712" cy="545"/>
            </a:xfrm>
          </p:grpSpPr>
          <p:grpSp>
            <p:nvGrpSpPr>
              <p:cNvPr id="223" name="Group 100">
                <a:extLst>
                  <a:ext uri="{FF2B5EF4-FFF2-40B4-BE49-F238E27FC236}">
                    <a16:creationId xmlns:a16="http://schemas.microsoft.com/office/drawing/2014/main" id="{6A23E234-54CE-78A1-9119-445B0BAB4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3" y="2931"/>
                <a:ext cx="516" cy="182"/>
                <a:chOff x="1593" y="2296"/>
                <a:chExt cx="516" cy="182"/>
              </a:xfrm>
            </p:grpSpPr>
            <p:sp>
              <p:nvSpPr>
                <p:cNvPr id="233" name="AutoShape 101">
                  <a:extLst>
                    <a:ext uri="{FF2B5EF4-FFF2-40B4-BE49-F238E27FC236}">
                      <a16:creationId xmlns:a16="http://schemas.microsoft.com/office/drawing/2014/main" id="{EAFF841C-5A0E-DC84-63DB-56E163846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472402">
                  <a:off x="1593" y="2342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grpSp>
              <p:nvGrpSpPr>
                <p:cNvPr id="234" name="Group 102">
                  <a:extLst>
                    <a:ext uri="{FF2B5EF4-FFF2-40B4-BE49-F238E27FC236}">
                      <a16:creationId xmlns:a16="http://schemas.microsoft.com/office/drawing/2014/main" id="{1CD38421-807D-5338-4F65-6527A5847E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0" y="2296"/>
                  <a:ext cx="499" cy="181"/>
                  <a:chOff x="1156" y="2115"/>
                  <a:chExt cx="499" cy="181"/>
                </a:xfrm>
              </p:grpSpPr>
              <p:sp>
                <p:nvSpPr>
                  <p:cNvPr id="235" name="Line 103">
                    <a:extLst>
                      <a:ext uri="{FF2B5EF4-FFF2-40B4-BE49-F238E27FC236}">
                        <a16:creationId xmlns:a16="http://schemas.microsoft.com/office/drawing/2014/main" id="{4D49D6EC-5EFD-1694-4DF1-56524725EC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115"/>
                    <a:ext cx="499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  <p:sp>
                <p:nvSpPr>
                  <p:cNvPr id="236" name="AutoShape 104">
                    <a:extLst>
                      <a:ext uri="{FF2B5EF4-FFF2-40B4-BE49-F238E27FC236}">
                        <a16:creationId xmlns:a16="http://schemas.microsoft.com/office/drawing/2014/main" id="{A9FC986E-7244-11A9-75D3-DE70D93883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160"/>
                    <a:ext cx="137" cy="1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224" name="Group 105">
                <a:extLst>
                  <a:ext uri="{FF2B5EF4-FFF2-40B4-BE49-F238E27FC236}">
                    <a16:creationId xmlns:a16="http://schemas.microsoft.com/office/drawing/2014/main" id="{BB3653D6-D4A8-A3C4-12A0-BF038E0620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9" y="2931"/>
                <a:ext cx="516" cy="182"/>
                <a:chOff x="2409" y="3385"/>
                <a:chExt cx="516" cy="182"/>
              </a:xfrm>
            </p:grpSpPr>
            <p:sp>
              <p:nvSpPr>
                <p:cNvPr id="229" name="AutoShape 106">
                  <a:extLst>
                    <a:ext uri="{FF2B5EF4-FFF2-40B4-BE49-F238E27FC236}">
                      <a16:creationId xmlns:a16="http://schemas.microsoft.com/office/drawing/2014/main" id="{E55F1D49-3215-5D32-14A5-99E387F867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472402" flipH="1">
                  <a:off x="2409" y="3431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grpSp>
              <p:nvGrpSpPr>
                <p:cNvPr id="230" name="Group 107">
                  <a:extLst>
                    <a:ext uri="{FF2B5EF4-FFF2-40B4-BE49-F238E27FC236}">
                      <a16:creationId xmlns:a16="http://schemas.microsoft.com/office/drawing/2014/main" id="{17B11082-1DE5-DD15-5130-C76BDC9C4A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426" y="3385"/>
                  <a:ext cx="499" cy="181"/>
                  <a:chOff x="1156" y="2115"/>
                  <a:chExt cx="499" cy="181"/>
                </a:xfrm>
              </p:grpSpPr>
              <p:sp>
                <p:nvSpPr>
                  <p:cNvPr id="231" name="Line 108">
                    <a:extLst>
                      <a:ext uri="{FF2B5EF4-FFF2-40B4-BE49-F238E27FC236}">
                        <a16:creationId xmlns:a16="http://schemas.microsoft.com/office/drawing/2014/main" id="{3F9DC45E-8401-8419-B43D-7EC9D4A9C3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115"/>
                    <a:ext cx="499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  <p:sp>
                <p:nvSpPr>
                  <p:cNvPr id="232" name="AutoShape 109">
                    <a:extLst>
                      <a:ext uri="{FF2B5EF4-FFF2-40B4-BE49-F238E27FC236}">
                        <a16:creationId xmlns:a16="http://schemas.microsoft.com/office/drawing/2014/main" id="{6D0463D9-85E0-4704-C5BF-F398836B11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160"/>
                    <a:ext cx="137" cy="1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225" name="Group 110">
                <a:extLst>
                  <a:ext uri="{FF2B5EF4-FFF2-40B4-BE49-F238E27FC236}">
                    <a16:creationId xmlns:a16="http://schemas.microsoft.com/office/drawing/2014/main" id="{84A98801-9075-E87E-9B56-2D70C66EA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3022"/>
                <a:ext cx="499" cy="454"/>
                <a:chOff x="2653" y="3158"/>
                <a:chExt cx="499" cy="454"/>
              </a:xfrm>
            </p:grpSpPr>
            <p:sp>
              <p:nvSpPr>
                <p:cNvPr id="226" name="AutoShape 111">
                  <a:extLst>
                    <a:ext uri="{FF2B5EF4-FFF2-40B4-BE49-F238E27FC236}">
                      <a16:creationId xmlns:a16="http://schemas.microsoft.com/office/drawing/2014/main" id="{C95394C2-0583-9FD2-EC18-77C595024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2676" y="3317"/>
                  <a:ext cx="454" cy="136"/>
                </a:xfrm>
                <a:prstGeom prst="leftArrow">
                  <a:avLst>
                    <a:gd name="adj1" fmla="val 50000"/>
                    <a:gd name="adj2" fmla="val 83456"/>
                  </a:avLst>
                </a:prstGeom>
                <a:solidFill>
                  <a:srgbClr val="FF99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27" name="Line 112">
                  <a:extLst>
                    <a:ext uri="{FF2B5EF4-FFF2-40B4-BE49-F238E27FC236}">
                      <a16:creationId xmlns:a16="http://schemas.microsoft.com/office/drawing/2014/main" id="{BD3ECC94-2BA5-25D1-D4AE-649C278F5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3" y="3294"/>
                  <a:ext cx="4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+mn-lt"/>
                  </a:endParaRPr>
                </a:p>
              </p:txBody>
            </p:sp>
            <p:sp>
              <p:nvSpPr>
                <p:cNvPr id="228" name="AutoShape 113">
                  <a:extLst>
                    <a:ext uri="{FF2B5EF4-FFF2-40B4-BE49-F238E27FC236}">
                      <a16:creationId xmlns:a16="http://schemas.microsoft.com/office/drawing/2014/main" id="{1BBF6429-277A-9864-78D3-734AE5842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4" y="3294"/>
                  <a:ext cx="137" cy="1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>
                    <a:latin typeface="+mn-lt"/>
                  </a:endParaRPr>
                </a:p>
              </p:txBody>
            </p:sp>
          </p:grpSp>
        </p:grpSp>
        <p:sp>
          <p:nvSpPr>
            <p:cNvPr id="219" name="文字方塊 218">
              <a:extLst>
                <a:ext uri="{FF2B5EF4-FFF2-40B4-BE49-F238E27FC236}">
                  <a16:creationId xmlns:a16="http://schemas.microsoft.com/office/drawing/2014/main" id="{B76DC458-E24F-7078-0548-C175720676A9}"/>
                </a:ext>
              </a:extLst>
            </p:cNvPr>
            <p:cNvSpPr txBox="1"/>
            <p:nvPr/>
          </p:nvSpPr>
          <p:spPr>
            <a:xfrm>
              <a:off x="5070202" y="559332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5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220" name="文字方塊 219">
              <a:extLst>
                <a:ext uri="{FF2B5EF4-FFF2-40B4-BE49-F238E27FC236}">
                  <a16:creationId xmlns:a16="http://schemas.microsoft.com/office/drawing/2014/main" id="{5F1E77DC-1169-60FA-DF8C-E2126B1AD2A9}"/>
                </a:ext>
              </a:extLst>
            </p:cNvPr>
            <p:cNvSpPr txBox="1"/>
            <p:nvPr/>
          </p:nvSpPr>
          <p:spPr>
            <a:xfrm>
              <a:off x="6368313" y="6037421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6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1CEEABB7-62BD-4965-BFAB-33E347AA5329}"/>
                </a:ext>
              </a:extLst>
            </p:cNvPr>
            <p:cNvSpPr txBox="1"/>
            <p:nvPr/>
          </p:nvSpPr>
          <p:spPr>
            <a:xfrm>
              <a:off x="7735092" y="557903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+mn-lt"/>
                </a:rPr>
                <a:t>7 </a:t>
              </a:r>
              <a:r>
                <a:rPr lang="en-US" altLang="zh-TW" dirty="0">
                  <a:latin typeface="+mn-lt"/>
                </a:rPr>
                <a:t>g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296DB6C-BD3E-B599-4FEA-49F39F76393F}"/>
                </a:ext>
              </a:extLst>
            </p:cNvPr>
            <p:cNvSpPr/>
            <p:nvPr/>
          </p:nvSpPr>
          <p:spPr>
            <a:xfrm>
              <a:off x="5696075" y="4333612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0292318A-01A0-EEA3-851B-876B19EA5D6D}"/>
              </a:ext>
            </a:extLst>
          </p:cNvPr>
          <p:cNvSpPr txBox="1"/>
          <p:nvPr/>
        </p:nvSpPr>
        <p:spPr>
          <a:xfrm>
            <a:off x="4241858" y="30095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+mn-lt"/>
              </a:rPr>
              <a:t>20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383EE60F-201A-AB35-88B6-14DC3E9456CF}"/>
              </a:ext>
            </a:extLst>
          </p:cNvPr>
          <p:cNvSpPr txBox="1"/>
          <p:nvPr/>
        </p:nvSpPr>
        <p:spPr>
          <a:xfrm>
            <a:off x="2144476" y="43632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+mn-lt"/>
              </a:rPr>
              <a:t>15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661F163B-1C20-1CE9-914B-1A74743BE162}"/>
              </a:ext>
            </a:extLst>
          </p:cNvPr>
          <p:cNvSpPr txBox="1"/>
          <p:nvPr/>
        </p:nvSpPr>
        <p:spPr>
          <a:xfrm>
            <a:off x="6444590" y="43526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+mn-lt"/>
              </a:rPr>
              <a:t>4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91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6" grpId="0"/>
      <p:bldP spid="245" grpId="0"/>
      <p:bldP spid="246" grpId="0"/>
      <p:bldP spid="2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EFA9EB09-149C-16C1-289E-930BCEDE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7</a:t>
            </a:fld>
            <a:endParaRPr lang="en-US"/>
          </a:p>
        </p:txBody>
      </p:sp>
      <p:sp>
        <p:nvSpPr>
          <p:cNvPr id="6" name="想法泡泡: 雲朵 5">
            <a:extLst>
              <a:ext uri="{FF2B5EF4-FFF2-40B4-BE49-F238E27FC236}">
                <a16:creationId xmlns:a16="http://schemas.microsoft.com/office/drawing/2014/main" id="{7F65E47F-711C-B116-6FF1-364B313C9B26}"/>
              </a:ext>
            </a:extLst>
          </p:cNvPr>
          <p:cNvSpPr/>
          <p:nvPr/>
        </p:nvSpPr>
        <p:spPr>
          <a:xfrm>
            <a:off x="7775576" y="791922"/>
            <a:ext cx="1257895" cy="895437"/>
          </a:xfrm>
          <a:prstGeom prst="cloudCallout">
            <a:avLst>
              <a:gd name="adj1" fmla="val -35618"/>
              <a:gd name="adj2" fmla="val 7634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!!!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74A2D6D9-3352-2B2C-EC79-341E2CEF4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14985"/>
              </p:ext>
            </p:extLst>
          </p:nvPr>
        </p:nvGraphicFramePr>
        <p:xfrm>
          <a:off x="7735887" y="3055364"/>
          <a:ext cx="12303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438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81271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9782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7g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5839"/>
                  </a:ext>
                </a:extLst>
              </a:tr>
            </a:tbl>
          </a:graphicData>
        </a:graphic>
      </p:graphicFrame>
      <p:sp>
        <p:nvSpPr>
          <p:cNvPr id="14" name="AutoShape 21">
            <a:extLst>
              <a:ext uri="{FF2B5EF4-FFF2-40B4-BE49-F238E27FC236}">
                <a16:creationId xmlns:a16="http://schemas.microsoft.com/office/drawing/2014/main" id="{946D123F-2A30-BBA5-EF42-C1FCA7C1F5D2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755650" y="210661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1DC29B30-C935-2AC2-AA2D-376972158FE9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3419475" y="2206625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6" name="AutoShape 31">
            <a:extLst>
              <a:ext uri="{FF2B5EF4-FFF2-40B4-BE49-F238E27FC236}">
                <a16:creationId xmlns:a16="http://schemas.microsoft.com/office/drawing/2014/main" id="{0AF8B4BD-7AE8-85D3-F7CB-B1ED447F435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4187" y="2430463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7" name="Text Box 40">
            <a:extLst>
              <a:ext uri="{FF2B5EF4-FFF2-40B4-BE49-F238E27FC236}">
                <a16:creationId xmlns:a16="http://schemas.microsoft.com/office/drawing/2014/main" id="{DC42F326-1455-8EF0-31F5-C2FF7EF40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98775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+mn-lt"/>
              </a:rPr>
              <a:t>10</a:t>
            </a:r>
          </a:p>
        </p:txBody>
      </p:sp>
      <p:sp>
        <p:nvSpPr>
          <p:cNvPr id="18" name="Text Box 41">
            <a:extLst>
              <a:ext uri="{FF2B5EF4-FFF2-40B4-BE49-F238E27FC236}">
                <a16:creationId xmlns:a16="http://schemas.microsoft.com/office/drawing/2014/main" id="{1A79A765-1ECF-CE77-9E13-1580C4B98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036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4</a:t>
            </a:r>
          </a:p>
        </p:txBody>
      </p:sp>
      <p:sp>
        <p:nvSpPr>
          <p:cNvPr id="251" name="AutoShape 67">
            <a:extLst>
              <a:ext uri="{FF2B5EF4-FFF2-40B4-BE49-F238E27FC236}">
                <a16:creationId xmlns:a16="http://schemas.microsoft.com/office/drawing/2014/main" id="{9F3A5C8E-FFFA-7F93-62E7-502D4059AF4F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5364163" y="36464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2" name="AutoShape 72">
            <a:extLst>
              <a:ext uri="{FF2B5EF4-FFF2-40B4-BE49-F238E27FC236}">
                <a16:creationId xmlns:a16="http://schemas.microsoft.com/office/drawing/2014/main" id="{5B97A927-1196-E75F-B7AC-8A432501F75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71887" y="397033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3" name="AutoShape 91">
            <a:extLst>
              <a:ext uri="{FF2B5EF4-FFF2-40B4-BE49-F238E27FC236}">
                <a16:creationId xmlns:a16="http://schemas.microsoft.com/office/drawing/2014/main" id="{A6EF9E16-372C-98DF-393A-0E06380EF7E3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4906963" y="49418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4" name="AutoShape 96">
            <a:extLst>
              <a:ext uri="{FF2B5EF4-FFF2-40B4-BE49-F238E27FC236}">
                <a16:creationId xmlns:a16="http://schemas.microsoft.com/office/drawing/2014/main" id="{3D4265D8-3F20-FB2A-50D5-D140559B47F2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6805613" y="49418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5" name="AutoShape 101">
            <a:extLst>
              <a:ext uri="{FF2B5EF4-FFF2-40B4-BE49-F238E27FC236}">
                <a16:creationId xmlns:a16="http://schemas.microsoft.com/office/drawing/2014/main" id="{4DDB96D4-768F-82C0-234B-C6ED041671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05500" y="526573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2" name="Oval 104">
            <a:extLst>
              <a:ext uri="{FF2B5EF4-FFF2-40B4-BE49-F238E27FC236}">
                <a16:creationId xmlns:a16="http://schemas.microsoft.com/office/drawing/2014/main" id="{2403DA69-2A32-D284-00D2-04234EDDCF6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10895" y="1880652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3" name="Line 105">
            <a:extLst>
              <a:ext uri="{FF2B5EF4-FFF2-40B4-BE49-F238E27FC236}">
                <a16:creationId xmlns:a16="http://schemas.microsoft.com/office/drawing/2014/main" id="{CE398461-816C-114C-8656-604D4238B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0908" y="2169577"/>
            <a:ext cx="36512" cy="360362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4" name="Line 106">
            <a:extLst>
              <a:ext uri="{FF2B5EF4-FFF2-40B4-BE49-F238E27FC236}">
                <a16:creationId xmlns:a16="http://schemas.microsoft.com/office/drawing/2014/main" id="{5B12B96B-E936-461A-5BFA-CAA3AE4E6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533" y="2241014"/>
            <a:ext cx="161925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5" name="Line 107">
            <a:extLst>
              <a:ext uri="{FF2B5EF4-FFF2-40B4-BE49-F238E27FC236}">
                <a16:creationId xmlns:a16="http://schemas.microsoft.com/office/drawing/2014/main" id="{745BFD8F-CBFD-91BA-ADB4-A7E1EE65A5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98233" y="2025114"/>
            <a:ext cx="34925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6" name="Line 108">
            <a:extLst>
              <a:ext uri="{FF2B5EF4-FFF2-40B4-BE49-F238E27FC236}">
                <a16:creationId xmlns:a16="http://schemas.microsoft.com/office/drawing/2014/main" id="{37D9FCAC-DDDA-0EE1-AE33-D40789244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495" y="2490252"/>
            <a:ext cx="71438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7" name="Line 109">
            <a:extLst>
              <a:ext uri="{FF2B5EF4-FFF2-40B4-BE49-F238E27FC236}">
                <a16:creationId xmlns:a16="http://schemas.microsoft.com/office/drawing/2014/main" id="{E20FB222-C934-4A45-F768-F5EDFD0B4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2645" y="2490252"/>
            <a:ext cx="7302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8" name="Line 110">
            <a:extLst>
              <a:ext uri="{FF2B5EF4-FFF2-40B4-BE49-F238E27FC236}">
                <a16:creationId xmlns:a16="http://schemas.microsoft.com/office/drawing/2014/main" id="{5B8253DC-355D-2285-246A-4745B80744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1208" y="2169577"/>
            <a:ext cx="179387" cy="714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369AB34F-2BFA-C8BD-DC6E-E57A1FFB5B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5333" y="1953677"/>
            <a:ext cx="46037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0" name="Line 112">
            <a:extLst>
              <a:ext uri="{FF2B5EF4-FFF2-40B4-BE49-F238E27FC236}">
                <a16:creationId xmlns:a16="http://schemas.microsoft.com/office/drawing/2014/main" id="{25FCB6B9-ACE3-DC2C-EADC-506ECC894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470" y="2777589"/>
            <a:ext cx="0" cy="142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1" name="Text Box 113">
            <a:extLst>
              <a:ext uri="{FF2B5EF4-FFF2-40B4-BE49-F238E27FC236}">
                <a16:creationId xmlns:a16="http://schemas.microsoft.com/office/drawing/2014/main" id="{1F8CA1BF-A4C5-201E-272B-2DC084C22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4831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+mn-lt"/>
              </a:rPr>
              <a:t>1</a:t>
            </a:r>
          </a:p>
        </p:txBody>
      </p:sp>
      <p:sp>
        <p:nvSpPr>
          <p:cNvPr id="42" name="Text Box 114">
            <a:extLst>
              <a:ext uri="{FF2B5EF4-FFF2-40B4-BE49-F238E27FC236}">
                <a16:creationId xmlns:a16="http://schemas.microsoft.com/office/drawing/2014/main" id="{815F51EA-1043-7DB1-E6A7-58438A2A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49418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43" name="Text Box 115">
            <a:extLst>
              <a:ext uri="{FF2B5EF4-FFF2-40B4-BE49-F238E27FC236}">
                <a16:creationId xmlns:a16="http://schemas.microsoft.com/office/drawing/2014/main" id="{241359B9-640F-9EF1-823B-B157824D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7340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44" name="Text Box 116">
            <a:extLst>
              <a:ext uri="{FF2B5EF4-FFF2-40B4-BE49-F238E27FC236}">
                <a16:creationId xmlns:a16="http://schemas.microsoft.com/office/drawing/2014/main" id="{92EE4C4B-94B5-046D-F6FA-7F6512A9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6165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45" name="Text Box 117">
            <a:extLst>
              <a:ext uri="{FF2B5EF4-FFF2-40B4-BE49-F238E27FC236}">
                <a16:creationId xmlns:a16="http://schemas.microsoft.com/office/drawing/2014/main" id="{5ECCFD20-0EA5-AE4E-3474-2F96FB544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340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2</a:t>
            </a:r>
          </a:p>
        </p:txBody>
      </p:sp>
      <p:sp>
        <p:nvSpPr>
          <p:cNvPr id="46" name="Text Box 118">
            <a:extLst>
              <a:ext uri="{FF2B5EF4-FFF2-40B4-BE49-F238E27FC236}">
                <a16:creationId xmlns:a16="http://schemas.microsoft.com/office/drawing/2014/main" id="{23DE13E6-B247-082D-CCD1-9DF4C2B7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7806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6</a:t>
            </a:r>
          </a:p>
        </p:txBody>
      </p:sp>
      <p:sp>
        <p:nvSpPr>
          <p:cNvPr id="47" name="Text Box 119">
            <a:extLst>
              <a:ext uri="{FF2B5EF4-FFF2-40B4-BE49-F238E27FC236}">
                <a16:creationId xmlns:a16="http://schemas.microsoft.com/office/drawing/2014/main" id="{B397EF5E-6A6F-C70C-AEEC-A11ACDB0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6464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4</a:t>
            </a:r>
          </a:p>
        </p:txBody>
      </p:sp>
      <p:sp>
        <p:nvSpPr>
          <p:cNvPr id="48" name="AutoShape 121">
            <a:extLst>
              <a:ext uri="{FF2B5EF4-FFF2-40B4-BE49-F238E27FC236}">
                <a16:creationId xmlns:a16="http://schemas.microsoft.com/office/drawing/2014/main" id="{130EBF4D-7ACA-FF39-1CA2-2C350286D660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2771775" y="3717925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50" name="Rectangle 126">
            <a:extLst>
              <a:ext uri="{FF2B5EF4-FFF2-40B4-BE49-F238E27FC236}">
                <a16:creationId xmlns:a16="http://schemas.microsoft.com/office/drawing/2014/main" id="{FE666079-A5DE-AF6A-638B-A9F15309715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38750"/>
            <a:ext cx="2459038" cy="85407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30 times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51" name="Rectangle 127">
            <a:extLst>
              <a:ext uri="{FF2B5EF4-FFF2-40B4-BE49-F238E27FC236}">
                <a16:creationId xmlns:a16="http://schemas.microsoft.com/office/drawing/2014/main" id="{F5673E3B-9847-D48A-E52F-BA2E65F77ECE}"/>
              </a:ext>
            </a:extLst>
          </p:cNvPr>
          <p:cNvSpPr txBox="1">
            <a:spLocks noChangeArrowheads="1"/>
          </p:cNvSpPr>
          <p:nvPr/>
        </p:nvSpPr>
        <p:spPr>
          <a:xfrm>
            <a:off x="5364163" y="908050"/>
            <a:ext cx="1223962" cy="631825"/>
          </a:xfrm>
          <a:prstGeom prst="rect">
            <a:avLst/>
          </a:prstGeom>
          <a:noFill/>
          <a:ln/>
        </p:spPr>
        <p:txBody>
          <a:bodyPr vert="horz" lIns="91440" tIns="0" rIns="91440" bIns="0" rtlCol="0" anchor="t" anchorCtr="1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>
                <a:latin typeface="+mn-lt"/>
              </a:rPr>
              <a:t>                        No!</a:t>
            </a:r>
          </a:p>
        </p:txBody>
      </p:sp>
      <p:sp>
        <p:nvSpPr>
          <p:cNvPr id="52" name="Line 128">
            <a:extLst>
              <a:ext uri="{FF2B5EF4-FFF2-40B4-BE49-F238E27FC236}">
                <a16:creationId xmlns:a16="http://schemas.microsoft.com/office/drawing/2014/main" id="{54AD59AA-A991-7A03-1E45-A3E5CD4A8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933" y="2779177"/>
            <a:ext cx="42862" cy="1476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425D2251-917D-4B62-4361-A484A0BFABB7}"/>
              </a:ext>
            </a:extLst>
          </p:cNvPr>
          <p:cNvGrpSpPr/>
          <p:nvPr/>
        </p:nvGrpSpPr>
        <p:grpSpPr>
          <a:xfrm>
            <a:off x="3059113" y="2771823"/>
            <a:ext cx="2016125" cy="657177"/>
            <a:chOff x="3059113" y="2771823"/>
            <a:chExt cx="2016125" cy="657177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D83FB614-56DD-2468-B8D1-6E62C8A7D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113" y="3141663"/>
              <a:ext cx="2016125" cy="287337"/>
              <a:chOff x="2154" y="2024"/>
              <a:chExt cx="1270" cy="181"/>
            </a:xfrm>
          </p:grpSpPr>
          <p:sp>
            <p:nvSpPr>
              <p:cNvPr id="20" name="Line 45">
                <a:extLst>
                  <a:ext uri="{FF2B5EF4-FFF2-40B4-BE49-F238E27FC236}">
                    <a16:creationId xmlns:a16="http://schemas.microsoft.com/office/drawing/2014/main" id="{8C8E8C2C-337A-89B0-6ED2-6F159E066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4" y="2069"/>
                <a:ext cx="10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21" name="AutoShape 46">
                <a:extLst>
                  <a:ext uri="{FF2B5EF4-FFF2-40B4-BE49-F238E27FC236}">
                    <a16:creationId xmlns:a16="http://schemas.microsoft.com/office/drawing/2014/main" id="{B57E887A-980B-0B52-6BE9-F36FCF011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22" name="AutoShape 47">
                <a:extLst>
                  <a:ext uri="{FF2B5EF4-FFF2-40B4-BE49-F238E27FC236}">
                    <a16:creationId xmlns:a16="http://schemas.microsoft.com/office/drawing/2014/main" id="{4CB2704B-E90F-52B2-620B-C1CDBFBFB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2024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23" name="AutoShape 48">
                <a:extLst>
                  <a:ext uri="{FF2B5EF4-FFF2-40B4-BE49-F238E27FC236}">
                    <a16:creationId xmlns:a16="http://schemas.microsoft.com/office/drawing/2014/main" id="{FC989CD3-746F-15BB-3077-93756D653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024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grpSp>
          <p:nvGrpSpPr>
            <p:cNvPr id="24" name="Group 52">
              <a:extLst>
                <a:ext uri="{FF2B5EF4-FFF2-40B4-BE49-F238E27FC236}">
                  <a16:creationId xmlns:a16="http://schemas.microsoft.com/office/drawing/2014/main" id="{54069148-E873-116B-D179-3AF78F3AC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3438" y="2781300"/>
              <a:ext cx="431800" cy="431800"/>
              <a:chOff x="2699" y="1842"/>
              <a:chExt cx="272" cy="272"/>
            </a:xfrm>
          </p:grpSpPr>
          <p:sp>
            <p:nvSpPr>
              <p:cNvPr id="25" name="AutoShape 53">
                <a:extLst>
                  <a:ext uri="{FF2B5EF4-FFF2-40B4-BE49-F238E27FC236}">
                    <a16:creationId xmlns:a16="http://schemas.microsoft.com/office/drawing/2014/main" id="{6854B18A-9277-79AB-FA48-387F9F8D6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887"/>
                <a:ext cx="272" cy="227"/>
              </a:xfrm>
              <a:prstGeom prst="can">
                <a:avLst>
                  <a:gd name="adj" fmla="val 33042"/>
                </a:avLst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+mn-lt"/>
                    <a:ea typeface="SimHei" pitchFamily="2" charset="-122"/>
                  </a:rPr>
                  <a:t>4g</a:t>
                </a:r>
              </a:p>
            </p:txBody>
          </p:sp>
          <p:sp>
            <p:nvSpPr>
              <p:cNvPr id="26" name="AutoShape 54">
                <a:extLst>
                  <a:ext uri="{FF2B5EF4-FFF2-40B4-BE49-F238E27FC236}">
                    <a16:creationId xmlns:a16="http://schemas.microsoft.com/office/drawing/2014/main" id="{9AF2340E-8F0D-D4AC-38A1-4B0CEB890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1842"/>
                <a:ext cx="91" cy="90"/>
              </a:xfrm>
              <a:prstGeom prst="can">
                <a:avLst>
                  <a:gd name="adj" fmla="val 25000"/>
                </a:avLst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FE9E7F9-D23E-0191-03D4-C3699A9A64BA}"/>
                </a:ext>
              </a:extLst>
            </p:cNvPr>
            <p:cNvSpPr/>
            <p:nvPr/>
          </p:nvSpPr>
          <p:spPr>
            <a:xfrm>
              <a:off x="3108585" y="2771823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48C0215-F77F-6C5F-A5D8-D9233038DAF7}"/>
              </a:ext>
            </a:extLst>
          </p:cNvPr>
          <p:cNvGrpSpPr/>
          <p:nvPr/>
        </p:nvGrpSpPr>
        <p:grpSpPr>
          <a:xfrm>
            <a:off x="5221288" y="4058851"/>
            <a:ext cx="2016125" cy="665549"/>
            <a:chOff x="5221288" y="4058851"/>
            <a:chExt cx="2016125" cy="665549"/>
          </a:xfrm>
        </p:grpSpPr>
        <p:grpSp>
          <p:nvGrpSpPr>
            <p:cNvPr id="27" name="Group 55">
              <a:extLst>
                <a:ext uri="{FF2B5EF4-FFF2-40B4-BE49-F238E27FC236}">
                  <a16:creationId xmlns:a16="http://schemas.microsoft.com/office/drawing/2014/main" id="{862A9FDC-EA40-D01D-1DAE-A712CB84E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1288" y="4437063"/>
              <a:ext cx="2016125" cy="287337"/>
              <a:chOff x="3515" y="2840"/>
              <a:chExt cx="1270" cy="181"/>
            </a:xfrm>
          </p:grpSpPr>
          <p:sp>
            <p:nvSpPr>
              <p:cNvPr id="28" name="Line 56">
                <a:extLst>
                  <a:ext uri="{FF2B5EF4-FFF2-40B4-BE49-F238E27FC236}">
                    <a16:creationId xmlns:a16="http://schemas.microsoft.com/office/drawing/2014/main" id="{248695F9-E6FE-E542-E287-B9A4AFE12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885"/>
                <a:ext cx="10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29" name="AutoShape 57">
                <a:extLst>
                  <a:ext uri="{FF2B5EF4-FFF2-40B4-BE49-F238E27FC236}">
                    <a16:creationId xmlns:a16="http://schemas.microsoft.com/office/drawing/2014/main" id="{7DC14206-4A1F-EDFE-0E1C-0DC7FC962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2885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30" name="AutoShape 58">
                <a:extLst>
                  <a:ext uri="{FF2B5EF4-FFF2-40B4-BE49-F238E27FC236}">
                    <a16:creationId xmlns:a16="http://schemas.microsoft.com/office/drawing/2014/main" id="{7AE073B4-D1A7-E7E3-1CE3-B1BCED486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31" name="AutoShape 59">
                <a:extLst>
                  <a:ext uri="{FF2B5EF4-FFF2-40B4-BE49-F238E27FC236}">
                    <a16:creationId xmlns:a16="http://schemas.microsoft.com/office/drawing/2014/main" id="{FEAD4D7D-F9ED-A261-737E-F6B73077C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840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grpSp>
          <p:nvGrpSpPr>
            <p:cNvPr id="248" name="Group 63">
              <a:extLst>
                <a:ext uri="{FF2B5EF4-FFF2-40B4-BE49-F238E27FC236}">
                  <a16:creationId xmlns:a16="http://schemas.microsoft.com/office/drawing/2014/main" id="{F93B224E-B18F-7DC4-8166-842538DB2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613" y="4078288"/>
              <a:ext cx="431800" cy="431800"/>
              <a:chOff x="3515" y="1842"/>
              <a:chExt cx="272" cy="272"/>
            </a:xfrm>
          </p:grpSpPr>
          <p:sp>
            <p:nvSpPr>
              <p:cNvPr id="249" name="AutoShape 64">
                <a:extLst>
                  <a:ext uri="{FF2B5EF4-FFF2-40B4-BE49-F238E27FC236}">
                    <a16:creationId xmlns:a16="http://schemas.microsoft.com/office/drawing/2014/main" id="{2E68B84E-275E-0B92-19D7-EBDE7AFBD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887"/>
                <a:ext cx="272" cy="227"/>
              </a:xfrm>
              <a:prstGeom prst="can">
                <a:avLst>
                  <a:gd name="adj" fmla="val 33042"/>
                </a:avLst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+mn-lt"/>
                    <a:ea typeface="SimHei" pitchFamily="2" charset="-122"/>
                  </a:rPr>
                  <a:t>6g</a:t>
                </a:r>
              </a:p>
            </p:txBody>
          </p:sp>
          <p:sp>
            <p:nvSpPr>
              <p:cNvPr id="250" name="AutoShape 65">
                <a:extLst>
                  <a:ext uri="{FF2B5EF4-FFF2-40B4-BE49-F238E27FC236}">
                    <a16:creationId xmlns:a16="http://schemas.microsoft.com/office/drawing/2014/main" id="{20AC6FBD-B9D0-5E20-731F-D82EC5320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1842"/>
                <a:ext cx="91" cy="90"/>
              </a:xfrm>
              <a:prstGeom prst="can">
                <a:avLst>
                  <a:gd name="adj" fmla="val 25000"/>
                </a:avLst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A58D944-315A-F821-CF8A-204B98D58DBC}"/>
                </a:ext>
              </a:extLst>
            </p:cNvPr>
            <p:cNvSpPr/>
            <p:nvPr/>
          </p:nvSpPr>
          <p:spPr>
            <a:xfrm>
              <a:off x="5292725" y="4058851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5262F59A-38C2-91B8-996A-57C3E6594B20}"/>
              </a:ext>
            </a:extLst>
          </p:cNvPr>
          <p:cNvGrpSpPr/>
          <p:nvPr/>
        </p:nvGrpSpPr>
        <p:grpSpPr>
          <a:xfrm>
            <a:off x="1116013" y="1243013"/>
            <a:ext cx="2016125" cy="647700"/>
            <a:chOff x="1116013" y="1243013"/>
            <a:chExt cx="2016125" cy="6477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09F787-8215-EEE8-7A46-C0B5535ED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6013" y="1603375"/>
              <a:ext cx="2016125" cy="287338"/>
              <a:chOff x="839" y="2841"/>
              <a:chExt cx="1270" cy="181"/>
            </a:xfrm>
          </p:grpSpPr>
          <p:sp>
            <p:nvSpPr>
              <p:cNvPr id="7" name="Line 5">
                <a:extLst>
                  <a:ext uri="{FF2B5EF4-FFF2-40B4-BE49-F238E27FC236}">
                    <a16:creationId xmlns:a16="http://schemas.microsoft.com/office/drawing/2014/main" id="{65CE6996-4218-E38F-E62F-E8951192F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2886"/>
                <a:ext cx="10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491F0EA3-2363-C3F5-3ADC-C622FBCB8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88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" name="AutoShape 7">
                <a:extLst>
                  <a:ext uri="{FF2B5EF4-FFF2-40B4-BE49-F238E27FC236}">
                    <a16:creationId xmlns:a16="http://schemas.microsoft.com/office/drawing/2014/main" id="{11F613BC-DEA2-96ED-76F5-DE40A6920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841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0" name="AutoShape 8">
                <a:extLst>
                  <a:ext uri="{FF2B5EF4-FFF2-40B4-BE49-F238E27FC236}">
                    <a16:creationId xmlns:a16="http://schemas.microsoft.com/office/drawing/2014/main" id="{7AD82852-6FA9-37F5-B2D9-9B439A2FF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841"/>
                <a:ext cx="272" cy="91"/>
              </a:xfrm>
              <a:prstGeom prst="octagon">
                <a:avLst>
                  <a:gd name="adj" fmla="val 2928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F4311C99-C703-99CF-6363-1213ADF7C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0338" y="1243013"/>
              <a:ext cx="431800" cy="431800"/>
              <a:chOff x="1882" y="1842"/>
              <a:chExt cx="272" cy="272"/>
            </a:xfrm>
          </p:grpSpPr>
          <p:sp>
            <p:nvSpPr>
              <p:cNvPr id="12" name="AutoShape 13">
                <a:extLst>
                  <a:ext uri="{FF2B5EF4-FFF2-40B4-BE49-F238E27FC236}">
                    <a16:creationId xmlns:a16="http://schemas.microsoft.com/office/drawing/2014/main" id="{DB8913D6-44D7-0471-EE67-50EC9EDF3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887"/>
                <a:ext cx="272" cy="227"/>
              </a:xfrm>
              <a:prstGeom prst="can">
                <a:avLst>
                  <a:gd name="adj" fmla="val 33042"/>
                </a:avLst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+mn-lt"/>
                    <a:ea typeface="SimHei" pitchFamily="2" charset="-122"/>
                  </a:rPr>
                  <a:t>2g</a:t>
                </a:r>
              </a:p>
            </p:txBody>
          </p:sp>
          <p:sp>
            <p:nvSpPr>
              <p:cNvPr id="13" name="AutoShape 14">
                <a:extLst>
                  <a:ext uri="{FF2B5EF4-FFF2-40B4-BE49-F238E27FC236}">
                    <a16:creationId xmlns:a16="http://schemas.microsoft.com/office/drawing/2014/main" id="{915E99B1-4D6C-6FAC-5B6B-F37D45802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1842"/>
                <a:ext cx="91" cy="90"/>
              </a:xfrm>
              <a:prstGeom prst="can">
                <a:avLst>
                  <a:gd name="adj" fmla="val 25000"/>
                </a:avLst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3387854-6CCF-EA14-FF90-95E4B688A853}"/>
                </a:ext>
              </a:extLst>
            </p:cNvPr>
            <p:cNvSpPr/>
            <p:nvPr/>
          </p:nvSpPr>
          <p:spPr>
            <a:xfrm>
              <a:off x="1151732" y="1254598"/>
              <a:ext cx="360362" cy="338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2493BAC-E6BF-FE83-7AF4-7724A8450C24}"/>
              </a:ext>
            </a:extLst>
          </p:cNvPr>
          <p:cNvSpPr txBox="1"/>
          <p:nvPr/>
        </p:nvSpPr>
        <p:spPr>
          <a:xfrm>
            <a:off x="538809" y="24485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1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BDC8070-C9FC-E240-280B-D0F794E95285}"/>
              </a:ext>
            </a:extLst>
          </p:cNvPr>
          <p:cNvSpPr txBox="1"/>
          <p:nvPr/>
        </p:nvSpPr>
        <p:spPr>
          <a:xfrm>
            <a:off x="1887696" y="29027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2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C885CF0-8C4A-0820-A129-A202E2A3F842}"/>
              </a:ext>
            </a:extLst>
          </p:cNvPr>
          <p:cNvSpPr txBox="1"/>
          <p:nvPr/>
        </p:nvSpPr>
        <p:spPr>
          <a:xfrm>
            <a:off x="2535170" y="40436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3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BE38C17-5B57-69C4-A0CE-6BE6ADA0421B}"/>
              </a:ext>
            </a:extLst>
          </p:cNvPr>
          <p:cNvSpPr txBox="1"/>
          <p:nvPr/>
        </p:nvSpPr>
        <p:spPr>
          <a:xfrm>
            <a:off x="3802184" y="44831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4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6217C72-20B7-8CC2-CB9E-E55EAA180A0E}"/>
              </a:ext>
            </a:extLst>
          </p:cNvPr>
          <p:cNvSpPr txBox="1"/>
          <p:nvPr/>
        </p:nvSpPr>
        <p:spPr>
          <a:xfrm>
            <a:off x="4647356" y="529082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5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93A4D87-2E74-7596-E6CF-86AB772FE390}"/>
              </a:ext>
            </a:extLst>
          </p:cNvPr>
          <p:cNvSpPr txBox="1"/>
          <p:nvPr/>
        </p:nvSpPr>
        <p:spPr>
          <a:xfrm>
            <a:off x="6015536" y="57965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6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8F51785-5FE9-E0B4-A9A0-3C25F0F13A5E}"/>
              </a:ext>
            </a:extLst>
          </p:cNvPr>
          <p:cNvSpPr txBox="1"/>
          <p:nvPr/>
        </p:nvSpPr>
        <p:spPr>
          <a:xfrm>
            <a:off x="7271602" y="53647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7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70" name="Text Box 118">
            <a:extLst>
              <a:ext uri="{FF2B5EF4-FFF2-40B4-BE49-F238E27FC236}">
                <a16:creationId xmlns:a16="http://schemas.microsoft.com/office/drawing/2014/main" id="{FFF9A261-B2FB-6937-EA78-774AD16CC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696" y="1102400"/>
            <a:ext cx="5245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600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/>
      <p:bldP spid="18" grpId="0"/>
      <p:bldP spid="251" grpId="0" animBg="1"/>
      <p:bldP spid="252" grpId="0" animBg="1"/>
      <p:bldP spid="253" grpId="0" animBg="1"/>
      <p:bldP spid="254" grpId="0" animBg="1"/>
      <p:bldP spid="25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1" grpId="0" animBg="1"/>
      <p:bldP spid="52" grpId="0" animBg="1"/>
      <p:bldP spid="56" grpId="0"/>
      <p:bldP spid="63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D8A19-9677-A486-B491-23954552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</a:t>
            </a:r>
            <a:r>
              <a:rPr lang="en-US" b="1">
                <a:solidFill>
                  <a:srgbClr val="FF0000"/>
                </a:solidFill>
              </a:rPr>
              <a:t>optimal</a:t>
            </a:r>
            <a:r>
              <a:rPr lang="en-US"/>
              <a:t> solution?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35831-91DE-0CB3-A265-970A9CC3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B29DC5-7C42-2844-EE43-ADA3567D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69">
            <a:extLst>
              <a:ext uri="{FF2B5EF4-FFF2-40B4-BE49-F238E27FC236}">
                <a16:creationId xmlns:a16="http://schemas.microsoft.com/office/drawing/2014/main" id="{92F1B354-02C5-FCBA-94C0-CA0DBF3AC6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0957" y="4274277"/>
            <a:ext cx="315912" cy="920750"/>
            <a:chOff x="1338" y="2418"/>
            <a:chExt cx="363" cy="1057"/>
          </a:xfrm>
        </p:grpSpPr>
        <p:sp>
          <p:nvSpPr>
            <p:cNvPr id="26" name="Oval 55">
              <a:extLst>
                <a:ext uri="{FF2B5EF4-FFF2-40B4-BE49-F238E27FC236}">
                  <a16:creationId xmlns:a16="http://schemas.microsoft.com/office/drawing/2014/main" id="{03169388-8C4A-8AE1-1BB6-D4A0FB256D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8" y="2418"/>
              <a:ext cx="294" cy="2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7" name="Line 56">
              <a:extLst>
                <a:ext uri="{FF2B5EF4-FFF2-40B4-BE49-F238E27FC236}">
                  <a16:creationId xmlns:a16="http://schemas.microsoft.com/office/drawing/2014/main" id="{5323E823-4C01-41DD-2F42-AE1C7CD95A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2" y="2712"/>
              <a:ext cx="2" cy="3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8" name="Line 57">
              <a:extLst>
                <a:ext uri="{FF2B5EF4-FFF2-40B4-BE49-F238E27FC236}">
                  <a16:creationId xmlns:a16="http://schemas.microsoft.com/office/drawing/2014/main" id="{1CB40A8B-48B2-41B0-6777-860D98646F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2" y="2784"/>
              <a:ext cx="1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9" name="Line 58">
              <a:extLst>
                <a:ext uri="{FF2B5EF4-FFF2-40B4-BE49-F238E27FC236}">
                  <a16:creationId xmlns:a16="http://schemas.microsoft.com/office/drawing/2014/main" id="{8DB77CE6-6896-D373-0A35-0A53E7A668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10" y="2795"/>
              <a:ext cx="91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0" name="Line 59">
              <a:extLst>
                <a:ext uri="{FF2B5EF4-FFF2-40B4-BE49-F238E27FC236}">
                  <a16:creationId xmlns:a16="http://schemas.microsoft.com/office/drawing/2014/main" id="{179A1124-6001-37D6-98F0-FA39631AB8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429" y="3005"/>
              <a:ext cx="53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1" name="Line 60">
              <a:extLst>
                <a:ext uri="{FF2B5EF4-FFF2-40B4-BE49-F238E27FC236}">
                  <a16:creationId xmlns:a16="http://schemas.microsoft.com/office/drawing/2014/main" id="{C17AF3DA-1641-E8AA-0CB9-BCDDD5CE48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2" y="3005"/>
              <a:ext cx="74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2" name="Line 61">
              <a:extLst>
                <a:ext uri="{FF2B5EF4-FFF2-40B4-BE49-F238E27FC236}">
                  <a16:creationId xmlns:a16="http://schemas.microsoft.com/office/drawing/2014/main" id="{57991CEA-3FA8-D67A-6461-4547B56C5D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38" y="2784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3" name="Line 62">
              <a:extLst>
                <a:ext uri="{FF2B5EF4-FFF2-40B4-BE49-F238E27FC236}">
                  <a16:creationId xmlns:a16="http://schemas.microsoft.com/office/drawing/2014/main" id="{EB1DC35D-D00A-D6A2-D232-93C603ECD8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38" y="2886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4" name="Line 63">
              <a:extLst>
                <a:ext uri="{FF2B5EF4-FFF2-40B4-BE49-F238E27FC236}">
                  <a16:creationId xmlns:a16="http://schemas.microsoft.com/office/drawing/2014/main" id="{0B3A54D7-303D-20A0-5B9A-CFD22C11A1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60" y="3297"/>
              <a:ext cx="5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35" name="AutoShape 68">
            <a:extLst>
              <a:ext uri="{FF2B5EF4-FFF2-40B4-BE49-F238E27FC236}">
                <a16:creationId xmlns:a16="http://schemas.microsoft.com/office/drawing/2014/main" id="{E69D5850-7BCE-5C20-D4FF-85B68912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307" y="3555139"/>
            <a:ext cx="1368425" cy="792163"/>
          </a:xfrm>
          <a:prstGeom prst="wedgeEllipseCallout">
            <a:avLst>
              <a:gd name="adj1" fmla="val 45708"/>
              <a:gd name="adj2" fmla="val 5520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latin typeface="+mn-lt"/>
              </a:rPr>
              <a:t>Don’t worry~</a:t>
            </a:r>
          </a:p>
        </p:txBody>
      </p:sp>
      <p:sp>
        <p:nvSpPr>
          <p:cNvPr id="36" name="Oval 46">
            <a:extLst>
              <a:ext uri="{FF2B5EF4-FFF2-40B4-BE49-F238E27FC236}">
                <a16:creationId xmlns:a16="http://schemas.microsoft.com/office/drawing/2014/main" id="{A86787F4-6E29-5C5B-739E-D0DC6568030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68226" y="4833077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37" name="Line 47">
            <a:extLst>
              <a:ext uri="{FF2B5EF4-FFF2-40B4-BE49-F238E27FC236}">
                <a16:creationId xmlns:a16="http://schemas.microsoft.com/office/drawing/2014/main" id="{C0D4A7DE-5A51-D17B-F128-423E2948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9214" y="4915627"/>
            <a:ext cx="358775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8" name="Line 48">
            <a:extLst>
              <a:ext uri="{FF2B5EF4-FFF2-40B4-BE49-F238E27FC236}">
                <a16:creationId xmlns:a16="http://schemas.microsoft.com/office/drawing/2014/main" id="{707C3815-72F5-DF47-1539-B745D73A0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5714" y="5123589"/>
            <a:ext cx="212725" cy="7143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9" name="Line 49">
            <a:extLst>
              <a:ext uri="{FF2B5EF4-FFF2-40B4-BE49-F238E27FC236}">
                <a16:creationId xmlns:a16="http://schemas.microsoft.com/office/drawing/2014/main" id="{A7F65CCC-6E5F-9ED2-D828-BB3EED02DC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30176" y="4906102"/>
            <a:ext cx="73025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0" name="Line 51">
            <a:extLst>
              <a:ext uri="{FF2B5EF4-FFF2-40B4-BE49-F238E27FC236}">
                <a16:creationId xmlns:a16="http://schemas.microsoft.com/office/drawing/2014/main" id="{06896CB5-FF17-E05E-40D8-068079810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6076" y="4906102"/>
            <a:ext cx="73025" cy="252412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1" name="Line 52">
            <a:extLst>
              <a:ext uri="{FF2B5EF4-FFF2-40B4-BE49-F238E27FC236}">
                <a16:creationId xmlns:a16="http://schemas.microsoft.com/office/drawing/2014/main" id="{70F6DBE8-D4DD-43C1-B841-752D9812A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251" y="5123589"/>
            <a:ext cx="219075" cy="7143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2" name="Line 53">
            <a:extLst>
              <a:ext uri="{FF2B5EF4-FFF2-40B4-BE49-F238E27FC236}">
                <a16:creationId xmlns:a16="http://schemas.microsoft.com/office/drawing/2014/main" id="{5F1FDB04-1E5C-1993-848B-F7D26F2B4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151" y="4915627"/>
            <a:ext cx="71438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3" name="Line 54">
            <a:extLst>
              <a:ext uri="{FF2B5EF4-FFF2-40B4-BE49-F238E27FC236}">
                <a16:creationId xmlns:a16="http://schemas.microsoft.com/office/drawing/2014/main" id="{000AC578-3A42-16DA-4E95-F4AE2C3F0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076" y="5156927"/>
            <a:ext cx="2159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4" name="AutoShape 65">
            <a:extLst>
              <a:ext uri="{FF2B5EF4-FFF2-40B4-BE49-F238E27FC236}">
                <a16:creationId xmlns:a16="http://schemas.microsoft.com/office/drawing/2014/main" id="{2F5E31F7-F49A-E4CF-42AB-D4E4FC9F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588" y="3929558"/>
            <a:ext cx="1512887" cy="520699"/>
          </a:xfrm>
          <a:prstGeom prst="wedgeEllipseCallout">
            <a:avLst>
              <a:gd name="adj1" fmla="val -46745"/>
              <a:gd name="adj2" fmla="val 57213"/>
            </a:avLst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latin typeface="+mn-lt"/>
              </a:rPr>
              <a:t>Help!</a:t>
            </a:r>
          </a:p>
        </p:txBody>
      </p:sp>
      <p:sp>
        <p:nvSpPr>
          <p:cNvPr id="45" name="Line 72">
            <a:extLst>
              <a:ext uri="{FF2B5EF4-FFF2-40B4-BE49-F238E27FC236}">
                <a16:creationId xmlns:a16="http://schemas.microsoft.com/office/drawing/2014/main" id="{012A26E3-9CD2-4185-6C12-164AEF97D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4639" y="4906102"/>
            <a:ext cx="14287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6" name="Line 73">
            <a:extLst>
              <a:ext uri="{FF2B5EF4-FFF2-40B4-BE49-F238E27FC236}">
                <a16:creationId xmlns:a16="http://schemas.microsoft.com/office/drawing/2014/main" id="{38FFC379-E49C-7D66-6508-34BA572C7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639" y="5195027"/>
            <a:ext cx="2159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517ED-01FE-1A4E-6081-E8D35EC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</a:t>
            </a:r>
            <a:r>
              <a:rPr lang="en-US" altLang="zh-TW"/>
              <a:t>…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1B151-4CE5-565A-CE93-A4BEBEAD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there are only weights of 1g, 2g, and 3g.</a:t>
            </a:r>
          </a:p>
          <a:p>
            <a:r>
              <a:rPr lang="en-US"/>
              <a:t>15 times.</a:t>
            </a:r>
          </a:p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E18712-4203-EF22-4CBB-78A2440C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F02E-4B05-4550-89A4-E732D64AA1C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8D65FF6-ABFF-5FAA-2EBD-420D697A1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60513"/>
              </p:ext>
            </p:extLst>
          </p:nvPr>
        </p:nvGraphicFramePr>
        <p:xfrm>
          <a:off x="7466819" y="1837593"/>
          <a:ext cx="1230314" cy="914400"/>
        </p:xfrm>
        <a:graphic>
          <a:graphicData uri="http://schemas.openxmlformats.org/drawingml/2006/table">
            <a:tbl>
              <a:tblPr firstRow="1" bandRow="1"/>
              <a:tblGrid>
                <a:gridCol w="615157">
                  <a:extLst>
                    <a:ext uri="{9D8B030D-6E8A-4147-A177-3AD203B41FA5}">
                      <a16:colId xmlns:a16="http://schemas.microsoft.com/office/drawing/2014/main" val="1267911826"/>
                    </a:ext>
                  </a:extLst>
                </a:gridCol>
                <a:gridCol w="615157">
                  <a:extLst>
                    <a:ext uri="{9D8B030D-6E8A-4147-A177-3AD203B41FA5}">
                      <a16:colId xmlns:a16="http://schemas.microsoft.com/office/drawing/2014/main" val="282720497"/>
                    </a:ext>
                  </a:extLst>
                </a:gridCol>
              </a:tblGrid>
              <a:tr h="299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1g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35952"/>
                  </a:ext>
                </a:extLst>
              </a:tr>
              <a:tr h="299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2g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627351"/>
                  </a:ext>
                </a:extLst>
              </a:tr>
              <a:tr h="299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3g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微軟正黑體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589530"/>
                  </a:ext>
                </a:extLst>
              </a:tr>
            </a:tbl>
          </a:graphicData>
        </a:graphic>
      </p:graphicFrame>
      <p:grpSp>
        <p:nvGrpSpPr>
          <p:cNvPr id="6" name="Group 4">
            <a:extLst>
              <a:ext uri="{FF2B5EF4-FFF2-40B4-BE49-F238E27FC236}">
                <a16:creationId xmlns:a16="http://schemas.microsoft.com/office/drawing/2014/main" id="{2812BF7F-989C-7ADC-492D-6B00EA4B3887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860800"/>
            <a:ext cx="2016125" cy="287338"/>
            <a:chOff x="839" y="2841"/>
            <a:chExt cx="1270" cy="181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2CFC91A3-FDEB-EEBB-F2AA-8A6CF5589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86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397A0139-3E66-9C3E-E420-2E14DDE05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886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E9DCC4-3114-E334-8185-8B91593D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F2B8578D-44B4-2023-6AD0-88E4DE641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41"/>
              <a:ext cx="272" cy="91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772C8BBF-470C-8789-D935-F858DC905128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500438"/>
            <a:ext cx="431800" cy="431800"/>
            <a:chOff x="1882" y="1842"/>
            <a:chExt cx="272" cy="272"/>
          </a:xfrm>
        </p:grpSpPr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F17B5E7A-851C-9353-9B75-B72FC3CDA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87"/>
              <a:ext cx="272" cy="227"/>
            </a:xfrm>
            <a:prstGeom prst="can">
              <a:avLst>
                <a:gd name="adj" fmla="val 33042"/>
              </a:avLst>
            </a:prstGeom>
            <a:solidFill>
              <a:srgbClr val="FFCC99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+mn-lt"/>
                  <a:ea typeface="SimHei" pitchFamily="2" charset="-122"/>
                </a:rPr>
                <a:t>2g</a:t>
              </a:r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EFA7E3F8-737E-50BD-C9BA-AE3A64EC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842"/>
              <a:ext cx="91" cy="90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14" name="AutoShape 21">
            <a:extLst>
              <a:ext uri="{FF2B5EF4-FFF2-40B4-BE49-F238E27FC236}">
                <a16:creationId xmlns:a16="http://schemas.microsoft.com/office/drawing/2014/main" id="{311642B9-CE04-9FBA-41A6-0A435CE43247}"/>
              </a:ext>
            </a:extLst>
          </p:cNvPr>
          <p:cNvSpPr>
            <a:spLocks noChangeArrowheads="1"/>
          </p:cNvSpPr>
          <p:nvPr/>
        </p:nvSpPr>
        <p:spPr bwMode="auto">
          <a:xfrm rot="-2472402">
            <a:off x="3490913" y="436403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45E52C70-CDF0-A68A-0E93-F36B04F28B77}"/>
              </a:ext>
            </a:extLst>
          </p:cNvPr>
          <p:cNvSpPr>
            <a:spLocks noChangeArrowheads="1"/>
          </p:cNvSpPr>
          <p:nvPr/>
        </p:nvSpPr>
        <p:spPr bwMode="auto">
          <a:xfrm rot="2472402" flipH="1">
            <a:off x="5389563" y="436403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6" name="AutoShape 31">
            <a:extLst>
              <a:ext uri="{FF2B5EF4-FFF2-40B4-BE49-F238E27FC236}">
                <a16:creationId xmlns:a16="http://schemas.microsoft.com/office/drawing/2014/main" id="{9F91407E-5E19-BE09-8492-BA71EE44F8A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9450" y="4687888"/>
            <a:ext cx="720725" cy="215900"/>
          </a:xfrm>
          <a:prstGeom prst="leftArrow">
            <a:avLst>
              <a:gd name="adj1" fmla="val 50000"/>
              <a:gd name="adj2" fmla="val 83456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17" name="Text Box 43">
            <a:extLst>
              <a:ext uri="{FF2B5EF4-FFF2-40B4-BE49-F238E27FC236}">
                <a16:creationId xmlns:a16="http://schemas.microsoft.com/office/drawing/2014/main" id="{A55CD517-3AF8-9A1D-4497-1F842A6C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1562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10</a:t>
            </a:r>
          </a:p>
        </p:txBody>
      </p:sp>
      <p:sp>
        <p:nvSpPr>
          <p:cNvPr id="18" name="Text Box 44">
            <a:extLst>
              <a:ext uri="{FF2B5EF4-FFF2-40B4-BE49-F238E27FC236}">
                <a16:creationId xmlns:a16="http://schemas.microsoft.com/office/drawing/2014/main" id="{2855EC54-2AF0-892C-1959-B53E5431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66102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4</a:t>
            </a: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51B1F578-24F1-7D75-DFB7-A0AA23DE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562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</a:t>
            </a:r>
          </a:p>
        </p:txBody>
      </p:sp>
      <p:sp>
        <p:nvSpPr>
          <p:cNvPr id="20" name="Text Box 46">
            <a:extLst>
              <a:ext uri="{FF2B5EF4-FFF2-40B4-BE49-F238E27FC236}">
                <a16:creationId xmlns:a16="http://schemas.microsoft.com/office/drawing/2014/main" id="{3934344D-B04F-8D90-D3E4-C7D2543C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995613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+mn-lt"/>
              </a:rPr>
              <a:t>15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3E420D-EDE4-9CB9-9C8C-37CC48C8E73D}"/>
              </a:ext>
            </a:extLst>
          </p:cNvPr>
          <p:cNvSpPr/>
          <p:nvPr/>
        </p:nvSpPr>
        <p:spPr>
          <a:xfrm>
            <a:off x="3880644" y="3505911"/>
            <a:ext cx="360362" cy="33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DFFAB5-BE45-EA06-1788-C5D10DCC657E}"/>
              </a:ext>
            </a:extLst>
          </p:cNvPr>
          <p:cNvSpPr txBox="1"/>
          <p:nvPr/>
        </p:nvSpPr>
        <p:spPr>
          <a:xfrm>
            <a:off x="3306632" y="4710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1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5BB49B3-9A5C-6757-E49A-196BEEA5CE30}"/>
              </a:ext>
            </a:extLst>
          </p:cNvPr>
          <p:cNvSpPr txBox="1"/>
          <p:nvPr/>
        </p:nvSpPr>
        <p:spPr>
          <a:xfrm>
            <a:off x="4621941" y="519854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2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72F383-96C0-4087-D666-A52F44927B5C}"/>
              </a:ext>
            </a:extLst>
          </p:cNvPr>
          <p:cNvSpPr txBox="1"/>
          <p:nvPr/>
        </p:nvSpPr>
        <p:spPr>
          <a:xfrm>
            <a:off x="5867400" y="472199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lt"/>
              </a:rPr>
              <a:t>3 </a:t>
            </a:r>
            <a:r>
              <a:rPr lang="en-US" altLang="zh-TW" dirty="0">
                <a:latin typeface="+mn-lt"/>
              </a:rPr>
              <a:t>g</a:t>
            </a:r>
            <a:endParaRPr lang="zh-TW" altLang="en-US" dirty="0">
              <a:latin typeface="+mn-lt"/>
            </a:endParaRPr>
          </a:p>
        </p:txBody>
      </p:sp>
      <p:sp>
        <p:nvSpPr>
          <p:cNvPr id="25" name="Oval 47">
            <a:extLst>
              <a:ext uri="{FF2B5EF4-FFF2-40B4-BE49-F238E27FC236}">
                <a16:creationId xmlns:a16="http://schemas.microsoft.com/office/drawing/2014/main" id="{6B62CDEB-F571-943E-F4AC-9BE45CBEE5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35019" y="3827576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" name="Line 48">
            <a:extLst>
              <a:ext uri="{FF2B5EF4-FFF2-40B4-BE49-F238E27FC236}">
                <a16:creationId xmlns:a16="http://schemas.microsoft.com/office/drawing/2014/main" id="{96BDB20C-63C7-9DAD-EF0E-7A441891B3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1069" y="4116501"/>
            <a:ext cx="1587" cy="360362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7" name="Line 49">
            <a:extLst>
              <a:ext uri="{FF2B5EF4-FFF2-40B4-BE49-F238E27FC236}">
                <a16:creationId xmlns:a16="http://schemas.microsoft.com/office/drawing/2014/main" id="{F9E4102F-6E54-91E0-2168-3104E27E1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2656" y="4187938"/>
            <a:ext cx="212725" cy="14446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8" name="Line 50">
            <a:extLst>
              <a:ext uri="{FF2B5EF4-FFF2-40B4-BE49-F238E27FC236}">
                <a16:creationId xmlns:a16="http://schemas.microsoft.com/office/drawing/2014/main" id="{16EC7990-4C3E-51D8-C45F-4FAF6AE4AC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9481" y="4332401"/>
            <a:ext cx="215900" cy="714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9" name="Line 51">
            <a:extLst>
              <a:ext uri="{FF2B5EF4-FFF2-40B4-BE49-F238E27FC236}">
                <a16:creationId xmlns:a16="http://schemas.microsoft.com/office/drawing/2014/main" id="{D78B5930-C3DD-741C-F4F6-68F61FA877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0594" y="4403838"/>
            <a:ext cx="1587" cy="431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0" name="Line 52">
            <a:extLst>
              <a:ext uri="{FF2B5EF4-FFF2-40B4-BE49-F238E27FC236}">
                <a16:creationId xmlns:a16="http://schemas.microsoft.com/office/drawing/2014/main" id="{0D11FF65-290D-7945-4D45-56F103EAF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9631" y="4403838"/>
            <a:ext cx="73025" cy="28892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1" name="Line 53">
            <a:extLst>
              <a:ext uri="{FF2B5EF4-FFF2-40B4-BE49-F238E27FC236}">
                <a16:creationId xmlns:a16="http://schemas.microsoft.com/office/drawing/2014/main" id="{EDC60D17-42AC-D7E9-34C1-2FEFEEF5D6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1994" y="4187938"/>
            <a:ext cx="220662" cy="14446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2" name="Line 54">
            <a:extLst>
              <a:ext uri="{FF2B5EF4-FFF2-40B4-BE49-F238E27FC236}">
                <a16:creationId xmlns:a16="http://schemas.microsoft.com/office/drawing/2014/main" id="{12E1595B-0D95-397D-B97A-FD5B2B3C17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1994" y="4332401"/>
            <a:ext cx="215900" cy="714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3" name="Line 55">
            <a:extLst>
              <a:ext uri="{FF2B5EF4-FFF2-40B4-BE49-F238E27FC236}">
                <a16:creationId xmlns:a16="http://schemas.microsoft.com/office/drawing/2014/main" id="{36553E44-AC19-74B8-B007-F6BE75A16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456" y="4691176"/>
            <a:ext cx="0" cy="142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4" name="AutoShape 65">
            <a:extLst>
              <a:ext uri="{FF2B5EF4-FFF2-40B4-BE49-F238E27FC236}">
                <a16:creationId xmlns:a16="http://schemas.microsoft.com/office/drawing/2014/main" id="{88B233F1-F782-7733-E216-7EBE933F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819" y="3263153"/>
            <a:ext cx="1512887" cy="520699"/>
          </a:xfrm>
          <a:prstGeom prst="wedgeEllipseCallout">
            <a:avLst>
              <a:gd name="adj1" fmla="val -46745"/>
              <a:gd name="adj2" fmla="val 57213"/>
            </a:avLst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latin typeface="+mn-lt"/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544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34" grpId="0" animBg="1"/>
    </p:bld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582</TotalTime>
  <Words>2812</Words>
  <Application>Microsoft Office PowerPoint</Application>
  <PresentationFormat>如螢幕大小 (4:3)</PresentationFormat>
  <Paragraphs>1666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絲縷</vt:lpstr>
      <vt:lpstr>Optimal Binary Search Tree</vt:lpstr>
      <vt:lpstr>Mr. Wang’s Problem</vt:lpstr>
      <vt:lpstr>Mr. Wang’s Problem</vt:lpstr>
      <vt:lpstr>Problem</vt:lpstr>
      <vt:lpstr>TA’s Solution</vt:lpstr>
      <vt:lpstr>Is it Optimal?</vt:lpstr>
      <vt:lpstr>PowerPoint 簡報</vt:lpstr>
      <vt:lpstr>What is the optimal solution?</vt:lpstr>
      <vt:lpstr>What if…</vt:lpstr>
      <vt:lpstr>What if…</vt:lpstr>
      <vt:lpstr>What if…</vt:lpstr>
      <vt:lpstr>Which one is better?</vt:lpstr>
      <vt:lpstr>Which one is better?</vt:lpstr>
      <vt:lpstr>Let's consider general problems</vt:lpstr>
      <vt:lpstr>What is optimal?</vt:lpstr>
      <vt:lpstr>What is optimal?</vt:lpstr>
      <vt:lpstr>What is optimal?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The Optimal Solution</vt:lpstr>
      <vt:lpstr>How to recover the solution?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Optimal Binary Search Tree</vt:lpstr>
      <vt:lpstr>Comparison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Binary Search Tree</dc:title>
  <dc:creator>智宇 李</dc:creator>
  <cp:lastModifiedBy>智宇 李</cp:lastModifiedBy>
  <cp:revision>526</cp:revision>
  <dcterms:created xsi:type="dcterms:W3CDTF">2022-10-16T07:54:32Z</dcterms:created>
  <dcterms:modified xsi:type="dcterms:W3CDTF">2022-10-19T07:14:42Z</dcterms:modified>
</cp:coreProperties>
</file>