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ECE4B7-48BD-4AA0-B7B0-629EA16BBEE8}">
  <a:tblStyle styleId="{C2ECE4B7-48BD-4AA0-B7B0-629EA16BB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6b0add6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6b0add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6b0add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6b0add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6b0add6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6b0add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 profit predictor - ver2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 9 - pD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Raleway"/>
              <a:buChar char="●"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ou can predict the stock price of MTK in the following </a:t>
            </a:r>
            <a:r>
              <a:rPr i="1" lang="zh-TW" sz="145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days.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Raleway"/>
              <a:buChar char="●"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You can make </a:t>
            </a:r>
            <a:r>
              <a:rPr b="1"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more than one transaction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(buy and sell) among the following </a:t>
            </a:r>
            <a:r>
              <a:rPr i="1" lang="zh-TW" sz="145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days.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aleway"/>
              <a:buChar char="●"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You can only </a:t>
            </a:r>
            <a:r>
              <a:rPr b="1"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hold at most 1 stock on the same day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Raleway"/>
              <a:buChar char="●"/>
            </a:pPr>
            <a:r>
              <a:rPr b="1"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Calculate the maximum profit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you can get.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Sample Input/Output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175950"/>
            <a:ext cx="8839201" cy="225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pic>
        <p:nvPicPr>
          <p:cNvPr id="105" name="Google Shape;105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475" y="2177750"/>
            <a:ext cx="482724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656175" y="1853850"/>
            <a:ext cx="538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3096950" y="74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{C2ECE4B7-48BD-4AA0-B7B0-629EA16BBEE8}</a:tableStyleId>
              </a:tblPr>
              <a:tblGrid>
                <a:gridCol w="382850"/>
                <a:gridCol w="455100"/>
                <a:gridCol w="455100"/>
                <a:gridCol w="455100"/>
                <a:gridCol w="455100"/>
                <a:gridCol w="455100"/>
                <a:gridCol w="455100"/>
                <a:gridCol w="455100"/>
                <a:gridCol w="455100"/>
                <a:gridCol w="455100"/>
                <a:gridCol w="455100"/>
                <a:gridCol w="455100"/>
                <a:gridCol w="455100"/>
              </a:tblGrid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6"/>
          <p:cNvSpPr/>
          <p:nvPr/>
        </p:nvSpPr>
        <p:spPr>
          <a:xfrm>
            <a:off x="4533475" y="3759825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422475" y="3942525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buy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222625" y="3494500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111625" y="3677200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buy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964000" y="4062100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853000" y="4244800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buy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690800" y="4436450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579800" y="4619150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buy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757025" y="4062100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646025" y="4244800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buy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905475" y="3386375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794475" y="3001475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sell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594625" y="2316775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483625" y="1931875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sell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334400" y="2884375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223400" y="2499475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sell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85025" y="2623650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274025" y="2238750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sell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8129025" y="3451975"/>
            <a:ext cx="261000" cy="182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018025" y="3067075"/>
            <a:ext cx="4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sell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0" y="2298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➔"/>
            </a:pPr>
            <a:r>
              <a:rPr b="1" lang="zh-TW">
                <a:solidFill>
                  <a:schemeClr val="accent3"/>
                </a:solidFill>
              </a:rPr>
              <a:t>For day in (2 to d)</a:t>
            </a:r>
            <a:endParaRPr b="1">
              <a:solidFill>
                <a:schemeClr val="accent3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zh-TW">
                <a:solidFill>
                  <a:schemeClr val="dk1"/>
                </a:solidFill>
              </a:rPr>
              <a:t>If price[d] &gt; price[d-1]</a:t>
            </a:r>
            <a:endParaRPr b="1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TW"/>
              <a:t>max_profit += </a:t>
            </a:r>
            <a:r>
              <a:rPr b="1" lang="zh-TW"/>
              <a:t>price[d] - price[d-1]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