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7adde1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7adde1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7adde11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7adde11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7adde11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7adde11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27adde1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27adde1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7adde1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7adde1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7adde11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7adde11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the answer to life, the universe, and everything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0" y="1152475"/>
            <a:ext cx="8150600" cy="17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13" y="1177325"/>
            <a:ext cx="8066575" cy="27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/ Out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75" y="1152475"/>
            <a:ext cx="7727650" cy="36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50" y="1460650"/>
            <a:ext cx="4253249" cy="15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550" y="1460650"/>
            <a:ext cx="1690250" cy="29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53" y="1152487"/>
            <a:ext cx="153185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2007725" y="3922075"/>
            <a:ext cx="448200" cy="13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075" y="3533050"/>
            <a:ext cx="4276351" cy="9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2007725" y="3533050"/>
            <a:ext cx="448200" cy="13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007725" y="3144025"/>
            <a:ext cx="448200" cy="13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Pseudo code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long long F[102]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F[0] = 1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	// F: 1, 0, 1, 1, 2, 3, 5, 8, ...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	for i=2 to 102: 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		F[i] = F[i-1] + F[i-2]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	for each input n: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		for i=100 to 0: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			if((n-F[i])&gt;=0 &amp;&amp; (n-F[i])%F[i+1]==0):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				print((n-F[i])/F[i+1])		</a:t>
            </a:r>
            <a:b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