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4ADBB0-6FCE-4F5E-9D48-9EAA824FB093}">
  <a:tblStyle styleId="{0E4ADBB0-6FCE-4F5E-9D48-9EAA824FB0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7be3f8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7be3f8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7ac7035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27ac7035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27ac703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27ac703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27ac7035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27ac703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27ac7035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27ac7035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27ac7035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27ac7035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75" y="1820700"/>
            <a:ext cx="8326826" cy="15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Requirments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001201" cy="34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904475" y="1964225"/>
            <a:ext cx="264900" cy="274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162325" y="2646525"/>
            <a:ext cx="264900" cy="274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Dynamic Programming (DP)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Divide a big problem into multiple small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Each element in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zh-TW"/>
              <a:t> represents the sum from top left to the element.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351025" y="2431325"/>
            <a:ext cx="17268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4x4 matrix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</a:rPr>
              <a:t>0 0 0 0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</a:rPr>
              <a:t>0 0 1 0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</a:rPr>
              <a:t>0 1 1 0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</a:rPr>
              <a:t>1 0 0 0</a:t>
            </a:r>
            <a:endParaRPr sz="2000">
              <a:solidFill>
                <a:schemeClr val="dk2"/>
              </a:solidFill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4537175" y="243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{0E4ADBB0-6FCE-4F5E-9D48-9EAA824FB093}</a:tableStyleId>
              </a:tblPr>
              <a:tblGrid>
                <a:gridCol w="813950"/>
                <a:gridCol w="813950"/>
                <a:gridCol w="813950"/>
                <a:gridCol w="813950"/>
              </a:tblGrid>
              <a:tr h="5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6"/>
          <p:cNvSpPr/>
          <p:nvPr/>
        </p:nvSpPr>
        <p:spPr>
          <a:xfrm>
            <a:off x="3169050" y="3419275"/>
            <a:ext cx="548100" cy="26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798175" y="1971725"/>
            <a:ext cx="733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677550" y="248495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515125" y="248495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352700" y="248495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144600" y="248495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677550" y="303932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515125" y="303932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352700" y="303932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144600" y="303932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677550" y="359370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515125" y="359370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352700" y="359370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7144600" y="359370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677550" y="414807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515125" y="414807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352700" y="414807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144600" y="414807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329863" y="3634350"/>
            <a:ext cx="518100" cy="38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370375" y="3060525"/>
            <a:ext cx="666900" cy="90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515113" y="4188725"/>
            <a:ext cx="518100" cy="380400"/>
          </a:xfrm>
          <a:prstGeom prst="ellipse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1370375" y="3060525"/>
            <a:ext cx="452100" cy="12420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With this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zh-TW"/>
              <a:t>, we can calculate the sum of some range easily.</a:t>
            </a:r>
            <a:endParaRPr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Dynamic Programming (DP)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364200" y="2388450"/>
            <a:ext cx="17268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4x4 matrix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</a:rPr>
              <a:t>0 0 0 0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</a:rPr>
              <a:t>0 0 1 0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</a:rPr>
              <a:t>0 1 1 0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</a:rPr>
              <a:t>1 0 0 0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900575" y="3353775"/>
            <a:ext cx="548100" cy="26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862925" y="3665325"/>
            <a:ext cx="4098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051013" y="2483075"/>
            <a:ext cx="1423500" cy="2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2"/>
                </a:solidFill>
              </a:rPr>
              <a:t>0 0 0 0 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2"/>
                </a:solidFill>
              </a:rPr>
              <a:t>0 0 1 0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2"/>
                </a:solidFill>
              </a:rPr>
              <a:t>0 1 1 0 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2"/>
                </a:solidFill>
              </a:rPr>
              <a:t>1 0 0 0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104905" y="2562100"/>
            <a:ext cx="1245300" cy="1817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023904" y="2562100"/>
            <a:ext cx="1423500" cy="9111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 rot="5400000">
            <a:off x="2458965" y="3132550"/>
            <a:ext cx="1869600" cy="7395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964733" y="2518975"/>
            <a:ext cx="868500" cy="10122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16" name="Google Shape;116;p17"/>
          <p:cNvGraphicFramePr/>
          <p:nvPr/>
        </p:nvGraphicFramePr>
        <p:xfrm>
          <a:off x="5335150" y="259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{0E4ADBB0-6FCE-4F5E-9D48-9EAA824FB093}</a:tableStyleId>
              </a:tblPr>
              <a:tblGrid>
                <a:gridCol w="813950"/>
                <a:gridCol w="813950"/>
                <a:gridCol w="813950"/>
                <a:gridCol w="813950"/>
              </a:tblGrid>
              <a:tr h="5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" name="Google Shape;117;p17"/>
          <p:cNvSpPr txBox="1"/>
          <p:nvPr/>
        </p:nvSpPr>
        <p:spPr>
          <a:xfrm>
            <a:off x="6596150" y="2136025"/>
            <a:ext cx="733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475525" y="264925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313100" y="264925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150675" y="264925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942575" y="264925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475525" y="320362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313100" y="320362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150675" y="320362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942575" y="320362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475525" y="375800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313100" y="375800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127838" y="375800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942575" y="375800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475525" y="431237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313100" y="431237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7150675" y="431237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7942575" y="431237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8042404" y="4364275"/>
            <a:ext cx="333300" cy="423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7988255" y="3255525"/>
            <a:ext cx="409800" cy="3579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6367242" y="4364275"/>
            <a:ext cx="409800" cy="3579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369947" y="3222975"/>
            <a:ext cx="404400" cy="423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687035" y="3531175"/>
            <a:ext cx="739500" cy="78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Compute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1351025" y="2431325"/>
            <a:ext cx="17268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4x4 matrix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</a:rPr>
              <a:t>0 0 0 0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</a:rPr>
              <a:t>0 0 1 0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</a:rPr>
              <a:t>0 1 1 0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</a:rPr>
              <a:t>1 0 0 0</a:t>
            </a:r>
            <a:endParaRPr sz="2000">
              <a:solidFill>
                <a:schemeClr val="dk2"/>
              </a:solidFill>
            </a:endParaRPr>
          </a:p>
        </p:txBody>
      </p:sp>
      <p:graphicFrame>
        <p:nvGraphicFramePr>
          <p:cNvPr id="146" name="Google Shape;146;p18"/>
          <p:cNvGraphicFramePr/>
          <p:nvPr/>
        </p:nvGraphicFramePr>
        <p:xfrm>
          <a:off x="4537175" y="243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{0E4ADBB0-6FCE-4F5E-9D48-9EAA824FB093}</a:tableStyleId>
              </a:tblPr>
              <a:tblGrid>
                <a:gridCol w="813950"/>
                <a:gridCol w="813950"/>
                <a:gridCol w="813950"/>
                <a:gridCol w="813950"/>
              </a:tblGrid>
              <a:tr h="5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18"/>
          <p:cNvSpPr/>
          <p:nvPr/>
        </p:nvSpPr>
        <p:spPr>
          <a:xfrm>
            <a:off x="3169050" y="3419275"/>
            <a:ext cx="548100" cy="26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5798175" y="1971725"/>
            <a:ext cx="733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677550" y="248495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5515125" y="248495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6352700" y="248495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7144600" y="248495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4677550" y="303932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5515125" y="303932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6352700" y="303932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7144600" y="303932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677550" y="359370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5515125" y="359370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6352700" y="359370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7144600" y="3593700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4677550" y="414807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515125" y="414807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6352700" y="414807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7144600" y="4148075"/>
            <a:ext cx="5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6385088" y="3610500"/>
            <a:ext cx="453300" cy="428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1286825" y="3088950"/>
            <a:ext cx="7785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351025" y="3026525"/>
            <a:ext cx="518100" cy="9438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415850" y="3107175"/>
            <a:ext cx="391200" cy="52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6385088" y="3064525"/>
            <a:ext cx="453300" cy="4281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5547513" y="3610500"/>
            <a:ext cx="453300" cy="428100"/>
          </a:xfrm>
          <a:prstGeom prst="ellipse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5547513" y="3056125"/>
            <a:ext cx="453300" cy="428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1807045" y="3645300"/>
            <a:ext cx="258300" cy="358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Compute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zh-TW"/>
              <a:t> from top left to bottom right.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use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zh-TW"/>
              <a:t> to calculate each test case.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