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8" r:id="rId2"/>
  </p:sldIdLst>
  <p:sldSz cx="44999275" cy="25199975"/>
  <p:notesSz cx="9144000" cy="6858000"/>
  <p:defaultTextStyle>
    <a:defPPr>
      <a:defRPr lang="nl-NL"/>
    </a:defPPr>
    <a:lvl1pPr algn="l" defTabSz="2097088" rtl="0" fontAlgn="base">
      <a:spcBef>
        <a:spcPct val="0"/>
      </a:spcBef>
      <a:spcAft>
        <a:spcPct val="0"/>
      </a:spcAft>
      <a:defRPr sz="8300" kern="1200">
        <a:solidFill>
          <a:schemeClr val="tx1"/>
        </a:solidFill>
        <a:latin typeface="Arial" panose="020B0604020202020204" pitchFamily="34" charset="0"/>
        <a:ea typeface="MS PGothic" panose="020B0600070205080204" pitchFamily="34" charset="-128"/>
        <a:cs typeface="+mn-cs"/>
      </a:defRPr>
    </a:lvl1pPr>
    <a:lvl2pPr marL="2097088" indent="-1639888" algn="l" defTabSz="2097088" rtl="0" fontAlgn="base">
      <a:spcBef>
        <a:spcPct val="0"/>
      </a:spcBef>
      <a:spcAft>
        <a:spcPct val="0"/>
      </a:spcAft>
      <a:defRPr sz="8300" kern="1200">
        <a:solidFill>
          <a:schemeClr val="tx1"/>
        </a:solidFill>
        <a:latin typeface="Arial" panose="020B0604020202020204" pitchFamily="34" charset="0"/>
        <a:ea typeface="MS PGothic" panose="020B0600070205080204" pitchFamily="34" charset="-128"/>
        <a:cs typeface="+mn-cs"/>
      </a:defRPr>
    </a:lvl2pPr>
    <a:lvl3pPr marL="4195763" indent="-3281363" algn="l" defTabSz="2097088" rtl="0" fontAlgn="base">
      <a:spcBef>
        <a:spcPct val="0"/>
      </a:spcBef>
      <a:spcAft>
        <a:spcPct val="0"/>
      </a:spcAft>
      <a:defRPr sz="8300" kern="1200">
        <a:solidFill>
          <a:schemeClr val="tx1"/>
        </a:solidFill>
        <a:latin typeface="Arial" panose="020B0604020202020204" pitchFamily="34" charset="0"/>
        <a:ea typeface="MS PGothic" panose="020B0600070205080204" pitchFamily="34" charset="-128"/>
        <a:cs typeface="+mn-cs"/>
      </a:defRPr>
    </a:lvl3pPr>
    <a:lvl4pPr marL="6292850" indent="-4921250" algn="l" defTabSz="2097088" rtl="0" fontAlgn="base">
      <a:spcBef>
        <a:spcPct val="0"/>
      </a:spcBef>
      <a:spcAft>
        <a:spcPct val="0"/>
      </a:spcAft>
      <a:defRPr sz="8300" kern="1200">
        <a:solidFill>
          <a:schemeClr val="tx1"/>
        </a:solidFill>
        <a:latin typeface="Arial" panose="020B0604020202020204" pitchFamily="34" charset="0"/>
        <a:ea typeface="MS PGothic" panose="020B0600070205080204" pitchFamily="34" charset="-128"/>
        <a:cs typeface="+mn-cs"/>
      </a:defRPr>
    </a:lvl4pPr>
    <a:lvl5pPr marL="8391525" indent="-6562725" algn="l" defTabSz="2097088" rtl="0" fontAlgn="base">
      <a:spcBef>
        <a:spcPct val="0"/>
      </a:spcBef>
      <a:spcAft>
        <a:spcPct val="0"/>
      </a:spcAft>
      <a:defRPr sz="83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83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83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83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83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538" userDrawn="1">
          <p15:clr>
            <a:srgbClr val="A4A3A4"/>
          </p15:clr>
        </p15:guide>
        <p15:guide id="2" pos="14172" userDrawn="1">
          <p15:clr>
            <a:srgbClr val="A4A3A4"/>
          </p15:clr>
        </p15:guide>
        <p15:guide id="3" orient="horz" pos="858" userDrawn="1">
          <p15:clr>
            <a:srgbClr val="A4A3A4"/>
          </p15:clr>
        </p15:guide>
        <p15:guide id="4" orient="horz" pos="3047" userDrawn="1">
          <p15:clr>
            <a:srgbClr val="A4A3A4"/>
          </p15:clr>
        </p15:guide>
        <p15:guide id="5" pos="27239" userDrawn="1">
          <p15:clr>
            <a:srgbClr val="A4A3A4"/>
          </p15:clr>
        </p15:guide>
        <p15:guide id="6" orient="horz" pos="3312" userDrawn="1">
          <p15:clr>
            <a:srgbClr val="A4A3A4"/>
          </p15:clr>
        </p15:guide>
        <p15:guide id="7" pos="10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8DB0"/>
    <a:srgbClr val="00407A"/>
    <a:srgbClr val="E2007C"/>
    <a:srgbClr val="A9005D"/>
    <a:srgbClr val="D99423"/>
    <a:srgbClr val="FBAA29"/>
    <a:srgbClr val="B97F1C"/>
    <a:srgbClr val="DBE0E4"/>
    <a:srgbClr val="ED1C24"/>
    <a:srgbClr val="158C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55" autoAdjust="0"/>
    <p:restoredTop sz="86364" autoAdjust="0"/>
  </p:normalViewPr>
  <p:slideViewPr>
    <p:cSldViewPr snapToGrid="0" snapToObjects="1" showGuides="1">
      <p:cViewPr varScale="1">
        <p:scale>
          <a:sx n="20" d="100"/>
          <a:sy n="20" d="100"/>
        </p:scale>
        <p:origin x="1094" y="29"/>
      </p:cViewPr>
      <p:guideLst>
        <p:guide orient="horz" pos="2538"/>
        <p:guide pos="14172"/>
        <p:guide orient="horz" pos="858"/>
        <p:guide orient="horz" pos="3047"/>
        <p:guide pos="27239"/>
        <p:guide orient="horz" pos="3312"/>
        <p:guide pos="10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67E6B2-67E9-4824-B5C2-E31430779FCB}" type="doc">
      <dgm:prSet loTypeId="urn:microsoft.com/office/officeart/2005/8/layout/equation1" loCatId="process" qsTypeId="urn:microsoft.com/office/officeart/2005/8/quickstyle/simple1" qsCatId="simple" csTypeId="urn:microsoft.com/office/officeart/2005/8/colors/colorful1#2" csCatId="colorful" phldr="0"/>
      <dgm:spPr/>
    </dgm:pt>
    <dgm:pt modelId="{66D0749D-DA93-4978-BC3B-ED76DD32F869}">
      <dgm:prSet phldrT="[Text]" phldr="1"/>
      <dgm:spPr/>
      <dgm:t>
        <a:bodyPr/>
        <a:lstStyle/>
        <a:p>
          <a:endParaRPr lang="en-US"/>
        </a:p>
      </dgm:t>
    </dgm:pt>
    <dgm:pt modelId="{56A4D7FD-9F75-4C55-90CE-3C38B747454C}" type="parTrans" cxnId="{128AB640-45D9-4C3D-B749-F71564F969F2}">
      <dgm:prSet/>
      <dgm:spPr/>
      <dgm:t>
        <a:bodyPr/>
        <a:lstStyle/>
        <a:p>
          <a:endParaRPr lang="en-US"/>
        </a:p>
      </dgm:t>
    </dgm:pt>
    <dgm:pt modelId="{D3FE2128-AA29-4ED9-8A95-A1C3BA4155C2}" type="sibTrans" cxnId="{128AB640-45D9-4C3D-B749-F71564F969F2}">
      <dgm:prSet/>
      <dgm:spPr/>
      <dgm:t>
        <a:bodyPr/>
        <a:lstStyle/>
        <a:p>
          <a:endParaRPr lang="en-US"/>
        </a:p>
      </dgm:t>
    </dgm:pt>
    <dgm:pt modelId="{6384980A-471A-47AC-83DB-188FB297818C}">
      <dgm:prSet phldrT="[Text]" phldr="1"/>
      <dgm:spPr/>
      <dgm:t>
        <a:bodyPr/>
        <a:lstStyle/>
        <a:p>
          <a:endParaRPr lang="en-US" dirty="0"/>
        </a:p>
      </dgm:t>
    </dgm:pt>
    <dgm:pt modelId="{8A8D4764-8AB7-423A-A122-CED4C7877E35}" type="parTrans" cxnId="{32DFC57F-4A30-4FA1-BE64-433AE8210320}">
      <dgm:prSet/>
      <dgm:spPr/>
      <dgm:t>
        <a:bodyPr/>
        <a:lstStyle/>
        <a:p>
          <a:endParaRPr lang="en-US"/>
        </a:p>
      </dgm:t>
    </dgm:pt>
    <dgm:pt modelId="{BA89ED1C-FCCB-40F0-807C-C7CB2CE21626}" type="sibTrans" cxnId="{32DFC57F-4A30-4FA1-BE64-433AE8210320}">
      <dgm:prSet/>
      <dgm:spPr/>
      <dgm:t>
        <a:bodyPr/>
        <a:lstStyle/>
        <a:p>
          <a:endParaRPr lang="en-US"/>
        </a:p>
      </dgm:t>
    </dgm:pt>
    <dgm:pt modelId="{9AFF8748-393F-4B3B-B1E2-950FCFFBF390}">
      <dgm:prSet phldrT="[Text]" phldr="1"/>
      <dgm:spPr/>
      <dgm:t>
        <a:bodyPr/>
        <a:lstStyle/>
        <a:p>
          <a:endParaRPr lang="en-US"/>
        </a:p>
      </dgm:t>
    </dgm:pt>
    <dgm:pt modelId="{5D995795-06C6-40CD-9711-25BB2EDB85D4}" type="parTrans" cxnId="{4BF5AF66-728E-41C0-8623-5592B63ECED2}">
      <dgm:prSet/>
      <dgm:spPr/>
      <dgm:t>
        <a:bodyPr/>
        <a:lstStyle/>
        <a:p>
          <a:endParaRPr lang="en-US"/>
        </a:p>
      </dgm:t>
    </dgm:pt>
    <dgm:pt modelId="{C7B4575F-5F47-4C36-A070-41AB7FE771DB}" type="sibTrans" cxnId="{4BF5AF66-728E-41C0-8623-5592B63ECED2}">
      <dgm:prSet/>
      <dgm:spPr/>
      <dgm:t>
        <a:bodyPr/>
        <a:lstStyle/>
        <a:p>
          <a:endParaRPr lang="en-US"/>
        </a:p>
      </dgm:t>
    </dgm:pt>
    <dgm:pt modelId="{F0F61C62-BD0E-42B9-905B-334A35801049}" type="pres">
      <dgm:prSet presAssocID="{1867E6B2-67E9-4824-B5C2-E31430779FCB}" presName="linearFlow" presStyleCnt="0">
        <dgm:presLayoutVars>
          <dgm:dir/>
          <dgm:resizeHandles val="exact"/>
        </dgm:presLayoutVars>
      </dgm:prSet>
      <dgm:spPr/>
    </dgm:pt>
    <dgm:pt modelId="{58CBBF29-48F4-4026-966C-A7547180CF42}" type="pres">
      <dgm:prSet presAssocID="{66D0749D-DA93-4978-BC3B-ED76DD32F869}" presName="node" presStyleLbl="node1" presStyleIdx="0" presStyleCnt="3">
        <dgm:presLayoutVars>
          <dgm:bulletEnabled val="1"/>
        </dgm:presLayoutVars>
      </dgm:prSet>
      <dgm:spPr/>
      <dgm:t>
        <a:bodyPr/>
        <a:lstStyle/>
        <a:p>
          <a:endParaRPr lang="en-US"/>
        </a:p>
      </dgm:t>
    </dgm:pt>
    <dgm:pt modelId="{B02E0B10-B9E4-4EE9-A2E7-864C0B425D17}" type="pres">
      <dgm:prSet presAssocID="{D3FE2128-AA29-4ED9-8A95-A1C3BA4155C2}" presName="spacerL" presStyleCnt="0"/>
      <dgm:spPr/>
    </dgm:pt>
    <dgm:pt modelId="{4DC02D15-097C-4DBE-920E-D0127A96FF72}" type="pres">
      <dgm:prSet presAssocID="{D3FE2128-AA29-4ED9-8A95-A1C3BA4155C2}" presName="sibTrans" presStyleLbl="sibTrans2D1" presStyleIdx="0" presStyleCnt="2"/>
      <dgm:spPr/>
      <dgm:t>
        <a:bodyPr/>
        <a:lstStyle/>
        <a:p>
          <a:endParaRPr lang="en-US"/>
        </a:p>
      </dgm:t>
    </dgm:pt>
    <dgm:pt modelId="{E5683C9C-364D-4ADA-B4C8-76D54B7A99A4}" type="pres">
      <dgm:prSet presAssocID="{D3FE2128-AA29-4ED9-8A95-A1C3BA4155C2}" presName="spacerR" presStyleCnt="0"/>
      <dgm:spPr/>
    </dgm:pt>
    <dgm:pt modelId="{27940E0D-B05E-41CF-86E1-6084242DE376}" type="pres">
      <dgm:prSet presAssocID="{6384980A-471A-47AC-83DB-188FB297818C}" presName="node" presStyleLbl="node1" presStyleIdx="1" presStyleCnt="3">
        <dgm:presLayoutVars>
          <dgm:bulletEnabled val="1"/>
        </dgm:presLayoutVars>
      </dgm:prSet>
      <dgm:spPr/>
      <dgm:t>
        <a:bodyPr/>
        <a:lstStyle/>
        <a:p>
          <a:endParaRPr lang="en-US"/>
        </a:p>
      </dgm:t>
    </dgm:pt>
    <dgm:pt modelId="{183C55DD-773F-4C23-81BE-104AE0856549}" type="pres">
      <dgm:prSet presAssocID="{BA89ED1C-FCCB-40F0-807C-C7CB2CE21626}" presName="spacerL" presStyleCnt="0"/>
      <dgm:spPr/>
    </dgm:pt>
    <dgm:pt modelId="{50959F77-5341-478B-9413-5FA3DAF0D327}" type="pres">
      <dgm:prSet presAssocID="{BA89ED1C-FCCB-40F0-807C-C7CB2CE21626}" presName="sibTrans" presStyleLbl="sibTrans2D1" presStyleIdx="1" presStyleCnt="2"/>
      <dgm:spPr/>
      <dgm:t>
        <a:bodyPr/>
        <a:lstStyle/>
        <a:p>
          <a:endParaRPr lang="en-US"/>
        </a:p>
      </dgm:t>
    </dgm:pt>
    <dgm:pt modelId="{164FD415-42E2-4A97-AEAC-07E7202A5135}" type="pres">
      <dgm:prSet presAssocID="{BA89ED1C-FCCB-40F0-807C-C7CB2CE21626}" presName="spacerR" presStyleCnt="0"/>
      <dgm:spPr/>
    </dgm:pt>
    <dgm:pt modelId="{27782431-AF45-49D1-84ED-5B63E55A249B}" type="pres">
      <dgm:prSet presAssocID="{9AFF8748-393F-4B3B-B1E2-950FCFFBF390}" presName="node" presStyleLbl="node1" presStyleIdx="2" presStyleCnt="3">
        <dgm:presLayoutVars>
          <dgm:bulletEnabled val="1"/>
        </dgm:presLayoutVars>
      </dgm:prSet>
      <dgm:spPr/>
      <dgm:t>
        <a:bodyPr/>
        <a:lstStyle/>
        <a:p>
          <a:endParaRPr lang="en-US"/>
        </a:p>
      </dgm:t>
    </dgm:pt>
  </dgm:ptLst>
  <dgm:cxnLst>
    <dgm:cxn modelId="{EA4F89D0-081D-4EC6-89C9-91DC032F4A6D}" type="presOf" srcId="{D3FE2128-AA29-4ED9-8A95-A1C3BA4155C2}" destId="{4DC02D15-097C-4DBE-920E-D0127A96FF72}" srcOrd="0" destOrd="0" presId="urn:microsoft.com/office/officeart/2005/8/layout/equation1"/>
    <dgm:cxn modelId="{32DFC57F-4A30-4FA1-BE64-433AE8210320}" srcId="{1867E6B2-67E9-4824-B5C2-E31430779FCB}" destId="{6384980A-471A-47AC-83DB-188FB297818C}" srcOrd="1" destOrd="0" parTransId="{8A8D4764-8AB7-423A-A122-CED4C7877E35}" sibTransId="{BA89ED1C-FCCB-40F0-807C-C7CB2CE21626}"/>
    <dgm:cxn modelId="{A673D372-3617-4995-9650-3C06A61E66EC}" type="presOf" srcId="{9AFF8748-393F-4B3B-B1E2-950FCFFBF390}" destId="{27782431-AF45-49D1-84ED-5B63E55A249B}" srcOrd="0" destOrd="0" presId="urn:microsoft.com/office/officeart/2005/8/layout/equation1"/>
    <dgm:cxn modelId="{128AB640-45D9-4C3D-B749-F71564F969F2}" srcId="{1867E6B2-67E9-4824-B5C2-E31430779FCB}" destId="{66D0749D-DA93-4978-BC3B-ED76DD32F869}" srcOrd="0" destOrd="0" parTransId="{56A4D7FD-9F75-4C55-90CE-3C38B747454C}" sibTransId="{D3FE2128-AA29-4ED9-8A95-A1C3BA4155C2}"/>
    <dgm:cxn modelId="{4BF5AF66-728E-41C0-8623-5592B63ECED2}" srcId="{1867E6B2-67E9-4824-B5C2-E31430779FCB}" destId="{9AFF8748-393F-4B3B-B1E2-950FCFFBF390}" srcOrd="2" destOrd="0" parTransId="{5D995795-06C6-40CD-9711-25BB2EDB85D4}" sibTransId="{C7B4575F-5F47-4C36-A070-41AB7FE771DB}"/>
    <dgm:cxn modelId="{0943FC6F-8248-43FF-8D58-F38F366E20A8}" type="presOf" srcId="{BA89ED1C-FCCB-40F0-807C-C7CB2CE21626}" destId="{50959F77-5341-478B-9413-5FA3DAF0D327}" srcOrd="0" destOrd="0" presId="urn:microsoft.com/office/officeart/2005/8/layout/equation1"/>
    <dgm:cxn modelId="{381D4344-7B23-4B01-98C8-DE620649C5EB}" type="presOf" srcId="{66D0749D-DA93-4978-BC3B-ED76DD32F869}" destId="{58CBBF29-48F4-4026-966C-A7547180CF42}" srcOrd="0" destOrd="0" presId="urn:microsoft.com/office/officeart/2005/8/layout/equation1"/>
    <dgm:cxn modelId="{E2231A3A-440B-46C1-99C7-D8730C147C32}" type="presOf" srcId="{1867E6B2-67E9-4824-B5C2-E31430779FCB}" destId="{F0F61C62-BD0E-42B9-905B-334A35801049}" srcOrd="0" destOrd="0" presId="urn:microsoft.com/office/officeart/2005/8/layout/equation1"/>
    <dgm:cxn modelId="{121421DE-F0D7-4F49-AE19-0E515A3DC914}" type="presOf" srcId="{6384980A-471A-47AC-83DB-188FB297818C}" destId="{27940E0D-B05E-41CF-86E1-6084242DE376}" srcOrd="0" destOrd="0" presId="urn:microsoft.com/office/officeart/2005/8/layout/equation1"/>
    <dgm:cxn modelId="{447292B1-11D3-4A82-8386-6584FD1E67DB}" type="presParOf" srcId="{F0F61C62-BD0E-42B9-905B-334A35801049}" destId="{58CBBF29-48F4-4026-966C-A7547180CF42}" srcOrd="0" destOrd="0" presId="urn:microsoft.com/office/officeart/2005/8/layout/equation1"/>
    <dgm:cxn modelId="{C8A9AE2B-CE35-4473-9D27-34590C1D5B11}" type="presParOf" srcId="{F0F61C62-BD0E-42B9-905B-334A35801049}" destId="{B02E0B10-B9E4-4EE9-A2E7-864C0B425D17}" srcOrd="1" destOrd="0" presId="urn:microsoft.com/office/officeart/2005/8/layout/equation1"/>
    <dgm:cxn modelId="{07FF3826-A459-4CF3-BFE2-E17DD859F48A}" type="presParOf" srcId="{F0F61C62-BD0E-42B9-905B-334A35801049}" destId="{4DC02D15-097C-4DBE-920E-D0127A96FF72}" srcOrd="2" destOrd="0" presId="urn:microsoft.com/office/officeart/2005/8/layout/equation1"/>
    <dgm:cxn modelId="{4F8FE49E-09CF-4E18-ADBD-E0BA0BED8679}" type="presParOf" srcId="{F0F61C62-BD0E-42B9-905B-334A35801049}" destId="{E5683C9C-364D-4ADA-B4C8-76D54B7A99A4}" srcOrd="3" destOrd="0" presId="urn:microsoft.com/office/officeart/2005/8/layout/equation1"/>
    <dgm:cxn modelId="{62E69859-24DC-4DC9-B7F4-50D0B1DA1A71}" type="presParOf" srcId="{F0F61C62-BD0E-42B9-905B-334A35801049}" destId="{27940E0D-B05E-41CF-86E1-6084242DE376}" srcOrd="4" destOrd="0" presId="urn:microsoft.com/office/officeart/2005/8/layout/equation1"/>
    <dgm:cxn modelId="{750C90B6-2AE3-4A67-835B-095FB043F921}" type="presParOf" srcId="{F0F61C62-BD0E-42B9-905B-334A35801049}" destId="{183C55DD-773F-4C23-81BE-104AE0856549}" srcOrd="5" destOrd="0" presId="urn:microsoft.com/office/officeart/2005/8/layout/equation1"/>
    <dgm:cxn modelId="{2745A5E1-1F18-486C-9288-97D917A3039F}" type="presParOf" srcId="{F0F61C62-BD0E-42B9-905B-334A35801049}" destId="{50959F77-5341-478B-9413-5FA3DAF0D327}" srcOrd="6" destOrd="0" presId="urn:microsoft.com/office/officeart/2005/8/layout/equation1"/>
    <dgm:cxn modelId="{F05137B1-2F67-4820-8EBA-224E29FBE60E}" type="presParOf" srcId="{F0F61C62-BD0E-42B9-905B-334A35801049}" destId="{164FD415-42E2-4A97-AEAC-07E7202A5135}" srcOrd="7" destOrd="0" presId="urn:microsoft.com/office/officeart/2005/8/layout/equation1"/>
    <dgm:cxn modelId="{042CBFB4-9EB7-4D0C-ABC0-4E60E66148D4}" type="presParOf" srcId="{F0F61C62-BD0E-42B9-905B-334A35801049}" destId="{27782431-AF45-49D1-84ED-5B63E55A249B}"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5B3D91-7452-4F76-8900-D9CFA4C5A580}" type="doc">
      <dgm:prSet loTypeId="urn:microsoft.com/office/officeart/2005/8/layout/orgChart1" loCatId="hierarchy" qsTypeId="urn:microsoft.com/office/officeart/2005/8/quickstyle/simple1" qsCatId="simple" csTypeId="urn:microsoft.com/office/officeart/2005/8/colors/colorful1#3" csCatId="colorful" phldr="1"/>
      <dgm:spPr/>
      <dgm:t>
        <a:bodyPr/>
        <a:lstStyle/>
        <a:p>
          <a:endParaRPr lang="en-US"/>
        </a:p>
      </dgm:t>
    </dgm:pt>
    <dgm:pt modelId="{F50B4BE4-9E1D-4359-8068-872F4E59647B}">
      <dgm:prSet phldrT="[Text]" phldr="1"/>
      <dgm:spPr/>
      <dgm:t>
        <a:bodyPr/>
        <a:lstStyle/>
        <a:p>
          <a:endParaRPr lang="en-US" dirty="0"/>
        </a:p>
      </dgm:t>
    </dgm:pt>
    <dgm:pt modelId="{272500DA-A107-4760-88E6-A3625333D5DE}" type="parTrans" cxnId="{74E67704-81BF-486B-B8AD-E500706CA263}">
      <dgm:prSet/>
      <dgm:spPr/>
      <dgm:t>
        <a:bodyPr/>
        <a:lstStyle/>
        <a:p>
          <a:endParaRPr lang="en-US"/>
        </a:p>
      </dgm:t>
    </dgm:pt>
    <dgm:pt modelId="{EB0E7400-F7AA-4283-8EBE-802FEE71B324}" type="sibTrans" cxnId="{74E67704-81BF-486B-B8AD-E500706CA263}">
      <dgm:prSet/>
      <dgm:spPr/>
      <dgm:t>
        <a:bodyPr/>
        <a:lstStyle/>
        <a:p>
          <a:endParaRPr lang="en-US"/>
        </a:p>
      </dgm:t>
    </dgm:pt>
    <dgm:pt modelId="{346B65D5-07C1-47B5-B1D0-989F5CD9BA2F}" type="asst">
      <dgm:prSet phldrT="[Text]" phldr="1"/>
      <dgm:spPr>
        <a:solidFill>
          <a:schemeClr val="accent3"/>
        </a:solidFill>
      </dgm:spPr>
      <dgm:t>
        <a:bodyPr/>
        <a:lstStyle/>
        <a:p>
          <a:endParaRPr lang="en-US" dirty="0"/>
        </a:p>
      </dgm:t>
    </dgm:pt>
    <dgm:pt modelId="{65A3C1BF-7F32-4DBF-97FC-65ECE9DD55A7}" type="parTrans" cxnId="{6EF4789F-A78A-4CA7-B762-8DBA50494E6A}">
      <dgm:prSet/>
      <dgm:spPr/>
      <dgm:t>
        <a:bodyPr/>
        <a:lstStyle/>
        <a:p>
          <a:endParaRPr lang="en-US"/>
        </a:p>
      </dgm:t>
    </dgm:pt>
    <dgm:pt modelId="{E0856C26-4592-4A8E-8CEA-2274DD5CED4D}" type="sibTrans" cxnId="{6EF4789F-A78A-4CA7-B762-8DBA50494E6A}">
      <dgm:prSet/>
      <dgm:spPr/>
      <dgm:t>
        <a:bodyPr/>
        <a:lstStyle/>
        <a:p>
          <a:endParaRPr lang="en-US"/>
        </a:p>
      </dgm:t>
    </dgm:pt>
    <dgm:pt modelId="{48407A37-FF48-4EBD-BC77-0AAA7D693A90}">
      <dgm:prSet phldrT="[Text]" phldr="1"/>
      <dgm:spPr/>
      <dgm:t>
        <a:bodyPr/>
        <a:lstStyle/>
        <a:p>
          <a:endParaRPr lang="en-US"/>
        </a:p>
      </dgm:t>
    </dgm:pt>
    <dgm:pt modelId="{BA4B7598-3DF4-4725-A43B-86C0E4004B3D}" type="parTrans" cxnId="{E0AA15B0-8E93-4BB0-BE20-6C42CAF2E62D}">
      <dgm:prSet/>
      <dgm:spPr/>
      <dgm:t>
        <a:bodyPr/>
        <a:lstStyle/>
        <a:p>
          <a:endParaRPr lang="en-US"/>
        </a:p>
      </dgm:t>
    </dgm:pt>
    <dgm:pt modelId="{E1552105-1662-449C-8E45-E5CB7B0029F6}" type="sibTrans" cxnId="{E0AA15B0-8E93-4BB0-BE20-6C42CAF2E62D}">
      <dgm:prSet/>
      <dgm:spPr/>
      <dgm:t>
        <a:bodyPr/>
        <a:lstStyle/>
        <a:p>
          <a:endParaRPr lang="en-US"/>
        </a:p>
      </dgm:t>
    </dgm:pt>
    <dgm:pt modelId="{C8C96D89-F2F2-4FDB-A095-34236AD13384}">
      <dgm:prSet phldrT="[Text]" phldr="1"/>
      <dgm:spPr/>
      <dgm:t>
        <a:bodyPr/>
        <a:lstStyle/>
        <a:p>
          <a:endParaRPr lang="en-US" dirty="0"/>
        </a:p>
      </dgm:t>
    </dgm:pt>
    <dgm:pt modelId="{533066AE-E641-4311-9A61-D5EDCAC59FDE}" type="parTrans" cxnId="{94CC6D1C-F274-4F79-99FC-1AE1228F289E}">
      <dgm:prSet/>
      <dgm:spPr/>
      <dgm:t>
        <a:bodyPr/>
        <a:lstStyle/>
        <a:p>
          <a:endParaRPr lang="en-US"/>
        </a:p>
      </dgm:t>
    </dgm:pt>
    <dgm:pt modelId="{52F39B3C-A030-4882-A1AC-1CCC1B599F61}" type="sibTrans" cxnId="{94CC6D1C-F274-4F79-99FC-1AE1228F289E}">
      <dgm:prSet/>
      <dgm:spPr/>
      <dgm:t>
        <a:bodyPr/>
        <a:lstStyle/>
        <a:p>
          <a:endParaRPr lang="en-US"/>
        </a:p>
      </dgm:t>
    </dgm:pt>
    <dgm:pt modelId="{113F5C73-42ED-45A7-A25C-9575567D9669}">
      <dgm:prSet phldrT="[Text]" phldr="1"/>
      <dgm:spPr/>
      <dgm:t>
        <a:bodyPr/>
        <a:lstStyle/>
        <a:p>
          <a:endParaRPr lang="en-US"/>
        </a:p>
      </dgm:t>
    </dgm:pt>
    <dgm:pt modelId="{C189D4EA-8780-4004-A7F0-BB6DBD48DBF1}" type="parTrans" cxnId="{E9001925-9E13-4BC6-A368-91977BC489A6}">
      <dgm:prSet/>
      <dgm:spPr/>
      <dgm:t>
        <a:bodyPr/>
        <a:lstStyle/>
        <a:p>
          <a:endParaRPr lang="en-US"/>
        </a:p>
      </dgm:t>
    </dgm:pt>
    <dgm:pt modelId="{704791BC-7867-4E73-A212-C592FC1E383C}" type="sibTrans" cxnId="{E9001925-9E13-4BC6-A368-91977BC489A6}">
      <dgm:prSet/>
      <dgm:spPr/>
      <dgm:t>
        <a:bodyPr/>
        <a:lstStyle/>
        <a:p>
          <a:endParaRPr lang="en-US"/>
        </a:p>
      </dgm:t>
    </dgm:pt>
    <dgm:pt modelId="{92782968-828E-407D-A6E3-D52F9E2F630E}" type="pres">
      <dgm:prSet presAssocID="{285B3D91-7452-4F76-8900-D9CFA4C5A580}" presName="hierChild1" presStyleCnt="0">
        <dgm:presLayoutVars>
          <dgm:orgChart val="1"/>
          <dgm:chPref val="1"/>
          <dgm:dir/>
          <dgm:animOne val="branch"/>
          <dgm:animLvl val="lvl"/>
          <dgm:resizeHandles/>
        </dgm:presLayoutVars>
      </dgm:prSet>
      <dgm:spPr/>
      <dgm:t>
        <a:bodyPr/>
        <a:lstStyle/>
        <a:p>
          <a:endParaRPr lang="en-US"/>
        </a:p>
      </dgm:t>
    </dgm:pt>
    <dgm:pt modelId="{6463CA36-2F9C-4401-9A82-4E87984E8603}" type="pres">
      <dgm:prSet presAssocID="{F50B4BE4-9E1D-4359-8068-872F4E59647B}" presName="hierRoot1" presStyleCnt="0">
        <dgm:presLayoutVars>
          <dgm:hierBranch val="init"/>
        </dgm:presLayoutVars>
      </dgm:prSet>
      <dgm:spPr/>
    </dgm:pt>
    <dgm:pt modelId="{D66F3506-1BCC-4407-BCE3-578F4EE22DCC}" type="pres">
      <dgm:prSet presAssocID="{F50B4BE4-9E1D-4359-8068-872F4E59647B}" presName="rootComposite1" presStyleCnt="0"/>
      <dgm:spPr/>
    </dgm:pt>
    <dgm:pt modelId="{F8E2EE1D-5670-4EC0-BFAA-CC5944244EED}" type="pres">
      <dgm:prSet presAssocID="{F50B4BE4-9E1D-4359-8068-872F4E59647B}" presName="rootText1" presStyleLbl="node0" presStyleIdx="0" presStyleCnt="1">
        <dgm:presLayoutVars>
          <dgm:chPref val="3"/>
        </dgm:presLayoutVars>
      </dgm:prSet>
      <dgm:spPr/>
      <dgm:t>
        <a:bodyPr/>
        <a:lstStyle/>
        <a:p>
          <a:endParaRPr lang="en-US"/>
        </a:p>
      </dgm:t>
    </dgm:pt>
    <dgm:pt modelId="{6D6283AF-5040-44C0-99EF-1AC64E17EDA0}" type="pres">
      <dgm:prSet presAssocID="{F50B4BE4-9E1D-4359-8068-872F4E59647B}" presName="rootConnector1" presStyleLbl="node1" presStyleIdx="0" presStyleCnt="0"/>
      <dgm:spPr/>
      <dgm:t>
        <a:bodyPr/>
        <a:lstStyle/>
        <a:p>
          <a:endParaRPr lang="en-US"/>
        </a:p>
      </dgm:t>
    </dgm:pt>
    <dgm:pt modelId="{6FAF8AAE-586E-4E32-8F1E-5D9A6697663E}" type="pres">
      <dgm:prSet presAssocID="{F50B4BE4-9E1D-4359-8068-872F4E59647B}" presName="hierChild2" presStyleCnt="0"/>
      <dgm:spPr/>
    </dgm:pt>
    <dgm:pt modelId="{55C39D86-969B-47FC-B35E-6FC3EF6D4341}" type="pres">
      <dgm:prSet presAssocID="{BA4B7598-3DF4-4725-A43B-86C0E4004B3D}" presName="Name37" presStyleLbl="parChTrans1D2" presStyleIdx="0" presStyleCnt="4"/>
      <dgm:spPr/>
      <dgm:t>
        <a:bodyPr/>
        <a:lstStyle/>
        <a:p>
          <a:endParaRPr lang="en-US"/>
        </a:p>
      </dgm:t>
    </dgm:pt>
    <dgm:pt modelId="{9F15722D-5892-4DA4-9409-E22B2144E585}" type="pres">
      <dgm:prSet presAssocID="{48407A37-FF48-4EBD-BC77-0AAA7D693A90}" presName="hierRoot2" presStyleCnt="0">
        <dgm:presLayoutVars>
          <dgm:hierBranch val="init"/>
        </dgm:presLayoutVars>
      </dgm:prSet>
      <dgm:spPr/>
    </dgm:pt>
    <dgm:pt modelId="{80913460-7407-4818-AE0E-4267B7E4E8CF}" type="pres">
      <dgm:prSet presAssocID="{48407A37-FF48-4EBD-BC77-0AAA7D693A90}" presName="rootComposite" presStyleCnt="0"/>
      <dgm:spPr/>
    </dgm:pt>
    <dgm:pt modelId="{DB1C761E-A460-46AD-9D00-670028F639CE}" type="pres">
      <dgm:prSet presAssocID="{48407A37-FF48-4EBD-BC77-0AAA7D693A90}" presName="rootText" presStyleLbl="node2" presStyleIdx="0" presStyleCnt="3">
        <dgm:presLayoutVars>
          <dgm:chPref val="3"/>
        </dgm:presLayoutVars>
      </dgm:prSet>
      <dgm:spPr/>
      <dgm:t>
        <a:bodyPr/>
        <a:lstStyle/>
        <a:p>
          <a:endParaRPr lang="en-US"/>
        </a:p>
      </dgm:t>
    </dgm:pt>
    <dgm:pt modelId="{3DEA8029-1A8D-4AF9-A43E-A1A7844ECB25}" type="pres">
      <dgm:prSet presAssocID="{48407A37-FF48-4EBD-BC77-0AAA7D693A90}" presName="rootConnector" presStyleLbl="node2" presStyleIdx="0" presStyleCnt="3"/>
      <dgm:spPr/>
      <dgm:t>
        <a:bodyPr/>
        <a:lstStyle/>
        <a:p>
          <a:endParaRPr lang="en-US"/>
        </a:p>
      </dgm:t>
    </dgm:pt>
    <dgm:pt modelId="{F88A8209-4C19-4BD5-83DB-55BFD5F504BA}" type="pres">
      <dgm:prSet presAssocID="{48407A37-FF48-4EBD-BC77-0AAA7D693A90}" presName="hierChild4" presStyleCnt="0"/>
      <dgm:spPr/>
    </dgm:pt>
    <dgm:pt modelId="{7ECE8D9A-FC9D-4DD2-A7C6-410DA97AD17F}" type="pres">
      <dgm:prSet presAssocID="{48407A37-FF48-4EBD-BC77-0AAA7D693A90}" presName="hierChild5" presStyleCnt="0"/>
      <dgm:spPr/>
    </dgm:pt>
    <dgm:pt modelId="{B1390898-7332-4DBF-81DF-76D1EA8F854B}" type="pres">
      <dgm:prSet presAssocID="{533066AE-E641-4311-9A61-D5EDCAC59FDE}" presName="Name37" presStyleLbl="parChTrans1D2" presStyleIdx="1" presStyleCnt="4"/>
      <dgm:spPr/>
      <dgm:t>
        <a:bodyPr/>
        <a:lstStyle/>
        <a:p>
          <a:endParaRPr lang="en-US"/>
        </a:p>
      </dgm:t>
    </dgm:pt>
    <dgm:pt modelId="{C1862E87-9423-472B-94C2-B9438C4FF708}" type="pres">
      <dgm:prSet presAssocID="{C8C96D89-F2F2-4FDB-A095-34236AD13384}" presName="hierRoot2" presStyleCnt="0">
        <dgm:presLayoutVars>
          <dgm:hierBranch val="init"/>
        </dgm:presLayoutVars>
      </dgm:prSet>
      <dgm:spPr/>
    </dgm:pt>
    <dgm:pt modelId="{AA2D284F-60C1-4CFE-8C93-9C3B82805B86}" type="pres">
      <dgm:prSet presAssocID="{C8C96D89-F2F2-4FDB-A095-34236AD13384}" presName="rootComposite" presStyleCnt="0"/>
      <dgm:spPr/>
    </dgm:pt>
    <dgm:pt modelId="{00FD1B76-FCC0-4E30-86AD-91215F285DAE}" type="pres">
      <dgm:prSet presAssocID="{C8C96D89-F2F2-4FDB-A095-34236AD13384}" presName="rootText" presStyleLbl="node2" presStyleIdx="1" presStyleCnt="3">
        <dgm:presLayoutVars>
          <dgm:chPref val="3"/>
        </dgm:presLayoutVars>
      </dgm:prSet>
      <dgm:spPr/>
      <dgm:t>
        <a:bodyPr/>
        <a:lstStyle/>
        <a:p>
          <a:endParaRPr lang="en-US"/>
        </a:p>
      </dgm:t>
    </dgm:pt>
    <dgm:pt modelId="{CBBF8E05-24A4-40F4-98BA-E65A5C8D49C6}" type="pres">
      <dgm:prSet presAssocID="{C8C96D89-F2F2-4FDB-A095-34236AD13384}" presName="rootConnector" presStyleLbl="node2" presStyleIdx="1" presStyleCnt="3"/>
      <dgm:spPr/>
      <dgm:t>
        <a:bodyPr/>
        <a:lstStyle/>
        <a:p>
          <a:endParaRPr lang="en-US"/>
        </a:p>
      </dgm:t>
    </dgm:pt>
    <dgm:pt modelId="{11920F32-3242-4D14-A035-5BDEC5A0EECA}" type="pres">
      <dgm:prSet presAssocID="{C8C96D89-F2F2-4FDB-A095-34236AD13384}" presName="hierChild4" presStyleCnt="0"/>
      <dgm:spPr/>
    </dgm:pt>
    <dgm:pt modelId="{0D3B041B-F6A9-4BA1-A84C-13B9052B9E9B}" type="pres">
      <dgm:prSet presAssocID="{C8C96D89-F2F2-4FDB-A095-34236AD13384}" presName="hierChild5" presStyleCnt="0"/>
      <dgm:spPr/>
    </dgm:pt>
    <dgm:pt modelId="{32E731CC-7E2D-4EE0-B165-751AA7142DDF}" type="pres">
      <dgm:prSet presAssocID="{C189D4EA-8780-4004-A7F0-BB6DBD48DBF1}" presName="Name37" presStyleLbl="parChTrans1D2" presStyleIdx="2" presStyleCnt="4"/>
      <dgm:spPr/>
      <dgm:t>
        <a:bodyPr/>
        <a:lstStyle/>
        <a:p>
          <a:endParaRPr lang="en-US"/>
        </a:p>
      </dgm:t>
    </dgm:pt>
    <dgm:pt modelId="{C1B0ECDB-70F5-4C1E-8C9A-AE80F2ADB77E}" type="pres">
      <dgm:prSet presAssocID="{113F5C73-42ED-45A7-A25C-9575567D9669}" presName="hierRoot2" presStyleCnt="0">
        <dgm:presLayoutVars>
          <dgm:hierBranch val="init"/>
        </dgm:presLayoutVars>
      </dgm:prSet>
      <dgm:spPr/>
    </dgm:pt>
    <dgm:pt modelId="{A70D97A2-9495-4EEF-BC8A-0FE6034E3251}" type="pres">
      <dgm:prSet presAssocID="{113F5C73-42ED-45A7-A25C-9575567D9669}" presName="rootComposite" presStyleCnt="0"/>
      <dgm:spPr/>
    </dgm:pt>
    <dgm:pt modelId="{123CDF5F-BC9E-4764-B09B-DEC5D4C5BACE}" type="pres">
      <dgm:prSet presAssocID="{113F5C73-42ED-45A7-A25C-9575567D9669}" presName="rootText" presStyleLbl="node2" presStyleIdx="2" presStyleCnt="3">
        <dgm:presLayoutVars>
          <dgm:chPref val="3"/>
        </dgm:presLayoutVars>
      </dgm:prSet>
      <dgm:spPr/>
      <dgm:t>
        <a:bodyPr/>
        <a:lstStyle/>
        <a:p>
          <a:endParaRPr lang="en-US"/>
        </a:p>
      </dgm:t>
    </dgm:pt>
    <dgm:pt modelId="{F210AB81-18E8-41E3-825A-4C2E40FB5F42}" type="pres">
      <dgm:prSet presAssocID="{113F5C73-42ED-45A7-A25C-9575567D9669}" presName="rootConnector" presStyleLbl="node2" presStyleIdx="2" presStyleCnt="3"/>
      <dgm:spPr/>
      <dgm:t>
        <a:bodyPr/>
        <a:lstStyle/>
        <a:p>
          <a:endParaRPr lang="en-US"/>
        </a:p>
      </dgm:t>
    </dgm:pt>
    <dgm:pt modelId="{2922E244-E982-4D32-9753-E4F589D60B70}" type="pres">
      <dgm:prSet presAssocID="{113F5C73-42ED-45A7-A25C-9575567D9669}" presName="hierChild4" presStyleCnt="0"/>
      <dgm:spPr/>
    </dgm:pt>
    <dgm:pt modelId="{75895D80-9CD7-474A-96AC-893F39C4DDAC}" type="pres">
      <dgm:prSet presAssocID="{113F5C73-42ED-45A7-A25C-9575567D9669}" presName="hierChild5" presStyleCnt="0"/>
      <dgm:spPr/>
    </dgm:pt>
    <dgm:pt modelId="{50831506-A2E5-45BA-BC95-3E9442624FA6}" type="pres">
      <dgm:prSet presAssocID="{F50B4BE4-9E1D-4359-8068-872F4E59647B}" presName="hierChild3" presStyleCnt="0"/>
      <dgm:spPr/>
    </dgm:pt>
    <dgm:pt modelId="{0E9C4A26-CFD6-4F55-A60C-3590EB7CF7DC}" type="pres">
      <dgm:prSet presAssocID="{65A3C1BF-7F32-4DBF-97FC-65ECE9DD55A7}" presName="Name111" presStyleLbl="parChTrans1D2" presStyleIdx="3" presStyleCnt="4"/>
      <dgm:spPr/>
      <dgm:t>
        <a:bodyPr/>
        <a:lstStyle/>
        <a:p>
          <a:endParaRPr lang="en-US"/>
        </a:p>
      </dgm:t>
    </dgm:pt>
    <dgm:pt modelId="{5D6BC4B5-6778-4FA9-9B7E-529C4D4B8760}" type="pres">
      <dgm:prSet presAssocID="{346B65D5-07C1-47B5-B1D0-989F5CD9BA2F}" presName="hierRoot3" presStyleCnt="0">
        <dgm:presLayoutVars>
          <dgm:hierBranch val="init"/>
        </dgm:presLayoutVars>
      </dgm:prSet>
      <dgm:spPr/>
    </dgm:pt>
    <dgm:pt modelId="{9FCB3991-5E3E-4C93-AB6E-EDC51C21BA50}" type="pres">
      <dgm:prSet presAssocID="{346B65D5-07C1-47B5-B1D0-989F5CD9BA2F}" presName="rootComposite3" presStyleCnt="0"/>
      <dgm:spPr/>
    </dgm:pt>
    <dgm:pt modelId="{B1822229-711B-4202-AE80-E60489A321F4}" type="pres">
      <dgm:prSet presAssocID="{346B65D5-07C1-47B5-B1D0-989F5CD9BA2F}" presName="rootText3" presStyleLbl="asst1" presStyleIdx="0" presStyleCnt="1">
        <dgm:presLayoutVars>
          <dgm:chPref val="3"/>
        </dgm:presLayoutVars>
      </dgm:prSet>
      <dgm:spPr/>
      <dgm:t>
        <a:bodyPr/>
        <a:lstStyle/>
        <a:p>
          <a:endParaRPr lang="en-US"/>
        </a:p>
      </dgm:t>
    </dgm:pt>
    <dgm:pt modelId="{BC42D65C-214A-4695-BBB0-2D86485D54E8}" type="pres">
      <dgm:prSet presAssocID="{346B65D5-07C1-47B5-B1D0-989F5CD9BA2F}" presName="rootConnector3" presStyleLbl="asst1" presStyleIdx="0" presStyleCnt="1"/>
      <dgm:spPr/>
      <dgm:t>
        <a:bodyPr/>
        <a:lstStyle/>
        <a:p>
          <a:endParaRPr lang="en-US"/>
        </a:p>
      </dgm:t>
    </dgm:pt>
    <dgm:pt modelId="{29CB5C72-8BB5-4A61-B02A-A15D1C62798C}" type="pres">
      <dgm:prSet presAssocID="{346B65D5-07C1-47B5-B1D0-989F5CD9BA2F}" presName="hierChild6" presStyleCnt="0"/>
      <dgm:spPr/>
    </dgm:pt>
    <dgm:pt modelId="{41362D5B-85FF-4193-A62E-9AE7CC47F5BA}" type="pres">
      <dgm:prSet presAssocID="{346B65D5-07C1-47B5-B1D0-989F5CD9BA2F}" presName="hierChild7" presStyleCnt="0"/>
      <dgm:spPr/>
    </dgm:pt>
  </dgm:ptLst>
  <dgm:cxnLst>
    <dgm:cxn modelId="{E9001925-9E13-4BC6-A368-91977BC489A6}" srcId="{F50B4BE4-9E1D-4359-8068-872F4E59647B}" destId="{113F5C73-42ED-45A7-A25C-9575567D9669}" srcOrd="3" destOrd="0" parTransId="{C189D4EA-8780-4004-A7F0-BB6DBD48DBF1}" sibTransId="{704791BC-7867-4E73-A212-C592FC1E383C}"/>
    <dgm:cxn modelId="{6EF4789F-A78A-4CA7-B762-8DBA50494E6A}" srcId="{F50B4BE4-9E1D-4359-8068-872F4E59647B}" destId="{346B65D5-07C1-47B5-B1D0-989F5CD9BA2F}" srcOrd="0" destOrd="0" parTransId="{65A3C1BF-7F32-4DBF-97FC-65ECE9DD55A7}" sibTransId="{E0856C26-4592-4A8E-8CEA-2274DD5CED4D}"/>
    <dgm:cxn modelId="{098E411C-51C0-4E62-873E-9CC2240D7775}" type="presOf" srcId="{533066AE-E641-4311-9A61-D5EDCAC59FDE}" destId="{B1390898-7332-4DBF-81DF-76D1EA8F854B}" srcOrd="0" destOrd="0" presId="urn:microsoft.com/office/officeart/2005/8/layout/orgChart1"/>
    <dgm:cxn modelId="{A8C4637C-8492-4D9C-B81D-CF49E521FC46}" type="presOf" srcId="{346B65D5-07C1-47B5-B1D0-989F5CD9BA2F}" destId="{BC42D65C-214A-4695-BBB0-2D86485D54E8}" srcOrd="1" destOrd="0" presId="urn:microsoft.com/office/officeart/2005/8/layout/orgChart1"/>
    <dgm:cxn modelId="{F76BDEF8-4F6F-4E49-B40F-D0EC633A1ACB}" type="presOf" srcId="{BA4B7598-3DF4-4725-A43B-86C0E4004B3D}" destId="{55C39D86-969B-47FC-B35E-6FC3EF6D4341}" srcOrd="0" destOrd="0" presId="urn:microsoft.com/office/officeart/2005/8/layout/orgChart1"/>
    <dgm:cxn modelId="{28254C49-045A-4F75-A05B-8F0F5E453C17}" type="presOf" srcId="{285B3D91-7452-4F76-8900-D9CFA4C5A580}" destId="{92782968-828E-407D-A6E3-D52F9E2F630E}" srcOrd="0" destOrd="0" presId="urn:microsoft.com/office/officeart/2005/8/layout/orgChart1"/>
    <dgm:cxn modelId="{8689A2D1-37D4-4D47-8644-409A05B95B3F}" type="presOf" srcId="{113F5C73-42ED-45A7-A25C-9575567D9669}" destId="{F210AB81-18E8-41E3-825A-4C2E40FB5F42}" srcOrd="1" destOrd="0" presId="urn:microsoft.com/office/officeart/2005/8/layout/orgChart1"/>
    <dgm:cxn modelId="{0C6AAF94-F3D8-4C67-A03B-69D52779BE96}" type="presOf" srcId="{F50B4BE4-9E1D-4359-8068-872F4E59647B}" destId="{6D6283AF-5040-44C0-99EF-1AC64E17EDA0}" srcOrd="1" destOrd="0" presId="urn:microsoft.com/office/officeart/2005/8/layout/orgChart1"/>
    <dgm:cxn modelId="{E0AA15B0-8E93-4BB0-BE20-6C42CAF2E62D}" srcId="{F50B4BE4-9E1D-4359-8068-872F4E59647B}" destId="{48407A37-FF48-4EBD-BC77-0AAA7D693A90}" srcOrd="1" destOrd="0" parTransId="{BA4B7598-3DF4-4725-A43B-86C0E4004B3D}" sibTransId="{E1552105-1662-449C-8E45-E5CB7B0029F6}"/>
    <dgm:cxn modelId="{74E67704-81BF-486B-B8AD-E500706CA263}" srcId="{285B3D91-7452-4F76-8900-D9CFA4C5A580}" destId="{F50B4BE4-9E1D-4359-8068-872F4E59647B}" srcOrd="0" destOrd="0" parTransId="{272500DA-A107-4760-88E6-A3625333D5DE}" sibTransId="{EB0E7400-F7AA-4283-8EBE-802FEE71B324}"/>
    <dgm:cxn modelId="{E4FE1EB0-4AC8-401A-94DD-80AE2297B937}" type="presOf" srcId="{48407A37-FF48-4EBD-BC77-0AAA7D693A90}" destId="{DB1C761E-A460-46AD-9D00-670028F639CE}" srcOrd="0" destOrd="0" presId="urn:microsoft.com/office/officeart/2005/8/layout/orgChart1"/>
    <dgm:cxn modelId="{006E3BEC-6101-43AB-9C2F-D20733FF1FF7}" type="presOf" srcId="{C189D4EA-8780-4004-A7F0-BB6DBD48DBF1}" destId="{32E731CC-7E2D-4EE0-B165-751AA7142DDF}" srcOrd="0" destOrd="0" presId="urn:microsoft.com/office/officeart/2005/8/layout/orgChart1"/>
    <dgm:cxn modelId="{F9B35485-77F3-4BC9-A488-A55EE611A865}" type="presOf" srcId="{48407A37-FF48-4EBD-BC77-0AAA7D693A90}" destId="{3DEA8029-1A8D-4AF9-A43E-A1A7844ECB25}" srcOrd="1" destOrd="0" presId="urn:microsoft.com/office/officeart/2005/8/layout/orgChart1"/>
    <dgm:cxn modelId="{C817227F-594B-4255-9A70-0066C89BE09A}" type="presOf" srcId="{F50B4BE4-9E1D-4359-8068-872F4E59647B}" destId="{F8E2EE1D-5670-4EC0-BFAA-CC5944244EED}" srcOrd="0" destOrd="0" presId="urn:microsoft.com/office/officeart/2005/8/layout/orgChart1"/>
    <dgm:cxn modelId="{E716FF76-B1A9-409D-AEE7-3B01F2DD09A4}" type="presOf" srcId="{346B65D5-07C1-47B5-B1D0-989F5CD9BA2F}" destId="{B1822229-711B-4202-AE80-E60489A321F4}" srcOrd="0" destOrd="0" presId="urn:microsoft.com/office/officeart/2005/8/layout/orgChart1"/>
    <dgm:cxn modelId="{0A1C530A-AE61-4D8E-BCC9-29B8FCE06C39}" type="presOf" srcId="{65A3C1BF-7F32-4DBF-97FC-65ECE9DD55A7}" destId="{0E9C4A26-CFD6-4F55-A60C-3590EB7CF7DC}" srcOrd="0" destOrd="0" presId="urn:microsoft.com/office/officeart/2005/8/layout/orgChart1"/>
    <dgm:cxn modelId="{5731D3CF-D6A7-4520-9144-25D0AB42AE48}" type="presOf" srcId="{C8C96D89-F2F2-4FDB-A095-34236AD13384}" destId="{00FD1B76-FCC0-4E30-86AD-91215F285DAE}" srcOrd="0" destOrd="0" presId="urn:microsoft.com/office/officeart/2005/8/layout/orgChart1"/>
    <dgm:cxn modelId="{94CC6D1C-F274-4F79-99FC-1AE1228F289E}" srcId="{F50B4BE4-9E1D-4359-8068-872F4E59647B}" destId="{C8C96D89-F2F2-4FDB-A095-34236AD13384}" srcOrd="2" destOrd="0" parTransId="{533066AE-E641-4311-9A61-D5EDCAC59FDE}" sibTransId="{52F39B3C-A030-4882-A1AC-1CCC1B599F61}"/>
    <dgm:cxn modelId="{FB9972A9-CE8D-462A-9B22-7BFEEBA356DA}" type="presOf" srcId="{113F5C73-42ED-45A7-A25C-9575567D9669}" destId="{123CDF5F-BC9E-4764-B09B-DEC5D4C5BACE}" srcOrd="0" destOrd="0" presId="urn:microsoft.com/office/officeart/2005/8/layout/orgChart1"/>
    <dgm:cxn modelId="{820E32CE-2491-4B92-9DFB-F14D30490DEC}" type="presOf" srcId="{C8C96D89-F2F2-4FDB-A095-34236AD13384}" destId="{CBBF8E05-24A4-40F4-98BA-E65A5C8D49C6}" srcOrd="1" destOrd="0" presId="urn:microsoft.com/office/officeart/2005/8/layout/orgChart1"/>
    <dgm:cxn modelId="{22273136-E820-449F-8BAF-3C1EF14798BD}" type="presParOf" srcId="{92782968-828E-407D-A6E3-D52F9E2F630E}" destId="{6463CA36-2F9C-4401-9A82-4E87984E8603}" srcOrd="0" destOrd="0" presId="urn:microsoft.com/office/officeart/2005/8/layout/orgChart1"/>
    <dgm:cxn modelId="{872C0ADA-5E5C-49ED-8B07-B52DE89E6E6D}" type="presParOf" srcId="{6463CA36-2F9C-4401-9A82-4E87984E8603}" destId="{D66F3506-1BCC-4407-BCE3-578F4EE22DCC}" srcOrd="0" destOrd="0" presId="urn:microsoft.com/office/officeart/2005/8/layout/orgChart1"/>
    <dgm:cxn modelId="{6BFCD324-A5CF-4A99-976A-75633D5BFA12}" type="presParOf" srcId="{D66F3506-1BCC-4407-BCE3-578F4EE22DCC}" destId="{F8E2EE1D-5670-4EC0-BFAA-CC5944244EED}" srcOrd="0" destOrd="0" presId="urn:microsoft.com/office/officeart/2005/8/layout/orgChart1"/>
    <dgm:cxn modelId="{133ED18F-96E6-432E-8433-973656228BDD}" type="presParOf" srcId="{D66F3506-1BCC-4407-BCE3-578F4EE22DCC}" destId="{6D6283AF-5040-44C0-99EF-1AC64E17EDA0}" srcOrd="1" destOrd="0" presId="urn:microsoft.com/office/officeart/2005/8/layout/orgChart1"/>
    <dgm:cxn modelId="{F222A366-14ED-47F9-8631-C79F26D8028C}" type="presParOf" srcId="{6463CA36-2F9C-4401-9A82-4E87984E8603}" destId="{6FAF8AAE-586E-4E32-8F1E-5D9A6697663E}" srcOrd="1" destOrd="0" presId="urn:microsoft.com/office/officeart/2005/8/layout/orgChart1"/>
    <dgm:cxn modelId="{766A4BE3-7F20-491C-8EE6-549E797718DD}" type="presParOf" srcId="{6FAF8AAE-586E-4E32-8F1E-5D9A6697663E}" destId="{55C39D86-969B-47FC-B35E-6FC3EF6D4341}" srcOrd="0" destOrd="0" presId="urn:microsoft.com/office/officeart/2005/8/layout/orgChart1"/>
    <dgm:cxn modelId="{6AACD2AD-BF35-4399-BCBF-00A94EF81B1D}" type="presParOf" srcId="{6FAF8AAE-586E-4E32-8F1E-5D9A6697663E}" destId="{9F15722D-5892-4DA4-9409-E22B2144E585}" srcOrd="1" destOrd="0" presId="urn:microsoft.com/office/officeart/2005/8/layout/orgChart1"/>
    <dgm:cxn modelId="{36B5F711-94FE-453E-A232-4C4370248C8B}" type="presParOf" srcId="{9F15722D-5892-4DA4-9409-E22B2144E585}" destId="{80913460-7407-4818-AE0E-4267B7E4E8CF}" srcOrd="0" destOrd="0" presId="urn:microsoft.com/office/officeart/2005/8/layout/orgChart1"/>
    <dgm:cxn modelId="{DDD3E451-C04A-478A-BE54-1D4615F2F272}" type="presParOf" srcId="{80913460-7407-4818-AE0E-4267B7E4E8CF}" destId="{DB1C761E-A460-46AD-9D00-670028F639CE}" srcOrd="0" destOrd="0" presId="urn:microsoft.com/office/officeart/2005/8/layout/orgChart1"/>
    <dgm:cxn modelId="{FEF7E308-0DDC-4FA0-90F3-9AB7CF9A3A0A}" type="presParOf" srcId="{80913460-7407-4818-AE0E-4267B7E4E8CF}" destId="{3DEA8029-1A8D-4AF9-A43E-A1A7844ECB25}" srcOrd="1" destOrd="0" presId="urn:microsoft.com/office/officeart/2005/8/layout/orgChart1"/>
    <dgm:cxn modelId="{C4E0C809-DB53-4F98-91C7-4AE4D0218103}" type="presParOf" srcId="{9F15722D-5892-4DA4-9409-E22B2144E585}" destId="{F88A8209-4C19-4BD5-83DB-55BFD5F504BA}" srcOrd="1" destOrd="0" presId="urn:microsoft.com/office/officeart/2005/8/layout/orgChart1"/>
    <dgm:cxn modelId="{E2FA3431-0495-4746-A6CA-28FF80FE9D61}" type="presParOf" srcId="{9F15722D-5892-4DA4-9409-E22B2144E585}" destId="{7ECE8D9A-FC9D-4DD2-A7C6-410DA97AD17F}" srcOrd="2" destOrd="0" presId="urn:microsoft.com/office/officeart/2005/8/layout/orgChart1"/>
    <dgm:cxn modelId="{FDDA9476-7477-4A35-8AB1-2B874B9A5BCC}" type="presParOf" srcId="{6FAF8AAE-586E-4E32-8F1E-5D9A6697663E}" destId="{B1390898-7332-4DBF-81DF-76D1EA8F854B}" srcOrd="2" destOrd="0" presId="urn:microsoft.com/office/officeart/2005/8/layout/orgChart1"/>
    <dgm:cxn modelId="{199B88FA-64A2-4593-8080-DC86C2F3B6AE}" type="presParOf" srcId="{6FAF8AAE-586E-4E32-8F1E-5D9A6697663E}" destId="{C1862E87-9423-472B-94C2-B9438C4FF708}" srcOrd="3" destOrd="0" presId="urn:microsoft.com/office/officeart/2005/8/layout/orgChart1"/>
    <dgm:cxn modelId="{7FC86E6F-1287-40AE-B0F3-BE9852927475}" type="presParOf" srcId="{C1862E87-9423-472B-94C2-B9438C4FF708}" destId="{AA2D284F-60C1-4CFE-8C93-9C3B82805B86}" srcOrd="0" destOrd="0" presId="urn:microsoft.com/office/officeart/2005/8/layout/orgChart1"/>
    <dgm:cxn modelId="{9E1AE6B8-9591-4921-B6BD-4A6D3B95F888}" type="presParOf" srcId="{AA2D284F-60C1-4CFE-8C93-9C3B82805B86}" destId="{00FD1B76-FCC0-4E30-86AD-91215F285DAE}" srcOrd="0" destOrd="0" presId="urn:microsoft.com/office/officeart/2005/8/layout/orgChart1"/>
    <dgm:cxn modelId="{AD449CA3-A41B-4D24-8D3E-F6473DA9E521}" type="presParOf" srcId="{AA2D284F-60C1-4CFE-8C93-9C3B82805B86}" destId="{CBBF8E05-24A4-40F4-98BA-E65A5C8D49C6}" srcOrd="1" destOrd="0" presId="urn:microsoft.com/office/officeart/2005/8/layout/orgChart1"/>
    <dgm:cxn modelId="{88B839C5-A2DB-4E16-8CAE-81DF4FC5902F}" type="presParOf" srcId="{C1862E87-9423-472B-94C2-B9438C4FF708}" destId="{11920F32-3242-4D14-A035-5BDEC5A0EECA}" srcOrd="1" destOrd="0" presId="urn:microsoft.com/office/officeart/2005/8/layout/orgChart1"/>
    <dgm:cxn modelId="{20B43E03-15FD-429B-8957-EA11D3E657BA}" type="presParOf" srcId="{C1862E87-9423-472B-94C2-B9438C4FF708}" destId="{0D3B041B-F6A9-4BA1-A84C-13B9052B9E9B}" srcOrd="2" destOrd="0" presId="urn:microsoft.com/office/officeart/2005/8/layout/orgChart1"/>
    <dgm:cxn modelId="{1FAF5003-DF2C-418B-895E-21CC15EE14A1}" type="presParOf" srcId="{6FAF8AAE-586E-4E32-8F1E-5D9A6697663E}" destId="{32E731CC-7E2D-4EE0-B165-751AA7142DDF}" srcOrd="4" destOrd="0" presId="urn:microsoft.com/office/officeart/2005/8/layout/orgChart1"/>
    <dgm:cxn modelId="{2D52886B-4620-46F9-8131-14C7506C7F02}" type="presParOf" srcId="{6FAF8AAE-586E-4E32-8F1E-5D9A6697663E}" destId="{C1B0ECDB-70F5-4C1E-8C9A-AE80F2ADB77E}" srcOrd="5" destOrd="0" presId="urn:microsoft.com/office/officeart/2005/8/layout/orgChart1"/>
    <dgm:cxn modelId="{0C5DE266-1B2A-489C-8537-6BAC6C73A008}" type="presParOf" srcId="{C1B0ECDB-70F5-4C1E-8C9A-AE80F2ADB77E}" destId="{A70D97A2-9495-4EEF-BC8A-0FE6034E3251}" srcOrd="0" destOrd="0" presId="urn:microsoft.com/office/officeart/2005/8/layout/orgChart1"/>
    <dgm:cxn modelId="{C8B2F2D1-A962-4C75-8925-160E4DCECBE0}" type="presParOf" srcId="{A70D97A2-9495-4EEF-BC8A-0FE6034E3251}" destId="{123CDF5F-BC9E-4764-B09B-DEC5D4C5BACE}" srcOrd="0" destOrd="0" presId="urn:microsoft.com/office/officeart/2005/8/layout/orgChart1"/>
    <dgm:cxn modelId="{5A1AA3C6-58CF-4E7E-B80F-106D1157BA3D}" type="presParOf" srcId="{A70D97A2-9495-4EEF-BC8A-0FE6034E3251}" destId="{F210AB81-18E8-41E3-825A-4C2E40FB5F42}" srcOrd="1" destOrd="0" presId="urn:microsoft.com/office/officeart/2005/8/layout/orgChart1"/>
    <dgm:cxn modelId="{CF41DC0F-FA84-44A5-9A0B-4AD07EF859D8}" type="presParOf" srcId="{C1B0ECDB-70F5-4C1E-8C9A-AE80F2ADB77E}" destId="{2922E244-E982-4D32-9753-E4F589D60B70}" srcOrd="1" destOrd="0" presId="urn:microsoft.com/office/officeart/2005/8/layout/orgChart1"/>
    <dgm:cxn modelId="{A68A5DC5-A9C4-47F3-8926-CB0BDBE873CC}" type="presParOf" srcId="{C1B0ECDB-70F5-4C1E-8C9A-AE80F2ADB77E}" destId="{75895D80-9CD7-474A-96AC-893F39C4DDAC}" srcOrd="2" destOrd="0" presId="urn:microsoft.com/office/officeart/2005/8/layout/orgChart1"/>
    <dgm:cxn modelId="{29D471DB-3828-4531-AD12-AB2732CCADD5}" type="presParOf" srcId="{6463CA36-2F9C-4401-9A82-4E87984E8603}" destId="{50831506-A2E5-45BA-BC95-3E9442624FA6}" srcOrd="2" destOrd="0" presId="urn:microsoft.com/office/officeart/2005/8/layout/orgChart1"/>
    <dgm:cxn modelId="{CEF1B485-49FA-47AE-A6E5-992EC8037BA2}" type="presParOf" srcId="{50831506-A2E5-45BA-BC95-3E9442624FA6}" destId="{0E9C4A26-CFD6-4F55-A60C-3590EB7CF7DC}" srcOrd="0" destOrd="0" presId="urn:microsoft.com/office/officeart/2005/8/layout/orgChart1"/>
    <dgm:cxn modelId="{3E5F3771-6876-4421-8790-29113D6D062B}" type="presParOf" srcId="{50831506-A2E5-45BA-BC95-3E9442624FA6}" destId="{5D6BC4B5-6778-4FA9-9B7E-529C4D4B8760}" srcOrd="1" destOrd="0" presId="urn:microsoft.com/office/officeart/2005/8/layout/orgChart1"/>
    <dgm:cxn modelId="{C4908460-A622-4DC5-94E3-EA96890CAB64}" type="presParOf" srcId="{5D6BC4B5-6778-4FA9-9B7E-529C4D4B8760}" destId="{9FCB3991-5E3E-4C93-AB6E-EDC51C21BA50}" srcOrd="0" destOrd="0" presId="urn:microsoft.com/office/officeart/2005/8/layout/orgChart1"/>
    <dgm:cxn modelId="{7DCC0D02-4C23-4286-9B88-546E4614C927}" type="presParOf" srcId="{9FCB3991-5E3E-4C93-AB6E-EDC51C21BA50}" destId="{B1822229-711B-4202-AE80-E60489A321F4}" srcOrd="0" destOrd="0" presId="urn:microsoft.com/office/officeart/2005/8/layout/orgChart1"/>
    <dgm:cxn modelId="{CE550008-E02F-4B19-9D65-B69F6D653714}" type="presParOf" srcId="{9FCB3991-5E3E-4C93-AB6E-EDC51C21BA50}" destId="{BC42D65C-214A-4695-BBB0-2D86485D54E8}" srcOrd="1" destOrd="0" presId="urn:microsoft.com/office/officeart/2005/8/layout/orgChart1"/>
    <dgm:cxn modelId="{CF6A62B5-2733-4E64-BAB8-F624147CEB2F}" type="presParOf" srcId="{5D6BC4B5-6778-4FA9-9B7E-529C4D4B8760}" destId="{29CB5C72-8BB5-4A61-B02A-A15D1C62798C}" srcOrd="1" destOrd="0" presId="urn:microsoft.com/office/officeart/2005/8/layout/orgChart1"/>
    <dgm:cxn modelId="{78AD9B2F-8288-4131-BBAB-550254262358}" type="presParOf" srcId="{5D6BC4B5-6778-4FA9-9B7E-529C4D4B8760}" destId="{41362D5B-85FF-4193-A62E-9AE7CC47F5BA}"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F566E9-2053-4B44-A9BB-57D8DE299FE3}" type="doc">
      <dgm:prSet loTypeId="urn:microsoft.com/office/officeart/2005/8/layout/cycle2" loCatId="cycle" qsTypeId="urn:microsoft.com/office/officeart/2005/8/quickstyle/simple1" qsCatId="simple" csTypeId="urn:microsoft.com/office/officeart/2005/8/colors/colorful1#4" csCatId="colorful" phldr="0"/>
      <dgm:spPr/>
      <dgm:t>
        <a:bodyPr/>
        <a:lstStyle/>
        <a:p>
          <a:endParaRPr lang="en-US"/>
        </a:p>
      </dgm:t>
    </dgm:pt>
    <dgm:pt modelId="{DBE06E40-7BAA-4075-B7FE-FA7747D6033D}">
      <dgm:prSet phldrT="[Text]" phldr="1"/>
      <dgm:spPr/>
      <dgm:t>
        <a:bodyPr/>
        <a:lstStyle/>
        <a:p>
          <a:endParaRPr lang="en-US"/>
        </a:p>
      </dgm:t>
    </dgm:pt>
    <dgm:pt modelId="{55EE8BB8-A3D4-4D91-B580-86028F315BE2}" type="parTrans" cxnId="{E2897297-A3FB-4A19-B04F-8218280231F8}">
      <dgm:prSet/>
      <dgm:spPr/>
      <dgm:t>
        <a:bodyPr/>
        <a:lstStyle/>
        <a:p>
          <a:endParaRPr lang="en-US"/>
        </a:p>
      </dgm:t>
    </dgm:pt>
    <dgm:pt modelId="{C7D474C0-F3FB-45DF-97FD-B31D4304DFAD}" type="sibTrans" cxnId="{E2897297-A3FB-4A19-B04F-8218280231F8}">
      <dgm:prSet/>
      <dgm:spPr/>
      <dgm:t>
        <a:bodyPr/>
        <a:lstStyle/>
        <a:p>
          <a:endParaRPr lang="en-US"/>
        </a:p>
      </dgm:t>
    </dgm:pt>
    <dgm:pt modelId="{8F870FD5-AA68-4D3C-982A-325E578CE73C}">
      <dgm:prSet phldrT="[Text]" phldr="1"/>
      <dgm:spPr/>
      <dgm:t>
        <a:bodyPr/>
        <a:lstStyle/>
        <a:p>
          <a:endParaRPr lang="en-US" dirty="0"/>
        </a:p>
      </dgm:t>
    </dgm:pt>
    <dgm:pt modelId="{F94E4E1A-9EEE-49BA-9B48-C07A717AD540}" type="parTrans" cxnId="{F82094AE-001F-480B-9FBE-27AC1B03E4C7}">
      <dgm:prSet/>
      <dgm:spPr/>
      <dgm:t>
        <a:bodyPr/>
        <a:lstStyle/>
        <a:p>
          <a:endParaRPr lang="en-US"/>
        </a:p>
      </dgm:t>
    </dgm:pt>
    <dgm:pt modelId="{25899300-1C98-4FB3-8681-C2B7A86BE5A2}" type="sibTrans" cxnId="{F82094AE-001F-480B-9FBE-27AC1B03E4C7}">
      <dgm:prSet/>
      <dgm:spPr/>
      <dgm:t>
        <a:bodyPr/>
        <a:lstStyle/>
        <a:p>
          <a:endParaRPr lang="en-US"/>
        </a:p>
      </dgm:t>
    </dgm:pt>
    <dgm:pt modelId="{82C9BD8D-F2D0-4C9F-9EB6-20DECEAC559F}">
      <dgm:prSet phldrT="[Text]" phldr="1"/>
      <dgm:spPr/>
      <dgm:t>
        <a:bodyPr/>
        <a:lstStyle/>
        <a:p>
          <a:endParaRPr lang="en-US"/>
        </a:p>
      </dgm:t>
    </dgm:pt>
    <dgm:pt modelId="{B8CE9D07-AF59-46B1-BF85-393929EF377D}" type="parTrans" cxnId="{9D243771-6B16-4AEE-9857-5B833B88805F}">
      <dgm:prSet/>
      <dgm:spPr/>
      <dgm:t>
        <a:bodyPr/>
        <a:lstStyle/>
        <a:p>
          <a:endParaRPr lang="en-US"/>
        </a:p>
      </dgm:t>
    </dgm:pt>
    <dgm:pt modelId="{BC63E4AB-E1B8-46D5-AC32-8DA82DBCC6F6}" type="sibTrans" cxnId="{9D243771-6B16-4AEE-9857-5B833B88805F}">
      <dgm:prSet/>
      <dgm:spPr/>
      <dgm:t>
        <a:bodyPr/>
        <a:lstStyle/>
        <a:p>
          <a:endParaRPr lang="en-US"/>
        </a:p>
      </dgm:t>
    </dgm:pt>
    <dgm:pt modelId="{B25C3FA9-08B8-4E82-82A5-788F53DD998C}">
      <dgm:prSet phldrT="[Text]" phldr="1"/>
      <dgm:spPr/>
      <dgm:t>
        <a:bodyPr/>
        <a:lstStyle/>
        <a:p>
          <a:endParaRPr lang="en-US"/>
        </a:p>
      </dgm:t>
    </dgm:pt>
    <dgm:pt modelId="{BFD2E0AE-F113-4138-90EA-84D00F084A0D}" type="parTrans" cxnId="{9A8651D4-0F60-4D4D-9054-22720D37DAB8}">
      <dgm:prSet/>
      <dgm:spPr/>
      <dgm:t>
        <a:bodyPr/>
        <a:lstStyle/>
        <a:p>
          <a:endParaRPr lang="en-US"/>
        </a:p>
      </dgm:t>
    </dgm:pt>
    <dgm:pt modelId="{4B3CB2AA-D80B-4A58-A579-0EB6CFE97343}" type="sibTrans" cxnId="{9A8651D4-0F60-4D4D-9054-22720D37DAB8}">
      <dgm:prSet/>
      <dgm:spPr/>
      <dgm:t>
        <a:bodyPr/>
        <a:lstStyle/>
        <a:p>
          <a:endParaRPr lang="en-US"/>
        </a:p>
      </dgm:t>
    </dgm:pt>
    <dgm:pt modelId="{D45CD451-A2CD-4732-AB78-EEC608BAC9DE}">
      <dgm:prSet phldrT="[Text]" phldr="1"/>
      <dgm:spPr/>
      <dgm:t>
        <a:bodyPr/>
        <a:lstStyle/>
        <a:p>
          <a:endParaRPr lang="en-US"/>
        </a:p>
      </dgm:t>
    </dgm:pt>
    <dgm:pt modelId="{4F2BFF41-687F-4FF5-99B4-B9EEDA51E924}" type="parTrans" cxnId="{4C7A69F1-7A83-4028-BF6E-E51BE05955C4}">
      <dgm:prSet/>
      <dgm:spPr/>
      <dgm:t>
        <a:bodyPr/>
        <a:lstStyle/>
        <a:p>
          <a:endParaRPr lang="en-US"/>
        </a:p>
      </dgm:t>
    </dgm:pt>
    <dgm:pt modelId="{75A4AE43-A8CF-4A38-BB45-BCDCE39BED16}" type="sibTrans" cxnId="{4C7A69F1-7A83-4028-BF6E-E51BE05955C4}">
      <dgm:prSet/>
      <dgm:spPr/>
      <dgm:t>
        <a:bodyPr/>
        <a:lstStyle/>
        <a:p>
          <a:endParaRPr lang="en-US"/>
        </a:p>
      </dgm:t>
    </dgm:pt>
    <dgm:pt modelId="{52090FB5-035F-4F06-B201-0427C0087C10}" type="pres">
      <dgm:prSet presAssocID="{BAF566E9-2053-4B44-A9BB-57D8DE299FE3}" presName="cycle" presStyleCnt="0">
        <dgm:presLayoutVars>
          <dgm:dir/>
          <dgm:resizeHandles val="exact"/>
        </dgm:presLayoutVars>
      </dgm:prSet>
      <dgm:spPr/>
      <dgm:t>
        <a:bodyPr/>
        <a:lstStyle/>
        <a:p>
          <a:endParaRPr lang="en-US"/>
        </a:p>
      </dgm:t>
    </dgm:pt>
    <dgm:pt modelId="{02C7EDD5-97BB-4F51-8E6E-FF20E00EADFA}" type="pres">
      <dgm:prSet presAssocID="{DBE06E40-7BAA-4075-B7FE-FA7747D6033D}" presName="node" presStyleLbl="node1" presStyleIdx="0" presStyleCnt="5" custRadScaleRad="282653" custRadScaleInc="0">
        <dgm:presLayoutVars>
          <dgm:bulletEnabled val="1"/>
        </dgm:presLayoutVars>
      </dgm:prSet>
      <dgm:spPr/>
      <dgm:t>
        <a:bodyPr/>
        <a:lstStyle/>
        <a:p>
          <a:endParaRPr lang="en-US"/>
        </a:p>
      </dgm:t>
    </dgm:pt>
    <dgm:pt modelId="{44B0E2F9-5505-47DF-A6E7-56A4E3071E33}" type="pres">
      <dgm:prSet presAssocID="{C7D474C0-F3FB-45DF-97FD-B31D4304DFAD}" presName="sibTrans" presStyleLbl="sibTrans2D1" presStyleIdx="0" presStyleCnt="5"/>
      <dgm:spPr/>
      <dgm:t>
        <a:bodyPr/>
        <a:lstStyle/>
        <a:p>
          <a:endParaRPr lang="en-US"/>
        </a:p>
      </dgm:t>
    </dgm:pt>
    <dgm:pt modelId="{6FAE228D-0D01-4397-9C1E-C5E2C5A85225}" type="pres">
      <dgm:prSet presAssocID="{C7D474C0-F3FB-45DF-97FD-B31D4304DFAD}" presName="connectorText" presStyleLbl="sibTrans2D1" presStyleIdx="0" presStyleCnt="5"/>
      <dgm:spPr/>
      <dgm:t>
        <a:bodyPr/>
        <a:lstStyle/>
        <a:p>
          <a:endParaRPr lang="en-US"/>
        </a:p>
      </dgm:t>
    </dgm:pt>
    <dgm:pt modelId="{5FDB5ED8-5547-4C66-BF5A-612035500F87}" type="pres">
      <dgm:prSet presAssocID="{8F870FD5-AA68-4D3C-982A-325E578CE73C}" presName="node" presStyleLbl="node1" presStyleIdx="1" presStyleCnt="5">
        <dgm:presLayoutVars>
          <dgm:bulletEnabled val="1"/>
        </dgm:presLayoutVars>
      </dgm:prSet>
      <dgm:spPr/>
      <dgm:t>
        <a:bodyPr/>
        <a:lstStyle/>
        <a:p>
          <a:endParaRPr lang="en-US"/>
        </a:p>
      </dgm:t>
    </dgm:pt>
    <dgm:pt modelId="{6100AC0E-E6D5-4EC9-9FC8-453FAF794FD4}" type="pres">
      <dgm:prSet presAssocID="{25899300-1C98-4FB3-8681-C2B7A86BE5A2}" presName="sibTrans" presStyleLbl="sibTrans2D1" presStyleIdx="1" presStyleCnt="5"/>
      <dgm:spPr/>
      <dgm:t>
        <a:bodyPr/>
        <a:lstStyle/>
        <a:p>
          <a:endParaRPr lang="en-US"/>
        </a:p>
      </dgm:t>
    </dgm:pt>
    <dgm:pt modelId="{E10FEE08-3F3C-478D-9824-6E255ADA61E1}" type="pres">
      <dgm:prSet presAssocID="{25899300-1C98-4FB3-8681-C2B7A86BE5A2}" presName="connectorText" presStyleLbl="sibTrans2D1" presStyleIdx="1" presStyleCnt="5"/>
      <dgm:spPr/>
      <dgm:t>
        <a:bodyPr/>
        <a:lstStyle/>
        <a:p>
          <a:endParaRPr lang="en-US"/>
        </a:p>
      </dgm:t>
    </dgm:pt>
    <dgm:pt modelId="{21D879B8-0F18-42B8-AD94-7A31FBC69A68}" type="pres">
      <dgm:prSet presAssocID="{82C9BD8D-F2D0-4C9F-9EB6-20DECEAC559F}" presName="node" presStyleLbl="node1" presStyleIdx="2" presStyleCnt="5">
        <dgm:presLayoutVars>
          <dgm:bulletEnabled val="1"/>
        </dgm:presLayoutVars>
      </dgm:prSet>
      <dgm:spPr/>
      <dgm:t>
        <a:bodyPr/>
        <a:lstStyle/>
        <a:p>
          <a:endParaRPr lang="en-US"/>
        </a:p>
      </dgm:t>
    </dgm:pt>
    <dgm:pt modelId="{99342787-6440-47D9-B044-59B54B79CF5B}" type="pres">
      <dgm:prSet presAssocID="{BC63E4AB-E1B8-46D5-AC32-8DA82DBCC6F6}" presName="sibTrans" presStyleLbl="sibTrans2D1" presStyleIdx="2" presStyleCnt="5"/>
      <dgm:spPr/>
      <dgm:t>
        <a:bodyPr/>
        <a:lstStyle/>
        <a:p>
          <a:endParaRPr lang="en-US"/>
        </a:p>
      </dgm:t>
    </dgm:pt>
    <dgm:pt modelId="{0BA84FB2-3C69-47F3-805A-1999281F6C2F}" type="pres">
      <dgm:prSet presAssocID="{BC63E4AB-E1B8-46D5-AC32-8DA82DBCC6F6}" presName="connectorText" presStyleLbl="sibTrans2D1" presStyleIdx="2" presStyleCnt="5"/>
      <dgm:spPr/>
      <dgm:t>
        <a:bodyPr/>
        <a:lstStyle/>
        <a:p>
          <a:endParaRPr lang="en-US"/>
        </a:p>
      </dgm:t>
    </dgm:pt>
    <dgm:pt modelId="{6EA20C75-6299-43F6-83CF-CBA2EB73757B}" type="pres">
      <dgm:prSet presAssocID="{B25C3FA9-08B8-4E82-82A5-788F53DD998C}" presName="node" presStyleLbl="node1" presStyleIdx="3" presStyleCnt="5">
        <dgm:presLayoutVars>
          <dgm:bulletEnabled val="1"/>
        </dgm:presLayoutVars>
      </dgm:prSet>
      <dgm:spPr/>
      <dgm:t>
        <a:bodyPr/>
        <a:lstStyle/>
        <a:p>
          <a:endParaRPr lang="en-US"/>
        </a:p>
      </dgm:t>
    </dgm:pt>
    <dgm:pt modelId="{391D1C5A-6821-4FE9-A5BC-47F1A9BEAB43}" type="pres">
      <dgm:prSet presAssocID="{4B3CB2AA-D80B-4A58-A579-0EB6CFE97343}" presName="sibTrans" presStyleLbl="sibTrans2D1" presStyleIdx="3" presStyleCnt="5"/>
      <dgm:spPr/>
      <dgm:t>
        <a:bodyPr/>
        <a:lstStyle/>
        <a:p>
          <a:endParaRPr lang="en-US"/>
        </a:p>
      </dgm:t>
    </dgm:pt>
    <dgm:pt modelId="{90265B82-335B-4E7A-9154-24585B52D8A6}" type="pres">
      <dgm:prSet presAssocID="{4B3CB2AA-D80B-4A58-A579-0EB6CFE97343}" presName="connectorText" presStyleLbl="sibTrans2D1" presStyleIdx="3" presStyleCnt="5"/>
      <dgm:spPr/>
      <dgm:t>
        <a:bodyPr/>
        <a:lstStyle/>
        <a:p>
          <a:endParaRPr lang="en-US"/>
        </a:p>
      </dgm:t>
    </dgm:pt>
    <dgm:pt modelId="{019A6B48-DFDB-4373-942A-4BA9810880AC}" type="pres">
      <dgm:prSet presAssocID="{D45CD451-A2CD-4732-AB78-EEC608BAC9DE}" presName="node" presStyleLbl="node1" presStyleIdx="4" presStyleCnt="5">
        <dgm:presLayoutVars>
          <dgm:bulletEnabled val="1"/>
        </dgm:presLayoutVars>
      </dgm:prSet>
      <dgm:spPr/>
      <dgm:t>
        <a:bodyPr/>
        <a:lstStyle/>
        <a:p>
          <a:endParaRPr lang="en-US"/>
        </a:p>
      </dgm:t>
    </dgm:pt>
    <dgm:pt modelId="{CC232C1C-C07D-422C-A01B-3492F7AE3365}" type="pres">
      <dgm:prSet presAssocID="{75A4AE43-A8CF-4A38-BB45-BCDCE39BED16}" presName="sibTrans" presStyleLbl="sibTrans2D1" presStyleIdx="4" presStyleCnt="5"/>
      <dgm:spPr/>
      <dgm:t>
        <a:bodyPr/>
        <a:lstStyle/>
        <a:p>
          <a:endParaRPr lang="en-US"/>
        </a:p>
      </dgm:t>
    </dgm:pt>
    <dgm:pt modelId="{8F3B153B-8EC2-4CB8-91B0-A03DBB9D1274}" type="pres">
      <dgm:prSet presAssocID="{75A4AE43-A8CF-4A38-BB45-BCDCE39BED16}" presName="connectorText" presStyleLbl="sibTrans2D1" presStyleIdx="4" presStyleCnt="5"/>
      <dgm:spPr/>
      <dgm:t>
        <a:bodyPr/>
        <a:lstStyle/>
        <a:p>
          <a:endParaRPr lang="en-US"/>
        </a:p>
      </dgm:t>
    </dgm:pt>
  </dgm:ptLst>
  <dgm:cxnLst>
    <dgm:cxn modelId="{F82094AE-001F-480B-9FBE-27AC1B03E4C7}" srcId="{BAF566E9-2053-4B44-A9BB-57D8DE299FE3}" destId="{8F870FD5-AA68-4D3C-982A-325E578CE73C}" srcOrd="1" destOrd="0" parTransId="{F94E4E1A-9EEE-49BA-9B48-C07A717AD540}" sibTransId="{25899300-1C98-4FB3-8681-C2B7A86BE5A2}"/>
    <dgm:cxn modelId="{0BC74CDB-D1AC-4C0F-B290-32A74E6B2A36}" type="presOf" srcId="{75A4AE43-A8CF-4A38-BB45-BCDCE39BED16}" destId="{8F3B153B-8EC2-4CB8-91B0-A03DBB9D1274}" srcOrd="1" destOrd="0" presId="urn:microsoft.com/office/officeart/2005/8/layout/cycle2"/>
    <dgm:cxn modelId="{5B8F34DA-50A1-41A6-878F-6B7FD71A9514}" type="presOf" srcId="{DBE06E40-7BAA-4075-B7FE-FA7747D6033D}" destId="{02C7EDD5-97BB-4F51-8E6E-FF20E00EADFA}" srcOrd="0" destOrd="0" presId="urn:microsoft.com/office/officeart/2005/8/layout/cycle2"/>
    <dgm:cxn modelId="{459D22FC-AA5C-4F5A-B81C-9EBF7260E479}" type="presOf" srcId="{82C9BD8D-F2D0-4C9F-9EB6-20DECEAC559F}" destId="{21D879B8-0F18-42B8-AD94-7A31FBC69A68}" srcOrd="0" destOrd="0" presId="urn:microsoft.com/office/officeart/2005/8/layout/cycle2"/>
    <dgm:cxn modelId="{E97D0A39-B6C2-47C2-A79B-2A55BE173CF8}" type="presOf" srcId="{4B3CB2AA-D80B-4A58-A579-0EB6CFE97343}" destId="{90265B82-335B-4E7A-9154-24585B52D8A6}" srcOrd="1" destOrd="0" presId="urn:microsoft.com/office/officeart/2005/8/layout/cycle2"/>
    <dgm:cxn modelId="{64626FA3-890F-40E4-BD40-11256741867B}" type="presOf" srcId="{8F870FD5-AA68-4D3C-982A-325E578CE73C}" destId="{5FDB5ED8-5547-4C66-BF5A-612035500F87}" srcOrd="0" destOrd="0" presId="urn:microsoft.com/office/officeart/2005/8/layout/cycle2"/>
    <dgm:cxn modelId="{9D243771-6B16-4AEE-9857-5B833B88805F}" srcId="{BAF566E9-2053-4B44-A9BB-57D8DE299FE3}" destId="{82C9BD8D-F2D0-4C9F-9EB6-20DECEAC559F}" srcOrd="2" destOrd="0" parTransId="{B8CE9D07-AF59-46B1-BF85-393929EF377D}" sibTransId="{BC63E4AB-E1B8-46D5-AC32-8DA82DBCC6F6}"/>
    <dgm:cxn modelId="{BD96DC9E-C97B-46F0-9DDB-38B4E44F5FA2}" type="presOf" srcId="{75A4AE43-A8CF-4A38-BB45-BCDCE39BED16}" destId="{CC232C1C-C07D-422C-A01B-3492F7AE3365}" srcOrd="0" destOrd="0" presId="urn:microsoft.com/office/officeart/2005/8/layout/cycle2"/>
    <dgm:cxn modelId="{7B6C7E83-4BF2-4A42-9F29-3A15D484E9D8}" type="presOf" srcId="{D45CD451-A2CD-4732-AB78-EEC608BAC9DE}" destId="{019A6B48-DFDB-4373-942A-4BA9810880AC}" srcOrd="0" destOrd="0" presId="urn:microsoft.com/office/officeart/2005/8/layout/cycle2"/>
    <dgm:cxn modelId="{359C5547-1F83-4D45-B228-1ABD989F780C}" type="presOf" srcId="{BC63E4AB-E1B8-46D5-AC32-8DA82DBCC6F6}" destId="{0BA84FB2-3C69-47F3-805A-1999281F6C2F}" srcOrd="1" destOrd="0" presId="urn:microsoft.com/office/officeart/2005/8/layout/cycle2"/>
    <dgm:cxn modelId="{01DE669D-F716-456E-B8D4-C36EB24C6DF3}" type="presOf" srcId="{B25C3FA9-08B8-4E82-82A5-788F53DD998C}" destId="{6EA20C75-6299-43F6-83CF-CBA2EB73757B}" srcOrd="0" destOrd="0" presId="urn:microsoft.com/office/officeart/2005/8/layout/cycle2"/>
    <dgm:cxn modelId="{F4476931-8591-4226-B454-C68904AE17F1}" type="presOf" srcId="{C7D474C0-F3FB-45DF-97FD-B31D4304DFAD}" destId="{6FAE228D-0D01-4397-9C1E-C5E2C5A85225}" srcOrd="1" destOrd="0" presId="urn:microsoft.com/office/officeart/2005/8/layout/cycle2"/>
    <dgm:cxn modelId="{B7A33ABB-4DC5-41B9-BC0C-AFCCE903D3A0}" type="presOf" srcId="{4B3CB2AA-D80B-4A58-A579-0EB6CFE97343}" destId="{391D1C5A-6821-4FE9-A5BC-47F1A9BEAB43}" srcOrd="0" destOrd="0" presId="urn:microsoft.com/office/officeart/2005/8/layout/cycle2"/>
    <dgm:cxn modelId="{AE338091-8C27-44A7-9E6A-C726BF45F5C0}" type="presOf" srcId="{25899300-1C98-4FB3-8681-C2B7A86BE5A2}" destId="{E10FEE08-3F3C-478D-9824-6E255ADA61E1}" srcOrd="1" destOrd="0" presId="urn:microsoft.com/office/officeart/2005/8/layout/cycle2"/>
    <dgm:cxn modelId="{4429FBE5-8296-4819-9A14-0553BF82234B}" type="presOf" srcId="{C7D474C0-F3FB-45DF-97FD-B31D4304DFAD}" destId="{44B0E2F9-5505-47DF-A6E7-56A4E3071E33}" srcOrd="0" destOrd="0" presId="urn:microsoft.com/office/officeart/2005/8/layout/cycle2"/>
    <dgm:cxn modelId="{E2897297-A3FB-4A19-B04F-8218280231F8}" srcId="{BAF566E9-2053-4B44-A9BB-57D8DE299FE3}" destId="{DBE06E40-7BAA-4075-B7FE-FA7747D6033D}" srcOrd="0" destOrd="0" parTransId="{55EE8BB8-A3D4-4D91-B580-86028F315BE2}" sibTransId="{C7D474C0-F3FB-45DF-97FD-B31D4304DFAD}"/>
    <dgm:cxn modelId="{A4F08813-3E70-4EE8-B171-B6227E4018BC}" type="presOf" srcId="{BAF566E9-2053-4B44-A9BB-57D8DE299FE3}" destId="{52090FB5-035F-4F06-B201-0427C0087C10}" srcOrd="0" destOrd="0" presId="urn:microsoft.com/office/officeart/2005/8/layout/cycle2"/>
    <dgm:cxn modelId="{4C7A69F1-7A83-4028-BF6E-E51BE05955C4}" srcId="{BAF566E9-2053-4B44-A9BB-57D8DE299FE3}" destId="{D45CD451-A2CD-4732-AB78-EEC608BAC9DE}" srcOrd="4" destOrd="0" parTransId="{4F2BFF41-687F-4FF5-99B4-B9EEDA51E924}" sibTransId="{75A4AE43-A8CF-4A38-BB45-BCDCE39BED16}"/>
    <dgm:cxn modelId="{E6000AE0-C16A-4BC9-BAFA-5D0CEAA0173C}" type="presOf" srcId="{25899300-1C98-4FB3-8681-C2B7A86BE5A2}" destId="{6100AC0E-E6D5-4EC9-9FC8-453FAF794FD4}" srcOrd="0" destOrd="0" presId="urn:microsoft.com/office/officeart/2005/8/layout/cycle2"/>
    <dgm:cxn modelId="{1E6AE5E6-E3A9-4DB4-A23A-A6C4F3DD2CDF}" type="presOf" srcId="{BC63E4AB-E1B8-46D5-AC32-8DA82DBCC6F6}" destId="{99342787-6440-47D9-B044-59B54B79CF5B}" srcOrd="0" destOrd="0" presId="urn:microsoft.com/office/officeart/2005/8/layout/cycle2"/>
    <dgm:cxn modelId="{9A8651D4-0F60-4D4D-9054-22720D37DAB8}" srcId="{BAF566E9-2053-4B44-A9BB-57D8DE299FE3}" destId="{B25C3FA9-08B8-4E82-82A5-788F53DD998C}" srcOrd="3" destOrd="0" parTransId="{BFD2E0AE-F113-4138-90EA-84D00F084A0D}" sibTransId="{4B3CB2AA-D80B-4A58-A579-0EB6CFE97343}"/>
    <dgm:cxn modelId="{84BB3326-DE03-435E-9229-DAF400A9AD8F}" type="presParOf" srcId="{52090FB5-035F-4F06-B201-0427C0087C10}" destId="{02C7EDD5-97BB-4F51-8E6E-FF20E00EADFA}" srcOrd="0" destOrd="0" presId="urn:microsoft.com/office/officeart/2005/8/layout/cycle2"/>
    <dgm:cxn modelId="{94AF1F98-C4D2-475F-BE04-83A79D3A0B99}" type="presParOf" srcId="{52090FB5-035F-4F06-B201-0427C0087C10}" destId="{44B0E2F9-5505-47DF-A6E7-56A4E3071E33}" srcOrd="1" destOrd="0" presId="urn:microsoft.com/office/officeart/2005/8/layout/cycle2"/>
    <dgm:cxn modelId="{2B5C417E-E9C5-4015-916A-ABDE79A74C92}" type="presParOf" srcId="{44B0E2F9-5505-47DF-A6E7-56A4E3071E33}" destId="{6FAE228D-0D01-4397-9C1E-C5E2C5A85225}" srcOrd="0" destOrd="0" presId="urn:microsoft.com/office/officeart/2005/8/layout/cycle2"/>
    <dgm:cxn modelId="{C5481BCF-C4F5-4DEA-8D44-04807F7F293A}" type="presParOf" srcId="{52090FB5-035F-4F06-B201-0427C0087C10}" destId="{5FDB5ED8-5547-4C66-BF5A-612035500F87}" srcOrd="2" destOrd="0" presId="urn:microsoft.com/office/officeart/2005/8/layout/cycle2"/>
    <dgm:cxn modelId="{5D20DF8C-811B-4438-9AE5-7E3AE0AF3C01}" type="presParOf" srcId="{52090FB5-035F-4F06-B201-0427C0087C10}" destId="{6100AC0E-E6D5-4EC9-9FC8-453FAF794FD4}" srcOrd="3" destOrd="0" presId="urn:microsoft.com/office/officeart/2005/8/layout/cycle2"/>
    <dgm:cxn modelId="{8D4270DF-117B-48D1-8375-101E398BED33}" type="presParOf" srcId="{6100AC0E-E6D5-4EC9-9FC8-453FAF794FD4}" destId="{E10FEE08-3F3C-478D-9824-6E255ADA61E1}" srcOrd="0" destOrd="0" presId="urn:microsoft.com/office/officeart/2005/8/layout/cycle2"/>
    <dgm:cxn modelId="{4360DA9B-A0AC-484B-8D77-367B99A40A59}" type="presParOf" srcId="{52090FB5-035F-4F06-B201-0427C0087C10}" destId="{21D879B8-0F18-42B8-AD94-7A31FBC69A68}" srcOrd="4" destOrd="0" presId="urn:microsoft.com/office/officeart/2005/8/layout/cycle2"/>
    <dgm:cxn modelId="{15613A47-0DC5-43E5-9854-45E50DDBB216}" type="presParOf" srcId="{52090FB5-035F-4F06-B201-0427C0087C10}" destId="{99342787-6440-47D9-B044-59B54B79CF5B}" srcOrd="5" destOrd="0" presId="urn:microsoft.com/office/officeart/2005/8/layout/cycle2"/>
    <dgm:cxn modelId="{FB65B648-F3B8-426E-8656-D64B50CF3CDF}" type="presParOf" srcId="{99342787-6440-47D9-B044-59B54B79CF5B}" destId="{0BA84FB2-3C69-47F3-805A-1999281F6C2F}" srcOrd="0" destOrd="0" presId="urn:microsoft.com/office/officeart/2005/8/layout/cycle2"/>
    <dgm:cxn modelId="{6FFAC89F-0785-4DC1-822F-5C33A7DD0871}" type="presParOf" srcId="{52090FB5-035F-4F06-B201-0427C0087C10}" destId="{6EA20C75-6299-43F6-83CF-CBA2EB73757B}" srcOrd="6" destOrd="0" presId="urn:microsoft.com/office/officeart/2005/8/layout/cycle2"/>
    <dgm:cxn modelId="{EAE0B000-AB42-403A-AED1-C2864AFD042C}" type="presParOf" srcId="{52090FB5-035F-4F06-B201-0427C0087C10}" destId="{391D1C5A-6821-4FE9-A5BC-47F1A9BEAB43}" srcOrd="7" destOrd="0" presId="urn:microsoft.com/office/officeart/2005/8/layout/cycle2"/>
    <dgm:cxn modelId="{3A331F17-E486-4262-ABB0-89715CFDEAEC}" type="presParOf" srcId="{391D1C5A-6821-4FE9-A5BC-47F1A9BEAB43}" destId="{90265B82-335B-4E7A-9154-24585B52D8A6}" srcOrd="0" destOrd="0" presId="urn:microsoft.com/office/officeart/2005/8/layout/cycle2"/>
    <dgm:cxn modelId="{C990B8C3-65B7-44F6-A0ED-FCC633705DA8}" type="presParOf" srcId="{52090FB5-035F-4F06-B201-0427C0087C10}" destId="{019A6B48-DFDB-4373-942A-4BA9810880AC}" srcOrd="8" destOrd="0" presId="urn:microsoft.com/office/officeart/2005/8/layout/cycle2"/>
    <dgm:cxn modelId="{0434E00D-449E-4E17-8C3F-E42AB6AD6590}" type="presParOf" srcId="{52090FB5-035F-4F06-B201-0427C0087C10}" destId="{CC232C1C-C07D-422C-A01B-3492F7AE3365}" srcOrd="9" destOrd="0" presId="urn:microsoft.com/office/officeart/2005/8/layout/cycle2"/>
    <dgm:cxn modelId="{AF1E0DA5-8628-4619-A95A-06FF1DB31D8A}" type="presParOf" srcId="{CC232C1C-C07D-422C-A01B-3492F7AE3365}" destId="{8F3B153B-8EC2-4CB8-91B0-A03DBB9D1274}" srcOrd="0" destOrd="0" presId="urn:microsoft.com/office/officeart/2005/8/layout/cycle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BBF29-48F4-4026-966C-A7547180CF42}">
      <dsp:nvSpPr>
        <dsp:cNvPr id="0" name=""/>
        <dsp:cNvSpPr/>
      </dsp:nvSpPr>
      <dsp:spPr>
        <a:xfrm>
          <a:off x="1412" y="537443"/>
          <a:ext cx="1872158" cy="187215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endParaRPr lang="en-US" sz="4000" kern="1200"/>
        </a:p>
      </dsp:txBody>
      <dsp:txXfrm>
        <a:off x="275583" y="811614"/>
        <a:ext cx="1323816" cy="1323816"/>
      </dsp:txXfrm>
    </dsp:sp>
    <dsp:sp modelId="{4DC02D15-097C-4DBE-920E-D0127A96FF72}">
      <dsp:nvSpPr>
        <dsp:cNvPr id="0" name=""/>
        <dsp:cNvSpPr/>
      </dsp:nvSpPr>
      <dsp:spPr>
        <a:xfrm>
          <a:off x="2025590" y="930596"/>
          <a:ext cx="1085852" cy="1085852"/>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169520" y="1345826"/>
        <a:ext cx="797992" cy="255392"/>
      </dsp:txXfrm>
    </dsp:sp>
    <dsp:sp modelId="{27940E0D-B05E-41CF-86E1-6084242DE376}">
      <dsp:nvSpPr>
        <dsp:cNvPr id="0" name=""/>
        <dsp:cNvSpPr/>
      </dsp:nvSpPr>
      <dsp:spPr>
        <a:xfrm>
          <a:off x="3263462" y="537443"/>
          <a:ext cx="1872158" cy="187215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endParaRPr lang="en-US" sz="4000" kern="1200" dirty="0"/>
        </a:p>
      </dsp:txBody>
      <dsp:txXfrm>
        <a:off x="3537633" y="811614"/>
        <a:ext cx="1323816" cy="1323816"/>
      </dsp:txXfrm>
    </dsp:sp>
    <dsp:sp modelId="{50959F77-5341-478B-9413-5FA3DAF0D327}">
      <dsp:nvSpPr>
        <dsp:cNvPr id="0" name=""/>
        <dsp:cNvSpPr/>
      </dsp:nvSpPr>
      <dsp:spPr>
        <a:xfrm>
          <a:off x="5287640" y="930596"/>
          <a:ext cx="1085852" cy="1085852"/>
        </a:xfrm>
        <a:prstGeom prst="mathEqual">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endParaRPr lang="en-US" sz="4800" kern="1200"/>
        </a:p>
      </dsp:txBody>
      <dsp:txXfrm>
        <a:off x="5431570" y="1154282"/>
        <a:ext cx="797992" cy="638480"/>
      </dsp:txXfrm>
    </dsp:sp>
    <dsp:sp modelId="{27782431-AF45-49D1-84ED-5B63E55A249B}">
      <dsp:nvSpPr>
        <dsp:cNvPr id="0" name=""/>
        <dsp:cNvSpPr/>
      </dsp:nvSpPr>
      <dsp:spPr>
        <a:xfrm>
          <a:off x="6525511" y="537443"/>
          <a:ext cx="1872158" cy="187215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endParaRPr lang="en-US" sz="4000" kern="1200"/>
        </a:p>
      </dsp:txBody>
      <dsp:txXfrm>
        <a:off x="6799682" y="811614"/>
        <a:ext cx="1323816" cy="13238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C4A26-CFD6-4F55-A60C-3590EB7CF7DC}">
      <dsp:nvSpPr>
        <dsp:cNvPr id="0" name=""/>
        <dsp:cNvSpPr/>
      </dsp:nvSpPr>
      <dsp:spPr>
        <a:xfrm>
          <a:off x="4022719" y="842904"/>
          <a:ext cx="176822" cy="774649"/>
        </a:xfrm>
        <a:custGeom>
          <a:avLst/>
          <a:gdLst/>
          <a:ahLst/>
          <a:cxnLst/>
          <a:rect l="0" t="0" r="0" b="0"/>
          <a:pathLst>
            <a:path>
              <a:moveTo>
                <a:pt x="176822" y="0"/>
              </a:moveTo>
              <a:lnTo>
                <a:pt x="176822" y="774649"/>
              </a:lnTo>
              <a:lnTo>
                <a:pt x="0" y="77464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E731CC-7E2D-4EE0-B165-751AA7142DDF}">
      <dsp:nvSpPr>
        <dsp:cNvPr id="0" name=""/>
        <dsp:cNvSpPr/>
      </dsp:nvSpPr>
      <dsp:spPr>
        <a:xfrm>
          <a:off x="4199541" y="842904"/>
          <a:ext cx="2037664" cy="1549298"/>
        </a:xfrm>
        <a:custGeom>
          <a:avLst/>
          <a:gdLst/>
          <a:ahLst/>
          <a:cxnLst/>
          <a:rect l="0" t="0" r="0" b="0"/>
          <a:pathLst>
            <a:path>
              <a:moveTo>
                <a:pt x="0" y="0"/>
              </a:moveTo>
              <a:lnTo>
                <a:pt x="0" y="1372476"/>
              </a:lnTo>
              <a:lnTo>
                <a:pt x="2037664" y="1372476"/>
              </a:lnTo>
              <a:lnTo>
                <a:pt x="2037664" y="154929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390898-7332-4DBF-81DF-76D1EA8F854B}">
      <dsp:nvSpPr>
        <dsp:cNvPr id="0" name=""/>
        <dsp:cNvSpPr/>
      </dsp:nvSpPr>
      <dsp:spPr>
        <a:xfrm>
          <a:off x="4153821" y="842904"/>
          <a:ext cx="91440" cy="1549298"/>
        </a:xfrm>
        <a:custGeom>
          <a:avLst/>
          <a:gdLst/>
          <a:ahLst/>
          <a:cxnLst/>
          <a:rect l="0" t="0" r="0" b="0"/>
          <a:pathLst>
            <a:path>
              <a:moveTo>
                <a:pt x="45720" y="0"/>
              </a:moveTo>
              <a:lnTo>
                <a:pt x="45720" y="154929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C39D86-969B-47FC-B35E-6FC3EF6D4341}">
      <dsp:nvSpPr>
        <dsp:cNvPr id="0" name=""/>
        <dsp:cNvSpPr/>
      </dsp:nvSpPr>
      <dsp:spPr>
        <a:xfrm>
          <a:off x="2161877" y="842904"/>
          <a:ext cx="2037664" cy="1549298"/>
        </a:xfrm>
        <a:custGeom>
          <a:avLst/>
          <a:gdLst/>
          <a:ahLst/>
          <a:cxnLst/>
          <a:rect l="0" t="0" r="0" b="0"/>
          <a:pathLst>
            <a:path>
              <a:moveTo>
                <a:pt x="2037664" y="0"/>
              </a:moveTo>
              <a:lnTo>
                <a:pt x="2037664" y="1372476"/>
              </a:lnTo>
              <a:lnTo>
                <a:pt x="0" y="1372476"/>
              </a:lnTo>
              <a:lnTo>
                <a:pt x="0" y="154929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E2EE1D-5670-4EC0-BFAA-CC5944244EED}">
      <dsp:nvSpPr>
        <dsp:cNvPr id="0" name=""/>
        <dsp:cNvSpPr/>
      </dsp:nvSpPr>
      <dsp:spPr>
        <a:xfrm>
          <a:off x="3357531" y="894"/>
          <a:ext cx="1684020" cy="8420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55" tIns="33655" rIns="33655" bIns="33655" numCol="1" spcCol="1270" anchor="ctr" anchorCtr="0">
          <a:noAutofit/>
        </a:bodyPr>
        <a:lstStyle/>
        <a:p>
          <a:pPr lvl="0" algn="ctr" defTabSz="2355850">
            <a:lnSpc>
              <a:spcPct val="90000"/>
            </a:lnSpc>
            <a:spcBef>
              <a:spcPct val="0"/>
            </a:spcBef>
            <a:spcAft>
              <a:spcPct val="35000"/>
            </a:spcAft>
          </a:pPr>
          <a:endParaRPr lang="en-US" sz="5300" kern="1200" dirty="0"/>
        </a:p>
      </dsp:txBody>
      <dsp:txXfrm>
        <a:off x="3357531" y="894"/>
        <a:ext cx="1684020" cy="842010"/>
      </dsp:txXfrm>
    </dsp:sp>
    <dsp:sp modelId="{DB1C761E-A460-46AD-9D00-670028F639CE}">
      <dsp:nvSpPr>
        <dsp:cNvPr id="0" name=""/>
        <dsp:cNvSpPr/>
      </dsp:nvSpPr>
      <dsp:spPr>
        <a:xfrm>
          <a:off x="1319866" y="2392203"/>
          <a:ext cx="1684020" cy="8420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55" tIns="33655" rIns="33655" bIns="33655" numCol="1" spcCol="1270" anchor="ctr" anchorCtr="0">
          <a:noAutofit/>
        </a:bodyPr>
        <a:lstStyle/>
        <a:p>
          <a:pPr lvl="0" algn="ctr" defTabSz="2355850">
            <a:lnSpc>
              <a:spcPct val="90000"/>
            </a:lnSpc>
            <a:spcBef>
              <a:spcPct val="0"/>
            </a:spcBef>
            <a:spcAft>
              <a:spcPct val="35000"/>
            </a:spcAft>
          </a:pPr>
          <a:endParaRPr lang="en-US" sz="5300" kern="1200"/>
        </a:p>
      </dsp:txBody>
      <dsp:txXfrm>
        <a:off x="1319866" y="2392203"/>
        <a:ext cx="1684020" cy="842010"/>
      </dsp:txXfrm>
    </dsp:sp>
    <dsp:sp modelId="{00FD1B76-FCC0-4E30-86AD-91215F285DAE}">
      <dsp:nvSpPr>
        <dsp:cNvPr id="0" name=""/>
        <dsp:cNvSpPr/>
      </dsp:nvSpPr>
      <dsp:spPr>
        <a:xfrm>
          <a:off x="3357531" y="2392203"/>
          <a:ext cx="1684020" cy="8420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55" tIns="33655" rIns="33655" bIns="33655" numCol="1" spcCol="1270" anchor="ctr" anchorCtr="0">
          <a:noAutofit/>
        </a:bodyPr>
        <a:lstStyle/>
        <a:p>
          <a:pPr lvl="0" algn="ctr" defTabSz="2355850">
            <a:lnSpc>
              <a:spcPct val="90000"/>
            </a:lnSpc>
            <a:spcBef>
              <a:spcPct val="0"/>
            </a:spcBef>
            <a:spcAft>
              <a:spcPct val="35000"/>
            </a:spcAft>
          </a:pPr>
          <a:endParaRPr lang="en-US" sz="5300" kern="1200" dirty="0"/>
        </a:p>
      </dsp:txBody>
      <dsp:txXfrm>
        <a:off x="3357531" y="2392203"/>
        <a:ext cx="1684020" cy="842010"/>
      </dsp:txXfrm>
    </dsp:sp>
    <dsp:sp modelId="{123CDF5F-BC9E-4764-B09B-DEC5D4C5BACE}">
      <dsp:nvSpPr>
        <dsp:cNvPr id="0" name=""/>
        <dsp:cNvSpPr/>
      </dsp:nvSpPr>
      <dsp:spPr>
        <a:xfrm>
          <a:off x="5395195" y="2392203"/>
          <a:ext cx="1684020" cy="8420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55" tIns="33655" rIns="33655" bIns="33655" numCol="1" spcCol="1270" anchor="ctr" anchorCtr="0">
          <a:noAutofit/>
        </a:bodyPr>
        <a:lstStyle/>
        <a:p>
          <a:pPr lvl="0" algn="ctr" defTabSz="2355850">
            <a:lnSpc>
              <a:spcPct val="90000"/>
            </a:lnSpc>
            <a:spcBef>
              <a:spcPct val="0"/>
            </a:spcBef>
            <a:spcAft>
              <a:spcPct val="35000"/>
            </a:spcAft>
          </a:pPr>
          <a:endParaRPr lang="en-US" sz="5300" kern="1200"/>
        </a:p>
      </dsp:txBody>
      <dsp:txXfrm>
        <a:off x="5395195" y="2392203"/>
        <a:ext cx="1684020" cy="842010"/>
      </dsp:txXfrm>
    </dsp:sp>
    <dsp:sp modelId="{B1822229-711B-4202-AE80-E60489A321F4}">
      <dsp:nvSpPr>
        <dsp:cNvPr id="0" name=""/>
        <dsp:cNvSpPr/>
      </dsp:nvSpPr>
      <dsp:spPr>
        <a:xfrm>
          <a:off x="2338699" y="1196548"/>
          <a:ext cx="1684020" cy="842010"/>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55" tIns="33655" rIns="33655" bIns="33655" numCol="1" spcCol="1270" anchor="ctr" anchorCtr="0">
          <a:noAutofit/>
        </a:bodyPr>
        <a:lstStyle/>
        <a:p>
          <a:pPr lvl="0" algn="ctr" defTabSz="2355850">
            <a:lnSpc>
              <a:spcPct val="90000"/>
            </a:lnSpc>
            <a:spcBef>
              <a:spcPct val="0"/>
            </a:spcBef>
            <a:spcAft>
              <a:spcPct val="35000"/>
            </a:spcAft>
          </a:pPr>
          <a:endParaRPr lang="en-US" sz="5300" kern="1200" dirty="0"/>
        </a:p>
      </dsp:txBody>
      <dsp:txXfrm>
        <a:off x="2338699" y="1196548"/>
        <a:ext cx="1684020" cy="8420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C7EDD5-97BB-4F51-8E6E-FF20E00EADFA}">
      <dsp:nvSpPr>
        <dsp:cNvPr id="0" name=""/>
        <dsp:cNvSpPr/>
      </dsp:nvSpPr>
      <dsp:spPr>
        <a:xfrm>
          <a:off x="2991058" y="0"/>
          <a:ext cx="1771918" cy="177191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endParaRPr lang="en-US" sz="3800" kern="1200"/>
        </a:p>
      </dsp:txBody>
      <dsp:txXfrm>
        <a:off x="3250549" y="259491"/>
        <a:ext cx="1252936" cy="1252936"/>
      </dsp:txXfrm>
    </dsp:sp>
    <dsp:sp modelId="{44B0E2F9-5505-47DF-A6E7-56A4E3071E33}">
      <dsp:nvSpPr>
        <dsp:cNvPr id="0" name=""/>
        <dsp:cNvSpPr/>
      </dsp:nvSpPr>
      <dsp:spPr>
        <a:xfrm rot="2161930">
          <a:off x="4706403" y="1361350"/>
          <a:ext cx="470460" cy="59802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a:off x="4719904" y="1439443"/>
        <a:ext cx="329322" cy="358814"/>
      </dsp:txXfrm>
    </dsp:sp>
    <dsp:sp modelId="{5FDB5ED8-5547-4C66-BF5A-612035500F87}">
      <dsp:nvSpPr>
        <dsp:cNvPr id="0" name=""/>
        <dsp:cNvSpPr/>
      </dsp:nvSpPr>
      <dsp:spPr>
        <a:xfrm>
          <a:off x="5141824" y="1564469"/>
          <a:ext cx="1771918" cy="177191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endParaRPr lang="en-US" sz="3800" kern="1200" dirty="0"/>
        </a:p>
      </dsp:txBody>
      <dsp:txXfrm>
        <a:off x="5401315" y="1823960"/>
        <a:ext cx="1252936" cy="1252936"/>
      </dsp:txXfrm>
    </dsp:sp>
    <dsp:sp modelId="{6100AC0E-E6D5-4EC9-9FC8-453FAF794FD4}">
      <dsp:nvSpPr>
        <dsp:cNvPr id="0" name=""/>
        <dsp:cNvSpPr/>
      </dsp:nvSpPr>
      <dsp:spPr>
        <a:xfrm rot="6480000">
          <a:off x="5386191" y="3402958"/>
          <a:ext cx="469884" cy="59802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rot="10800000">
        <a:off x="5478454" y="3455529"/>
        <a:ext cx="328919" cy="358814"/>
      </dsp:txXfrm>
    </dsp:sp>
    <dsp:sp modelId="{21D879B8-0F18-42B8-AD94-7A31FBC69A68}">
      <dsp:nvSpPr>
        <dsp:cNvPr id="0" name=""/>
        <dsp:cNvSpPr/>
      </dsp:nvSpPr>
      <dsp:spPr>
        <a:xfrm>
          <a:off x="4320305" y="4092846"/>
          <a:ext cx="1771918" cy="177191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endParaRPr lang="en-US" sz="3800" kern="1200"/>
        </a:p>
      </dsp:txBody>
      <dsp:txXfrm>
        <a:off x="4579796" y="4352337"/>
        <a:ext cx="1252936" cy="1252936"/>
      </dsp:txXfrm>
    </dsp:sp>
    <dsp:sp modelId="{99342787-6440-47D9-B044-59B54B79CF5B}">
      <dsp:nvSpPr>
        <dsp:cNvPr id="0" name=""/>
        <dsp:cNvSpPr/>
      </dsp:nvSpPr>
      <dsp:spPr>
        <a:xfrm rot="10800000">
          <a:off x="3655373" y="4679794"/>
          <a:ext cx="469884" cy="59802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rot="10800000">
        <a:off x="3796338" y="4799398"/>
        <a:ext cx="328919" cy="358814"/>
      </dsp:txXfrm>
    </dsp:sp>
    <dsp:sp modelId="{6EA20C75-6299-43F6-83CF-CBA2EB73757B}">
      <dsp:nvSpPr>
        <dsp:cNvPr id="0" name=""/>
        <dsp:cNvSpPr/>
      </dsp:nvSpPr>
      <dsp:spPr>
        <a:xfrm>
          <a:off x="1661811" y="4092846"/>
          <a:ext cx="1771918" cy="177191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endParaRPr lang="en-US" sz="3800" kern="1200"/>
        </a:p>
      </dsp:txBody>
      <dsp:txXfrm>
        <a:off x="1921302" y="4352337"/>
        <a:ext cx="1252936" cy="1252936"/>
      </dsp:txXfrm>
    </dsp:sp>
    <dsp:sp modelId="{391D1C5A-6821-4FE9-A5BC-47F1A9BEAB43}">
      <dsp:nvSpPr>
        <dsp:cNvPr id="0" name=""/>
        <dsp:cNvSpPr/>
      </dsp:nvSpPr>
      <dsp:spPr>
        <a:xfrm rot="15120000">
          <a:off x="1906177" y="3428253"/>
          <a:ext cx="469884" cy="59802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rot="10800000">
        <a:off x="1998440" y="3614890"/>
        <a:ext cx="328919" cy="358814"/>
      </dsp:txXfrm>
    </dsp:sp>
    <dsp:sp modelId="{019A6B48-DFDB-4373-942A-4BA9810880AC}">
      <dsp:nvSpPr>
        <dsp:cNvPr id="0" name=""/>
        <dsp:cNvSpPr/>
      </dsp:nvSpPr>
      <dsp:spPr>
        <a:xfrm>
          <a:off x="840291" y="1564469"/>
          <a:ext cx="1771918" cy="1771918"/>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endParaRPr lang="en-US" sz="3800" kern="1200"/>
        </a:p>
      </dsp:txBody>
      <dsp:txXfrm>
        <a:off x="1099782" y="1823960"/>
        <a:ext cx="1252936" cy="1252936"/>
      </dsp:txXfrm>
    </dsp:sp>
    <dsp:sp modelId="{CC232C1C-C07D-422C-A01B-3492F7AE3365}">
      <dsp:nvSpPr>
        <dsp:cNvPr id="0" name=""/>
        <dsp:cNvSpPr/>
      </dsp:nvSpPr>
      <dsp:spPr>
        <a:xfrm rot="19438070">
          <a:off x="2555636" y="1377014"/>
          <a:ext cx="470460" cy="598022"/>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a:off x="2569137" y="1538129"/>
        <a:ext cx="329322" cy="358814"/>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ea typeface="ＭＳ Ｐゴシック" charset="0"/>
                <a:cs typeface="ＭＳ Ｐゴシック" charset="0"/>
              </a:defRPr>
            </a:lvl1pPr>
          </a:lstStyle>
          <a:p>
            <a:pPr>
              <a:defRPr/>
            </a:pPr>
            <a:endParaRPr lang="nl-NL"/>
          </a:p>
        </p:txBody>
      </p:sp>
      <p:sp>
        <p:nvSpPr>
          <p:cNvPr id="3" name="Tijdelijke aanduiding voor datum 2"/>
          <p:cNvSpPr>
            <a:spLocks noGrp="1"/>
          </p:cNvSpPr>
          <p:nvPr>
            <p:ph type="dt" sz="quarter"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F1084CC5-9192-46FE-963C-3DCC4BB1D9B8}" type="datetimeFigureOut">
              <a:rPr lang="nl-NL" altLang="nl-NL"/>
              <a:pPr/>
              <a:t>5-2-2020</a:t>
            </a:fld>
            <a:endParaRPr lang="nl-NL" altLang="nl-NL"/>
          </a:p>
        </p:txBody>
      </p:sp>
      <p:sp>
        <p:nvSpPr>
          <p:cNvPr id="4" name="Tijdelijke aanduiding voor voettekst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atin typeface="Arial" charset="0"/>
                <a:ea typeface="ＭＳ Ｐゴシック" charset="0"/>
                <a:cs typeface="ＭＳ Ｐゴシック" charset="0"/>
              </a:defRPr>
            </a:lvl1pPr>
          </a:lstStyle>
          <a:p>
            <a:pPr>
              <a:defRPr/>
            </a:pPr>
            <a:endParaRPr lang="nl-NL"/>
          </a:p>
        </p:txBody>
      </p:sp>
      <p:sp>
        <p:nvSpPr>
          <p:cNvPr id="5" name="Tijdelijke aanduiding voor dianummer 4"/>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7F18AAA-CBC5-46EE-9DD4-A4542F2EA5A4}" type="slidenum">
              <a:rPr lang="nl-NL" altLang="nl-NL"/>
              <a:pPr/>
              <a:t>‹nr.›</a:t>
            </a:fld>
            <a:endParaRPr lang="nl-NL" altLang="nl-N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5A598479-BCCC-48A5-9F1D-527733C4D3A9}" type="datetimeFigureOut">
              <a:rPr lang="nl-BE" smtClean="0"/>
              <a:t>5/02/2020</a:t>
            </a:fld>
            <a:endParaRPr lang="nl-BE"/>
          </a:p>
        </p:txBody>
      </p:sp>
      <p:sp>
        <p:nvSpPr>
          <p:cNvPr id="4" name="Tijdelijke aanduiding voor dia-afbeelding 3"/>
          <p:cNvSpPr>
            <a:spLocks noGrp="1" noRot="1" noChangeAspect="1"/>
          </p:cNvSpPr>
          <p:nvPr>
            <p:ph type="sldImg" idx="2"/>
          </p:nvPr>
        </p:nvSpPr>
        <p:spPr>
          <a:xfrm>
            <a:off x="2505075" y="857250"/>
            <a:ext cx="4133850" cy="2314575"/>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6" name="Tijdelijke aanduiding voor voettekst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C17D41E-3C76-4EDA-B10B-F8764C48FA74}" type="slidenum">
              <a:rPr lang="nl-BE" smtClean="0"/>
              <a:t>‹nr.›</a:t>
            </a:fld>
            <a:endParaRPr lang="nl-BE"/>
          </a:p>
        </p:txBody>
      </p:sp>
    </p:spTree>
    <p:extLst>
      <p:ext uri="{BB962C8B-B14F-4D97-AF65-F5344CB8AC3E}">
        <p14:creationId xmlns:p14="http://schemas.microsoft.com/office/powerpoint/2010/main" val="173357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0C17D41E-3C76-4EDA-B10B-F8764C48FA74}" type="slidenum">
              <a:rPr lang="nl-BE" smtClean="0"/>
              <a:t>1</a:t>
            </a:fld>
            <a:endParaRPr lang="nl-BE"/>
          </a:p>
        </p:txBody>
      </p:sp>
    </p:spTree>
    <p:extLst>
      <p:ext uri="{BB962C8B-B14F-4D97-AF65-F5344CB8AC3E}">
        <p14:creationId xmlns:p14="http://schemas.microsoft.com/office/powerpoint/2010/main" val="1810571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mtClean="0"/>
              <a:t>Titelstijl van model bewerken</a:t>
            </a:r>
            <a:endParaRPr lang="nl-NL"/>
          </a:p>
        </p:txBody>
      </p:sp>
      <p:sp>
        <p:nvSpPr>
          <p:cNvPr id="3" name="Tijdelijke aanduiding voor inhoud 2"/>
          <p:cNvSpPr>
            <a:spLocks noGrp="1"/>
          </p:cNvSpPr>
          <p:nvPr>
            <p:ph idx="1"/>
          </p:nvPr>
        </p:nvSpPr>
        <p:spPr>
          <a:xfrm>
            <a:off x="1135396" y="9205272"/>
            <a:ext cx="42728732" cy="15120378"/>
          </a:xfrm>
        </p:spPr>
        <p:txBody>
          <a:bodyPr/>
          <a:lstStyle/>
          <a:p>
            <a:pPr lvl="0"/>
            <a:r>
              <a:rPr lang="nl-BE" dirty="0" smtClean="0"/>
              <a:t>Klik om de tekststijl van het model te bewerken</a:t>
            </a:r>
          </a:p>
          <a:p>
            <a:pPr lvl="1"/>
            <a:r>
              <a:rPr lang="nl-BE" dirty="0" smtClean="0"/>
              <a:t>Tweede niveau</a:t>
            </a:r>
          </a:p>
          <a:p>
            <a:pPr lvl="2"/>
            <a:r>
              <a:rPr lang="nl-BE" dirty="0" smtClean="0"/>
              <a:t>Derde niveau</a:t>
            </a:r>
          </a:p>
          <a:p>
            <a:pPr lvl="3"/>
            <a:r>
              <a:rPr lang="nl-BE" dirty="0" smtClean="0"/>
              <a:t>Vierde niveau</a:t>
            </a:r>
          </a:p>
          <a:p>
            <a:pPr lvl="4"/>
            <a:r>
              <a:rPr lang="nl-BE" dirty="0" smtClean="0"/>
              <a:t>Vijfde niveau</a:t>
            </a:r>
            <a:endParaRPr lang="nl-NL" dirty="0"/>
          </a:p>
        </p:txBody>
      </p:sp>
    </p:spTree>
    <p:extLst>
      <p:ext uri="{BB962C8B-B14F-4D97-AF65-F5344CB8AC3E}">
        <p14:creationId xmlns:p14="http://schemas.microsoft.com/office/powerpoint/2010/main" val="1322179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74946" y="7828328"/>
            <a:ext cx="38249384" cy="5401661"/>
          </a:xfrm>
        </p:spPr>
        <p:txBody>
          <a:bodyPr/>
          <a:lstStyle/>
          <a:p>
            <a:r>
              <a:rPr lang="en-US" smtClean="0"/>
              <a:t>Click to edit Master title style</a:t>
            </a:r>
            <a:endParaRPr lang="en-US"/>
          </a:p>
        </p:txBody>
      </p:sp>
      <p:sp>
        <p:nvSpPr>
          <p:cNvPr id="3" name="Subtitle 2"/>
          <p:cNvSpPr>
            <a:spLocks noGrp="1"/>
          </p:cNvSpPr>
          <p:nvPr>
            <p:ph type="subTitle" idx="1"/>
          </p:nvPr>
        </p:nvSpPr>
        <p:spPr>
          <a:xfrm>
            <a:off x="6749892" y="14279986"/>
            <a:ext cx="31499492" cy="6439994"/>
          </a:xfrm>
        </p:spPr>
        <p:txBody>
          <a:bodyPr/>
          <a:lstStyle>
            <a:lvl1pPr marL="0" indent="0" algn="ctr">
              <a:buNone/>
              <a:defRPr>
                <a:solidFill>
                  <a:schemeClr val="tx1">
                    <a:tint val="75000"/>
                  </a:schemeClr>
                </a:solidFill>
              </a:defRPr>
            </a:lvl1pPr>
            <a:lvl2pPr marL="2121974" indent="0" algn="ctr">
              <a:buNone/>
              <a:defRPr>
                <a:solidFill>
                  <a:schemeClr val="tx1">
                    <a:tint val="75000"/>
                  </a:schemeClr>
                </a:solidFill>
              </a:defRPr>
            </a:lvl2pPr>
            <a:lvl3pPr marL="4243948" indent="0" algn="ctr">
              <a:buNone/>
              <a:defRPr>
                <a:solidFill>
                  <a:schemeClr val="tx1">
                    <a:tint val="75000"/>
                  </a:schemeClr>
                </a:solidFill>
              </a:defRPr>
            </a:lvl3pPr>
            <a:lvl4pPr marL="6365920" indent="0" algn="ctr">
              <a:buNone/>
              <a:defRPr>
                <a:solidFill>
                  <a:schemeClr val="tx1">
                    <a:tint val="75000"/>
                  </a:schemeClr>
                </a:solidFill>
              </a:defRPr>
            </a:lvl4pPr>
            <a:lvl5pPr marL="8487894" indent="0" algn="ctr">
              <a:buNone/>
              <a:defRPr>
                <a:solidFill>
                  <a:schemeClr val="tx1">
                    <a:tint val="75000"/>
                  </a:schemeClr>
                </a:solidFill>
              </a:defRPr>
            </a:lvl5pPr>
            <a:lvl6pPr marL="10609869" indent="0" algn="ctr">
              <a:buNone/>
              <a:defRPr>
                <a:solidFill>
                  <a:schemeClr val="tx1">
                    <a:tint val="75000"/>
                  </a:schemeClr>
                </a:solidFill>
              </a:defRPr>
            </a:lvl6pPr>
            <a:lvl7pPr marL="12731842" indent="0" algn="ctr">
              <a:buNone/>
              <a:defRPr>
                <a:solidFill>
                  <a:schemeClr val="tx1">
                    <a:tint val="75000"/>
                  </a:schemeClr>
                </a:solidFill>
              </a:defRPr>
            </a:lvl7pPr>
            <a:lvl8pPr marL="14853817" indent="0" algn="ctr">
              <a:buNone/>
              <a:defRPr>
                <a:solidFill>
                  <a:schemeClr val="tx1">
                    <a:tint val="75000"/>
                  </a:schemeClr>
                </a:solidFill>
              </a:defRPr>
            </a:lvl8pPr>
            <a:lvl9pPr marL="1697579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2FB862-634A-4022-92DC-402599C93DD8}" type="datetimeFigureOut">
              <a:rPr lang="en-US" smtClean="0"/>
              <a:pPr/>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BAA5B-3E85-4051-AE25-726B5BEE6242}" type="slidenum">
              <a:rPr lang="en-US" smtClean="0"/>
              <a:pPr/>
              <a:t>‹nr.›</a:t>
            </a:fld>
            <a:endParaRPr lang="en-US"/>
          </a:p>
        </p:txBody>
      </p:sp>
    </p:spTree>
    <p:extLst>
      <p:ext uri="{BB962C8B-B14F-4D97-AF65-F5344CB8AC3E}">
        <p14:creationId xmlns:p14="http://schemas.microsoft.com/office/powerpoint/2010/main" val="7603529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hoek 9"/>
          <p:cNvSpPr/>
          <p:nvPr userDrawn="1"/>
        </p:nvSpPr>
        <p:spPr>
          <a:xfrm>
            <a:off x="0" y="0"/>
            <a:ext cx="45054349" cy="483675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nl-NL" sz="8726" dirty="0"/>
          </a:p>
        </p:txBody>
      </p:sp>
      <p:sp>
        <p:nvSpPr>
          <p:cNvPr id="1028" name="Tijdelijke aanduiding voor titel 1"/>
          <p:cNvSpPr>
            <a:spLocks noGrp="1"/>
          </p:cNvSpPr>
          <p:nvPr>
            <p:ph type="title"/>
          </p:nvPr>
        </p:nvSpPr>
        <p:spPr bwMode="auto">
          <a:xfrm>
            <a:off x="1134871" y="5013303"/>
            <a:ext cx="42729534" cy="3717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9618" tIns="209809" rIns="419618" bIns="209809" numCol="1" anchor="t" anchorCtr="0" compatLnSpc="1">
            <a:prstTxWarp prst="textNoShape">
              <a:avLst/>
            </a:prstTxWarp>
          </a:bodyPr>
          <a:lstStyle/>
          <a:p>
            <a:pPr lvl="0"/>
            <a:endParaRPr lang="nl-BE" altLang="nl-NL" dirty="0" smtClean="0"/>
          </a:p>
        </p:txBody>
      </p:sp>
      <p:sp>
        <p:nvSpPr>
          <p:cNvPr id="1029" name="Tijdelijke aanduiding voor tekst 2"/>
          <p:cNvSpPr>
            <a:spLocks noGrp="1"/>
          </p:cNvSpPr>
          <p:nvPr>
            <p:ph type="body" idx="1"/>
          </p:nvPr>
        </p:nvSpPr>
        <p:spPr bwMode="auto">
          <a:xfrm>
            <a:off x="1134871" y="9204710"/>
            <a:ext cx="42729534" cy="1512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9618" tIns="209809" rIns="419618" bIns="209809" numCol="1" anchor="t" anchorCtr="0" compatLnSpc="1">
            <a:prstTxWarp prst="textNoShape">
              <a:avLst/>
            </a:prstTxWarp>
          </a:bodyPr>
          <a:lstStyle/>
          <a:p>
            <a:pPr lvl="0"/>
            <a:r>
              <a:rPr lang="nl-BE" altLang="nl-NL" dirty="0" smtClean="0"/>
              <a:t>Klik om de tekststijl van het model te bewerken</a:t>
            </a:r>
          </a:p>
          <a:p>
            <a:pPr lvl="1"/>
            <a:r>
              <a:rPr lang="nl-BE" altLang="nl-NL" dirty="0" smtClean="0"/>
              <a:t>Tweede niveau</a:t>
            </a:r>
          </a:p>
          <a:p>
            <a:pPr lvl="2"/>
            <a:r>
              <a:rPr lang="nl-BE" altLang="nl-NL" dirty="0" smtClean="0"/>
              <a:t>Derde niveau</a:t>
            </a:r>
          </a:p>
          <a:p>
            <a:pPr lvl="3"/>
            <a:r>
              <a:rPr lang="nl-BE" altLang="nl-NL" dirty="0" smtClean="0"/>
              <a:t>Vierde niveau</a:t>
            </a:r>
          </a:p>
          <a:p>
            <a:pPr lvl="4"/>
            <a:r>
              <a:rPr lang="nl-BE" altLang="nl-NL" dirty="0" smtClean="0"/>
              <a:t>Vijfde niveau</a:t>
            </a:r>
            <a:endParaRPr lang="nl-NL" altLang="nl-NL" dirty="0" smtClean="0"/>
          </a:p>
        </p:txBody>
      </p:sp>
      <p:sp>
        <p:nvSpPr>
          <p:cNvPr id="11" name="Rechthoek 10"/>
          <p:cNvSpPr/>
          <p:nvPr userDrawn="1"/>
        </p:nvSpPr>
        <p:spPr>
          <a:xfrm>
            <a:off x="0" y="0"/>
            <a:ext cx="45054349" cy="24273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defTabSz="2205823" fontAlgn="auto">
              <a:spcBef>
                <a:spcPts val="0"/>
              </a:spcBef>
              <a:spcAft>
                <a:spcPts val="0"/>
              </a:spcAft>
              <a:defRPr/>
            </a:pPr>
            <a:endParaRPr lang="nl-NL" sz="8726" dirty="0"/>
          </a:p>
        </p:txBody>
      </p:sp>
      <p:pic>
        <p:nvPicPr>
          <p:cNvPr id="1031" name="Afbeelding 7" descr="KULEUVEN_CMYK_LOGO.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702305" y="1347804"/>
            <a:ext cx="9547931" cy="2696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2204768" rtl="0" eaLnBrk="0" fontAlgn="base" hangingPunct="0">
        <a:spcBef>
          <a:spcPct val="0"/>
        </a:spcBef>
        <a:spcAft>
          <a:spcPct val="0"/>
        </a:spcAft>
        <a:defRPr sz="19976" kern="1200">
          <a:solidFill>
            <a:schemeClr val="tx2"/>
          </a:solidFill>
          <a:latin typeface="Arial"/>
          <a:ea typeface="MS PGothic" panose="020B0600070205080204" pitchFamily="34" charset="-128"/>
          <a:cs typeface="Arial"/>
        </a:defRPr>
      </a:lvl1pPr>
      <a:lvl2pPr algn="l" defTabSz="2204768" rtl="0" eaLnBrk="0" fontAlgn="base" hangingPunct="0">
        <a:spcBef>
          <a:spcPct val="0"/>
        </a:spcBef>
        <a:spcAft>
          <a:spcPct val="0"/>
        </a:spcAft>
        <a:defRPr sz="19976">
          <a:solidFill>
            <a:srgbClr val="158CAF"/>
          </a:solidFill>
          <a:latin typeface="Arial" pitchFamily="-111" charset="0"/>
          <a:ea typeface="MS PGothic" panose="020B0600070205080204" pitchFamily="34" charset="-128"/>
        </a:defRPr>
      </a:lvl2pPr>
      <a:lvl3pPr algn="l" defTabSz="2204768" rtl="0" eaLnBrk="0" fontAlgn="base" hangingPunct="0">
        <a:spcBef>
          <a:spcPct val="0"/>
        </a:spcBef>
        <a:spcAft>
          <a:spcPct val="0"/>
        </a:spcAft>
        <a:defRPr sz="19976">
          <a:solidFill>
            <a:srgbClr val="158CAF"/>
          </a:solidFill>
          <a:latin typeface="Arial" pitchFamily="-111" charset="0"/>
          <a:ea typeface="MS PGothic" panose="020B0600070205080204" pitchFamily="34" charset="-128"/>
        </a:defRPr>
      </a:lvl3pPr>
      <a:lvl4pPr algn="l" defTabSz="2204768" rtl="0" eaLnBrk="0" fontAlgn="base" hangingPunct="0">
        <a:spcBef>
          <a:spcPct val="0"/>
        </a:spcBef>
        <a:spcAft>
          <a:spcPct val="0"/>
        </a:spcAft>
        <a:defRPr sz="19976">
          <a:solidFill>
            <a:srgbClr val="158CAF"/>
          </a:solidFill>
          <a:latin typeface="Arial" pitchFamily="-111" charset="0"/>
          <a:ea typeface="MS PGothic" panose="020B0600070205080204" pitchFamily="34" charset="-128"/>
        </a:defRPr>
      </a:lvl4pPr>
      <a:lvl5pPr algn="l" defTabSz="2204768" rtl="0" eaLnBrk="0" fontAlgn="base" hangingPunct="0">
        <a:spcBef>
          <a:spcPct val="0"/>
        </a:spcBef>
        <a:spcAft>
          <a:spcPct val="0"/>
        </a:spcAft>
        <a:defRPr sz="19976">
          <a:solidFill>
            <a:srgbClr val="158CAF"/>
          </a:solidFill>
          <a:latin typeface="Arial" pitchFamily="-111" charset="0"/>
          <a:ea typeface="MS PGothic" panose="020B0600070205080204" pitchFamily="34" charset="-128"/>
        </a:defRPr>
      </a:lvl5pPr>
      <a:lvl6pPr marL="480675" algn="l" defTabSz="2204768" rtl="0" fontAlgn="base">
        <a:spcBef>
          <a:spcPct val="0"/>
        </a:spcBef>
        <a:spcAft>
          <a:spcPct val="0"/>
        </a:spcAft>
        <a:defRPr sz="19976">
          <a:solidFill>
            <a:srgbClr val="FFFFFF"/>
          </a:solidFill>
          <a:latin typeface="Arial" pitchFamily="-111" charset="0"/>
          <a:ea typeface="ＭＳ Ｐゴシック" pitchFamily="-111" charset="-128"/>
        </a:defRPr>
      </a:lvl6pPr>
      <a:lvl7pPr marL="961353" algn="l" defTabSz="2204768" rtl="0" fontAlgn="base">
        <a:spcBef>
          <a:spcPct val="0"/>
        </a:spcBef>
        <a:spcAft>
          <a:spcPct val="0"/>
        </a:spcAft>
        <a:defRPr sz="19976">
          <a:solidFill>
            <a:srgbClr val="FFFFFF"/>
          </a:solidFill>
          <a:latin typeface="Arial" pitchFamily="-111" charset="0"/>
          <a:ea typeface="ＭＳ Ｐゴシック" pitchFamily="-111" charset="-128"/>
        </a:defRPr>
      </a:lvl7pPr>
      <a:lvl8pPr marL="1442028" algn="l" defTabSz="2204768" rtl="0" fontAlgn="base">
        <a:spcBef>
          <a:spcPct val="0"/>
        </a:spcBef>
        <a:spcAft>
          <a:spcPct val="0"/>
        </a:spcAft>
        <a:defRPr sz="19976">
          <a:solidFill>
            <a:srgbClr val="FFFFFF"/>
          </a:solidFill>
          <a:latin typeface="Arial" pitchFamily="-111" charset="0"/>
          <a:ea typeface="ＭＳ Ｐゴシック" pitchFamily="-111" charset="-128"/>
        </a:defRPr>
      </a:lvl8pPr>
      <a:lvl9pPr marL="1922705" algn="l" defTabSz="2204768" rtl="0" fontAlgn="base">
        <a:spcBef>
          <a:spcPct val="0"/>
        </a:spcBef>
        <a:spcAft>
          <a:spcPct val="0"/>
        </a:spcAft>
        <a:defRPr sz="19976">
          <a:solidFill>
            <a:srgbClr val="FFFFFF"/>
          </a:solidFill>
          <a:latin typeface="Arial" pitchFamily="-111" charset="0"/>
          <a:ea typeface="ＭＳ Ｐゴシック" pitchFamily="-111" charset="-128"/>
        </a:defRPr>
      </a:lvl9pPr>
    </p:titleStyle>
    <p:bodyStyle>
      <a:lvl1pPr marL="1653995" indent="-1653995" algn="l" defTabSz="2204768" rtl="0" eaLnBrk="0" fontAlgn="base" hangingPunct="0">
        <a:spcBef>
          <a:spcPts val="2419"/>
        </a:spcBef>
        <a:spcAft>
          <a:spcPct val="0"/>
        </a:spcAft>
        <a:buFont typeface="Arial" panose="020B0604020202020204" pitchFamily="34" charset="0"/>
        <a:buChar char="•"/>
        <a:defRPr sz="10092" kern="1200">
          <a:solidFill>
            <a:schemeClr val="tx1"/>
          </a:solidFill>
          <a:latin typeface="Arial"/>
          <a:ea typeface="MS PGothic" panose="020B0600070205080204" pitchFamily="34" charset="-128"/>
          <a:cs typeface="Arial"/>
        </a:defRPr>
      </a:lvl1pPr>
      <a:lvl2pPr marL="3583374" indent="-1378605" algn="l" defTabSz="2204768" rtl="0" eaLnBrk="0" fontAlgn="base" hangingPunct="0">
        <a:spcBef>
          <a:spcPts val="2419"/>
        </a:spcBef>
        <a:spcAft>
          <a:spcPct val="0"/>
        </a:spcAft>
        <a:buFont typeface="Arial" panose="020B0604020202020204" pitchFamily="34" charset="0"/>
        <a:buChar char="•"/>
        <a:defRPr sz="10092" kern="1200">
          <a:solidFill>
            <a:schemeClr val="tx1"/>
          </a:solidFill>
          <a:latin typeface="Arial"/>
          <a:ea typeface="MS PGothic" panose="020B0600070205080204" pitchFamily="34" charset="-128"/>
          <a:cs typeface="Arial"/>
        </a:defRPr>
      </a:lvl2pPr>
      <a:lvl3pPr marL="5514424" indent="-1101549" algn="l" defTabSz="2204768" rtl="0" eaLnBrk="0" fontAlgn="base" hangingPunct="0">
        <a:spcBef>
          <a:spcPts val="2419"/>
        </a:spcBef>
        <a:spcAft>
          <a:spcPct val="0"/>
        </a:spcAft>
        <a:buFont typeface="Arial" panose="020B0604020202020204" pitchFamily="34" charset="0"/>
        <a:buChar char="•"/>
        <a:defRPr sz="10092" kern="1200">
          <a:solidFill>
            <a:schemeClr val="tx1"/>
          </a:solidFill>
          <a:latin typeface="Arial"/>
          <a:ea typeface="MS PGothic" panose="020B0600070205080204" pitchFamily="34" charset="-128"/>
          <a:cs typeface="Arial"/>
        </a:defRPr>
      </a:lvl3pPr>
      <a:lvl4pPr marL="7719192" indent="-1101549" algn="l" defTabSz="2204768" rtl="0" eaLnBrk="0" fontAlgn="base" hangingPunct="0">
        <a:spcBef>
          <a:spcPts val="2419"/>
        </a:spcBef>
        <a:spcAft>
          <a:spcPct val="0"/>
        </a:spcAft>
        <a:buFont typeface="Arial" panose="020B0604020202020204" pitchFamily="34" charset="0"/>
        <a:buChar char="•"/>
        <a:defRPr sz="10092" kern="1200">
          <a:solidFill>
            <a:schemeClr val="tx1"/>
          </a:solidFill>
          <a:latin typeface="Arial"/>
          <a:ea typeface="MS PGothic" panose="020B0600070205080204" pitchFamily="34" charset="-128"/>
          <a:cs typeface="Arial"/>
        </a:defRPr>
      </a:lvl4pPr>
      <a:lvl5pPr marL="9925629" indent="-1101549" algn="l" defTabSz="2204768" rtl="0" eaLnBrk="0" fontAlgn="base" hangingPunct="0">
        <a:spcBef>
          <a:spcPts val="2419"/>
        </a:spcBef>
        <a:spcAft>
          <a:spcPct val="0"/>
        </a:spcAft>
        <a:buFont typeface="Arial" panose="020B0604020202020204" pitchFamily="34" charset="0"/>
        <a:buChar char="•"/>
        <a:defRPr sz="10092" kern="1200">
          <a:solidFill>
            <a:schemeClr val="tx1"/>
          </a:solidFill>
          <a:latin typeface="Arial"/>
          <a:ea typeface="MS PGothic" panose="020B0600070205080204" pitchFamily="34" charset="-128"/>
          <a:cs typeface="Arial"/>
        </a:defRPr>
      </a:lvl5pPr>
      <a:lvl6pPr marL="12132025" indent="-1102911" algn="l" defTabSz="2205823" rtl="0" eaLnBrk="1" latinLnBrk="0" hangingPunct="1">
        <a:spcBef>
          <a:spcPct val="20000"/>
        </a:spcBef>
        <a:buFont typeface="Arial"/>
        <a:buChar char="•"/>
        <a:defRPr sz="9672" kern="1200">
          <a:solidFill>
            <a:schemeClr val="tx1"/>
          </a:solidFill>
          <a:latin typeface="+mn-lt"/>
          <a:ea typeface="+mn-ea"/>
          <a:cs typeface="+mn-cs"/>
        </a:defRPr>
      </a:lvl6pPr>
      <a:lvl7pPr marL="14337849" indent="-1102911" algn="l" defTabSz="2205823" rtl="0" eaLnBrk="1" latinLnBrk="0" hangingPunct="1">
        <a:spcBef>
          <a:spcPct val="20000"/>
        </a:spcBef>
        <a:buFont typeface="Arial"/>
        <a:buChar char="•"/>
        <a:defRPr sz="9672" kern="1200">
          <a:solidFill>
            <a:schemeClr val="tx1"/>
          </a:solidFill>
          <a:latin typeface="+mn-lt"/>
          <a:ea typeface="+mn-ea"/>
          <a:cs typeface="+mn-cs"/>
        </a:defRPr>
      </a:lvl7pPr>
      <a:lvl8pPr marL="16543672" indent="-1102911" algn="l" defTabSz="2205823" rtl="0" eaLnBrk="1" latinLnBrk="0" hangingPunct="1">
        <a:spcBef>
          <a:spcPct val="20000"/>
        </a:spcBef>
        <a:buFont typeface="Arial"/>
        <a:buChar char="•"/>
        <a:defRPr sz="9672" kern="1200">
          <a:solidFill>
            <a:schemeClr val="tx1"/>
          </a:solidFill>
          <a:latin typeface="+mn-lt"/>
          <a:ea typeface="+mn-ea"/>
          <a:cs typeface="+mn-cs"/>
        </a:defRPr>
      </a:lvl8pPr>
      <a:lvl9pPr marL="18749495" indent="-1102911" algn="l" defTabSz="2205823" rtl="0" eaLnBrk="1" latinLnBrk="0" hangingPunct="1">
        <a:spcBef>
          <a:spcPct val="20000"/>
        </a:spcBef>
        <a:buFont typeface="Arial"/>
        <a:buChar char="•"/>
        <a:defRPr sz="9672" kern="1200">
          <a:solidFill>
            <a:schemeClr val="tx1"/>
          </a:solidFill>
          <a:latin typeface="+mn-lt"/>
          <a:ea typeface="+mn-ea"/>
          <a:cs typeface="+mn-cs"/>
        </a:defRPr>
      </a:lvl9pPr>
    </p:bodyStyle>
    <p:otherStyle>
      <a:defPPr>
        <a:defRPr lang="nl-NL"/>
      </a:defPPr>
      <a:lvl1pPr marL="0" algn="l" defTabSz="2205823" rtl="0" eaLnBrk="1" latinLnBrk="0" hangingPunct="1">
        <a:defRPr sz="8726" kern="1200">
          <a:solidFill>
            <a:schemeClr val="tx1"/>
          </a:solidFill>
          <a:latin typeface="+mn-lt"/>
          <a:ea typeface="+mn-ea"/>
          <a:cs typeface="+mn-cs"/>
        </a:defRPr>
      </a:lvl1pPr>
      <a:lvl2pPr marL="2205823" algn="l" defTabSz="2205823" rtl="0" eaLnBrk="1" latinLnBrk="0" hangingPunct="1">
        <a:defRPr sz="8726" kern="1200">
          <a:solidFill>
            <a:schemeClr val="tx1"/>
          </a:solidFill>
          <a:latin typeface="+mn-lt"/>
          <a:ea typeface="+mn-ea"/>
          <a:cs typeface="+mn-cs"/>
        </a:defRPr>
      </a:lvl2pPr>
      <a:lvl3pPr marL="4411646" algn="l" defTabSz="2205823" rtl="0" eaLnBrk="1" latinLnBrk="0" hangingPunct="1">
        <a:defRPr sz="8726" kern="1200">
          <a:solidFill>
            <a:schemeClr val="tx1"/>
          </a:solidFill>
          <a:latin typeface="+mn-lt"/>
          <a:ea typeface="+mn-ea"/>
          <a:cs typeface="+mn-cs"/>
        </a:defRPr>
      </a:lvl3pPr>
      <a:lvl4pPr marL="6617468" algn="l" defTabSz="2205823" rtl="0" eaLnBrk="1" latinLnBrk="0" hangingPunct="1">
        <a:defRPr sz="8726" kern="1200">
          <a:solidFill>
            <a:schemeClr val="tx1"/>
          </a:solidFill>
          <a:latin typeface="+mn-lt"/>
          <a:ea typeface="+mn-ea"/>
          <a:cs typeface="+mn-cs"/>
        </a:defRPr>
      </a:lvl4pPr>
      <a:lvl5pPr marL="8823292" algn="l" defTabSz="2205823" rtl="0" eaLnBrk="1" latinLnBrk="0" hangingPunct="1">
        <a:defRPr sz="8726" kern="1200">
          <a:solidFill>
            <a:schemeClr val="tx1"/>
          </a:solidFill>
          <a:latin typeface="+mn-lt"/>
          <a:ea typeface="+mn-ea"/>
          <a:cs typeface="+mn-cs"/>
        </a:defRPr>
      </a:lvl5pPr>
      <a:lvl6pPr marL="11029115" algn="l" defTabSz="2205823" rtl="0" eaLnBrk="1" latinLnBrk="0" hangingPunct="1">
        <a:defRPr sz="8726" kern="1200">
          <a:solidFill>
            <a:schemeClr val="tx1"/>
          </a:solidFill>
          <a:latin typeface="+mn-lt"/>
          <a:ea typeface="+mn-ea"/>
          <a:cs typeface="+mn-cs"/>
        </a:defRPr>
      </a:lvl6pPr>
      <a:lvl7pPr marL="13234938" algn="l" defTabSz="2205823" rtl="0" eaLnBrk="1" latinLnBrk="0" hangingPunct="1">
        <a:defRPr sz="8726" kern="1200">
          <a:solidFill>
            <a:schemeClr val="tx1"/>
          </a:solidFill>
          <a:latin typeface="+mn-lt"/>
          <a:ea typeface="+mn-ea"/>
          <a:cs typeface="+mn-cs"/>
        </a:defRPr>
      </a:lvl7pPr>
      <a:lvl8pPr marL="15440761" algn="l" defTabSz="2205823" rtl="0" eaLnBrk="1" latinLnBrk="0" hangingPunct="1">
        <a:defRPr sz="8726" kern="1200">
          <a:solidFill>
            <a:schemeClr val="tx1"/>
          </a:solidFill>
          <a:latin typeface="+mn-lt"/>
          <a:ea typeface="+mn-ea"/>
          <a:cs typeface="+mn-cs"/>
        </a:defRPr>
      </a:lvl8pPr>
      <a:lvl9pPr marL="17646582" algn="l" defTabSz="2205823" rtl="0" eaLnBrk="1" latinLnBrk="0" hangingPunct="1">
        <a:defRPr sz="87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2425018" y="5292000"/>
            <a:ext cx="9461632" cy="19440000"/>
          </a:xfrm>
          <a:prstGeom prst="rect">
            <a:avLst/>
          </a:prstGeom>
          <a:solidFill>
            <a:schemeClr val="bg1"/>
          </a:solidFill>
          <a:ln/>
        </p:spPr>
        <p:style>
          <a:lnRef idx="1">
            <a:schemeClr val="accent1"/>
          </a:lnRef>
          <a:fillRef idx="2">
            <a:schemeClr val="accent1"/>
          </a:fillRef>
          <a:effectRef idx="1">
            <a:schemeClr val="accent1"/>
          </a:effectRef>
          <a:fontRef idx="minor">
            <a:schemeClr val="dk1"/>
          </a:fontRef>
        </p:style>
        <p:txBody>
          <a:bodyPr lIns="176823" tIns="353646" rIns="176823" bIns="176823"/>
          <a:lstStyle/>
          <a:p>
            <a:pPr>
              <a:spcAft>
                <a:spcPts val="1161"/>
              </a:spcAft>
              <a:defRPr/>
            </a:pPr>
            <a:endParaRPr lang="en-US" altLang="ko-KR" sz="3094" b="1" dirty="0">
              <a:solidFill>
                <a:srgbClr val="336600"/>
              </a:solidFill>
            </a:endParaRPr>
          </a:p>
          <a:p>
            <a:pPr>
              <a:spcAft>
                <a:spcPts val="1161"/>
              </a:spcAft>
              <a:defRPr/>
            </a:pPr>
            <a:endParaRPr lang="en-US" altLang="ko-KR" sz="3094" b="1" dirty="0">
              <a:solidFill>
                <a:srgbClr val="336600"/>
              </a:solidFill>
            </a:endParaRPr>
          </a:p>
          <a:p>
            <a:pPr>
              <a:spcAft>
                <a:spcPts val="1161"/>
              </a:spcAft>
              <a:defRPr/>
            </a:pPr>
            <a:endParaRPr lang="en-US" altLang="ko-KR" sz="3094" b="1" dirty="0">
              <a:solidFill>
                <a:srgbClr val="336600"/>
              </a:solidFill>
            </a:endParaRPr>
          </a:p>
          <a:p>
            <a:pPr>
              <a:spcAft>
                <a:spcPts val="1161"/>
              </a:spcAft>
              <a:defRPr/>
            </a:pPr>
            <a:endParaRPr lang="en-US" altLang="ko-KR" sz="3094" b="1" dirty="0">
              <a:solidFill>
                <a:srgbClr val="336600"/>
              </a:solidFill>
            </a:endParaRPr>
          </a:p>
          <a:p>
            <a:pPr>
              <a:spcAft>
                <a:spcPts val="1161"/>
              </a:spcAft>
              <a:defRPr/>
            </a:pPr>
            <a:endParaRPr lang="en-US" altLang="ko-KR" sz="3094" b="1" dirty="0">
              <a:solidFill>
                <a:srgbClr val="336600"/>
              </a:solidFill>
            </a:endParaRPr>
          </a:p>
          <a:p>
            <a:pPr>
              <a:spcAft>
                <a:spcPts val="1161"/>
              </a:spcAft>
              <a:defRPr/>
            </a:pPr>
            <a:endParaRPr lang="en-US" altLang="ko-KR" sz="3094" b="1" dirty="0">
              <a:solidFill>
                <a:srgbClr val="336600"/>
              </a:solidFill>
            </a:endParaRPr>
          </a:p>
          <a:p>
            <a:pPr>
              <a:spcAft>
                <a:spcPts val="1161"/>
              </a:spcAft>
              <a:defRPr/>
            </a:pPr>
            <a:endParaRPr lang="en-US" altLang="ko-KR" sz="3094" b="1" dirty="0">
              <a:solidFill>
                <a:srgbClr val="336600"/>
              </a:solidFill>
            </a:endParaRPr>
          </a:p>
          <a:p>
            <a:pPr>
              <a:spcAft>
                <a:spcPts val="1161"/>
              </a:spcAft>
              <a:defRPr/>
            </a:pPr>
            <a:endParaRPr lang="en-US" altLang="ko-KR" sz="3094" b="1" dirty="0">
              <a:solidFill>
                <a:srgbClr val="336600"/>
              </a:solidFill>
            </a:endParaRPr>
          </a:p>
          <a:p>
            <a:pPr>
              <a:spcAft>
                <a:spcPts val="1161"/>
              </a:spcAft>
              <a:defRPr/>
            </a:pPr>
            <a:endParaRPr lang="en-US" altLang="ko-KR" sz="3094" b="1" dirty="0">
              <a:solidFill>
                <a:srgbClr val="336600"/>
              </a:solidFill>
            </a:endParaRPr>
          </a:p>
          <a:p>
            <a:pPr algn="just">
              <a:spcAft>
                <a:spcPts val="1161"/>
              </a:spcAft>
              <a:defRPr/>
            </a:pPr>
            <a:r>
              <a:rPr lang="en-US" altLang="ko-KR" sz="2944" b="1" dirty="0" err="1" smtClean="0">
                <a:solidFill>
                  <a:schemeClr val="tx2"/>
                </a:solidFill>
              </a:rPr>
              <a:t>Subtitel</a:t>
            </a:r>
            <a:endParaRPr lang="ko-KR" altLang="en-US" sz="2944" b="1" dirty="0">
              <a:solidFill>
                <a:schemeClr val="tx2"/>
              </a:solidFill>
            </a:endParaRPr>
          </a:p>
          <a:p>
            <a:pPr algn="just"/>
            <a:r>
              <a:rPr lang="en-US" sz="2523" dirty="0">
                <a:solidFill>
                  <a:schemeClr val="tx1"/>
                </a:solidFill>
              </a:rPr>
              <a:t>Lorem ipsum dolor sit amet, consectetur adipiscing elit. </a:t>
            </a:r>
            <a:r>
              <a:rPr lang="en-US" sz="2523" dirty="0" err="1">
                <a:solidFill>
                  <a:schemeClr val="tx1"/>
                </a:solidFill>
              </a:rPr>
              <a:t>Proin</a:t>
            </a:r>
            <a:r>
              <a:rPr lang="en-US" sz="2523" dirty="0">
                <a:solidFill>
                  <a:schemeClr val="tx1"/>
                </a:solidFill>
              </a:rPr>
              <a:t> et </a:t>
            </a:r>
            <a:r>
              <a:rPr lang="en-US" sz="2523" dirty="0" err="1">
                <a:solidFill>
                  <a:schemeClr val="tx1"/>
                </a:solidFill>
              </a:rPr>
              <a:t>augue</a:t>
            </a:r>
            <a:r>
              <a:rPr lang="en-US" sz="2523" dirty="0">
                <a:solidFill>
                  <a:schemeClr val="tx1"/>
                </a:solidFill>
              </a:rPr>
              <a:t> </a:t>
            </a:r>
            <a:r>
              <a:rPr lang="en-US" sz="2523" dirty="0" err="1">
                <a:solidFill>
                  <a:schemeClr val="tx1"/>
                </a:solidFill>
              </a:rPr>
              <a:t>laoreet</a:t>
            </a:r>
            <a:r>
              <a:rPr lang="en-US" sz="2523" dirty="0">
                <a:solidFill>
                  <a:schemeClr val="tx1"/>
                </a:solidFill>
              </a:rPr>
              <a:t>, </a:t>
            </a:r>
            <a:r>
              <a:rPr lang="en-US" sz="2523" dirty="0" err="1">
                <a:solidFill>
                  <a:schemeClr val="tx1"/>
                </a:solidFill>
              </a:rPr>
              <a:t>feugiat</a:t>
            </a:r>
            <a:r>
              <a:rPr lang="en-US" sz="2523" dirty="0">
                <a:solidFill>
                  <a:schemeClr val="tx1"/>
                </a:solidFill>
              </a:rPr>
              <a:t> </a:t>
            </a:r>
            <a:r>
              <a:rPr lang="en-US" sz="2523" dirty="0" err="1">
                <a:solidFill>
                  <a:schemeClr val="tx1"/>
                </a:solidFill>
              </a:rPr>
              <a:t>nisl</a:t>
            </a:r>
            <a:r>
              <a:rPr lang="en-US" sz="2523" dirty="0">
                <a:solidFill>
                  <a:schemeClr val="tx1"/>
                </a:solidFill>
              </a:rPr>
              <a:t> a, </a:t>
            </a:r>
            <a:r>
              <a:rPr lang="en-US" sz="2523" dirty="0" err="1">
                <a:solidFill>
                  <a:schemeClr val="tx1"/>
                </a:solidFill>
              </a:rPr>
              <a:t>sagittis</a:t>
            </a:r>
            <a:r>
              <a:rPr lang="en-US" sz="2523" dirty="0">
                <a:solidFill>
                  <a:schemeClr val="tx1"/>
                </a:solidFill>
              </a:rPr>
              <a:t> est. </a:t>
            </a:r>
            <a:r>
              <a:rPr lang="en-US" sz="2523" dirty="0" err="1">
                <a:solidFill>
                  <a:schemeClr val="tx1"/>
                </a:solidFill>
              </a:rPr>
              <a:t>Aliquam</a:t>
            </a:r>
            <a:r>
              <a:rPr lang="en-US" sz="2523" dirty="0">
                <a:solidFill>
                  <a:schemeClr val="tx1"/>
                </a:solidFill>
              </a:rPr>
              <a:t> convallis </a:t>
            </a:r>
            <a:r>
              <a:rPr lang="en-US" sz="2523" dirty="0" err="1">
                <a:solidFill>
                  <a:schemeClr val="tx1"/>
                </a:solidFill>
              </a:rPr>
              <a:t>viverra</a:t>
            </a:r>
            <a:r>
              <a:rPr lang="en-US" sz="2523" dirty="0">
                <a:solidFill>
                  <a:schemeClr val="tx1"/>
                </a:solidFill>
              </a:rPr>
              <a:t> ipsum </a:t>
            </a:r>
            <a:r>
              <a:rPr lang="en-US" sz="2523" dirty="0" err="1">
                <a:solidFill>
                  <a:schemeClr val="tx1"/>
                </a:solidFill>
              </a:rPr>
              <a:t>sagittis</a:t>
            </a:r>
            <a:r>
              <a:rPr lang="en-US" sz="2523" dirty="0">
                <a:solidFill>
                  <a:schemeClr val="tx1"/>
                </a:solidFill>
              </a:rPr>
              <a:t> </a:t>
            </a:r>
            <a:r>
              <a:rPr lang="en-US" sz="2523" dirty="0" err="1">
                <a:solidFill>
                  <a:schemeClr val="tx1"/>
                </a:solidFill>
              </a:rPr>
              <a:t>ultricies</a:t>
            </a:r>
            <a:r>
              <a:rPr lang="en-US" sz="2523" dirty="0">
                <a:solidFill>
                  <a:schemeClr val="tx1"/>
                </a:solidFill>
              </a:rPr>
              <a:t>. </a:t>
            </a:r>
            <a:r>
              <a:rPr lang="en-US" sz="2523" dirty="0" err="1">
                <a:solidFill>
                  <a:schemeClr val="tx1"/>
                </a:solidFill>
              </a:rPr>
              <a:t>Nullam</a:t>
            </a:r>
            <a:r>
              <a:rPr lang="en-US" sz="2523" dirty="0">
                <a:solidFill>
                  <a:schemeClr val="tx1"/>
                </a:solidFill>
              </a:rPr>
              <a:t> porta quam </a:t>
            </a:r>
            <a:r>
              <a:rPr lang="en-US" sz="2523" dirty="0" err="1">
                <a:solidFill>
                  <a:schemeClr val="tx1"/>
                </a:solidFill>
              </a:rPr>
              <a:t>eu</a:t>
            </a:r>
            <a:r>
              <a:rPr lang="en-US" sz="2523" dirty="0">
                <a:solidFill>
                  <a:schemeClr val="tx1"/>
                </a:solidFill>
              </a:rPr>
              <a:t> </a:t>
            </a:r>
            <a:r>
              <a:rPr lang="en-US" sz="2523" dirty="0" err="1">
                <a:solidFill>
                  <a:schemeClr val="tx1"/>
                </a:solidFill>
              </a:rPr>
              <a:t>venenatis</a:t>
            </a:r>
            <a:r>
              <a:rPr lang="en-US" sz="2523" dirty="0">
                <a:solidFill>
                  <a:schemeClr val="tx1"/>
                </a:solidFill>
              </a:rPr>
              <a:t> </a:t>
            </a:r>
            <a:r>
              <a:rPr lang="en-US" sz="2523" dirty="0" err="1">
                <a:solidFill>
                  <a:schemeClr val="tx1"/>
                </a:solidFill>
              </a:rPr>
              <a:t>vestibulum</a:t>
            </a:r>
            <a:r>
              <a:rPr lang="en-US" sz="2523" dirty="0">
                <a:solidFill>
                  <a:schemeClr val="tx1"/>
                </a:solidFill>
              </a:rPr>
              <a:t>. </a:t>
            </a:r>
            <a:r>
              <a:rPr lang="en-US" sz="2523" dirty="0" err="1">
                <a:solidFill>
                  <a:schemeClr val="tx1"/>
                </a:solidFill>
              </a:rPr>
              <a:t>Duis</a:t>
            </a:r>
            <a:r>
              <a:rPr lang="en-US" sz="2523" dirty="0">
                <a:solidFill>
                  <a:schemeClr val="tx1"/>
                </a:solidFill>
              </a:rPr>
              <a:t> semper </a:t>
            </a:r>
            <a:r>
              <a:rPr lang="en-US" sz="2523" dirty="0" err="1">
                <a:solidFill>
                  <a:schemeClr val="tx1"/>
                </a:solidFill>
              </a:rPr>
              <a:t>finibus</a:t>
            </a:r>
            <a:r>
              <a:rPr lang="en-US" sz="2523" dirty="0">
                <a:solidFill>
                  <a:schemeClr val="tx1"/>
                </a:solidFill>
              </a:rPr>
              <a:t> </a:t>
            </a:r>
            <a:r>
              <a:rPr lang="en-US" sz="2523" dirty="0" err="1">
                <a:solidFill>
                  <a:schemeClr val="tx1"/>
                </a:solidFill>
              </a:rPr>
              <a:t>neque</a:t>
            </a:r>
            <a:r>
              <a:rPr lang="en-US" sz="2523" dirty="0">
                <a:solidFill>
                  <a:schemeClr val="tx1"/>
                </a:solidFill>
              </a:rPr>
              <a:t> </a:t>
            </a:r>
            <a:r>
              <a:rPr lang="en-US" sz="2523" dirty="0" err="1">
                <a:solidFill>
                  <a:schemeClr val="tx1"/>
                </a:solidFill>
              </a:rPr>
              <a:t>eget</a:t>
            </a:r>
            <a:r>
              <a:rPr lang="en-US" sz="2523" dirty="0">
                <a:solidFill>
                  <a:schemeClr val="tx1"/>
                </a:solidFill>
              </a:rPr>
              <a:t> </a:t>
            </a:r>
            <a:r>
              <a:rPr lang="en-US" sz="2523" dirty="0" err="1">
                <a:solidFill>
                  <a:schemeClr val="tx1"/>
                </a:solidFill>
              </a:rPr>
              <a:t>porttitor</a:t>
            </a:r>
            <a:r>
              <a:rPr lang="en-US" sz="2523" dirty="0">
                <a:solidFill>
                  <a:schemeClr val="tx1"/>
                </a:solidFill>
              </a:rPr>
              <a:t>. </a:t>
            </a:r>
            <a:r>
              <a:rPr lang="en-US" sz="2523" dirty="0" err="1">
                <a:solidFill>
                  <a:schemeClr val="tx1"/>
                </a:solidFill>
              </a:rPr>
              <a:t>Aliquam</a:t>
            </a:r>
            <a:r>
              <a:rPr lang="en-US" sz="2523" dirty="0">
                <a:solidFill>
                  <a:schemeClr val="tx1"/>
                </a:solidFill>
              </a:rPr>
              <a:t> </a:t>
            </a:r>
            <a:r>
              <a:rPr lang="en-US" sz="2523" dirty="0" err="1">
                <a:solidFill>
                  <a:schemeClr val="tx1"/>
                </a:solidFill>
              </a:rPr>
              <a:t>tristique</a:t>
            </a:r>
            <a:r>
              <a:rPr lang="en-US" sz="2523" dirty="0">
                <a:solidFill>
                  <a:schemeClr val="tx1"/>
                </a:solidFill>
              </a:rPr>
              <a:t> </a:t>
            </a:r>
            <a:r>
              <a:rPr lang="en-US" sz="2523" dirty="0" err="1">
                <a:solidFill>
                  <a:schemeClr val="tx1"/>
                </a:solidFill>
              </a:rPr>
              <a:t>metus</a:t>
            </a:r>
            <a:r>
              <a:rPr lang="en-US" sz="2523" dirty="0">
                <a:solidFill>
                  <a:schemeClr val="tx1"/>
                </a:solidFill>
              </a:rPr>
              <a:t> </a:t>
            </a:r>
            <a:r>
              <a:rPr lang="en-US" sz="2523" dirty="0" err="1">
                <a:solidFill>
                  <a:schemeClr val="tx1"/>
                </a:solidFill>
              </a:rPr>
              <a:t>eu</a:t>
            </a:r>
            <a:r>
              <a:rPr lang="en-US" sz="2523" dirty="0">
                <a:solidFill>
                  <a:schemeClr val="tx1"/>
                </a:solidFill>
              </a:rPr>
              <a:t> mi </a:t>
            </a:r>
            <a:r>
              <a:rPr lang="en-US" sz="2523" dirty="0" err="1">
                <a:solidFill>
                  <a:schemeClr val="tx1"/>
                </a:solidFill>
              </a:rPr>
              <a:t>ullamcorper</a:t>
            </a:r>
            <a:r>
              <a:rPr lang="en-US" sz="2523" dirty="0">
                <a:solidFill>
                  <a:schemeClr val="tx1"/>
                </a:solidFill>
              </a:rPr>
              <a:t> </a:t>
            </a:r>
            <a:r>
              <a:rPr lang="en-US" sz="2523" dirty="0" err="1">
                <a:solidFill>
                  <a:schemeClr val="tx1"/>
                </a:solidFill>
              </a:rPr>
              <a:t>faucibus</a:t>
            </a:r>
            <a:r>
              <a:rPr lang="en-US" sz="2523" dirty="0">
                <a:solidFill>
                  <a:schemeClr val="tx1"/>
                </a:solidFill>
              </a:rPr>
              <a:t>. </a:t>
            </a:r>
            <a:r>
              <a:rPr lang="en-US" sz="2523" dirty="0" err="1">
                <a:solidFill>
                  <a:schemeClr val="tx1"/>
                </a:solidFill>
              </a:rPr>
              <a:t>Duis</a:t>
            </a:r>
            <a:r>
              <a:rPr lang="en-US" sz="2523" dirty="0">
                <a:solidFill>
                  <a:schemeClr val="tx1"/>
                </a:solidFill>
              </a:rPr>
              <a:t> sit </a:t>
            </a:r>
            <a:r>
              <a:rPr lang="en-US" sz="2523" dirty="0" err="1">
                <a:solidFill>
                  <a:schemeClr val="tx1"/>
                </a:solidFill>
              </a:rPr>
              <a:t>amet</a:t>
            </a:r>
            <a:r>
              <a:rPr lang="en-US" sz="2523" dirty="0">
                <a:solidFill>
                  <a:schemeClr val="tx1"/>
                </a:solidFill>
              </a:rPr>
              <a:t> </a:t>
            </a:r>
            <a:r>
              <a:rPr lang="en-US" sz="2523" dirty="0" err="1">
                <a:solidFill>
                  <a:schemeClr val="tx1"/>
                </a:solidFill>
              </a:rPr>
              <a:t>justo</a:t>
            </a:r>
            <a:r>
              <a:rPr lang="en-US" sz="2523" dirty="0">
                <a:solidFill>
                  <a:schemeClr val="tx1"/>
                </a:solidFill>
              </a:rPr>
              <a:t> </a:t>
            </a:r>
            <a:r>
              <a:rPr lang="en-US" sz="2523" dirty="0" err="1">
                <a:solidFill>
                  <a:schemeClr val="tx1"/>
                </a:solidFill>
              </a:rPr>
              <a:t>scelerisque</a:t>
            </a:r>
            <a:r>
              <a:rPr lang="en-US" sz="2523" dirty="0">
                <a:solidFill>
                  <a:schemeClr val="tx1"/>
                </a:solidFill>
              </a:rPr>
              <a:t>, </a:t>
            </a:r>
            <a:r>
              <a:rPr lang="en-US" sz="2523" dirty="0" err="1">
                <a:solidFill>
                  <a:schemeClr val="tx1"/>
                </a:solidFill>
              </a:rPr>
              <a:t>dignissim</a:t>
            </a:r>
            <a:r>
              <a:rPr lang="en-US" sz="2523" dirty="0">
                <a:solidFill>
                  <a:schemeClr val="tx1"/>
                </a:solidFill>
              </a:rPr>
              <a:t> quam </a:t>
            </a:r>
            <a:r>
              <a:rPr lang="en-US" sz="2523" dirty="0" err="1">
                <a:solidFill>
                  <a:schemeClr val="tx1"/>
                </a:solidFill>
              </a:rPr>
              <a:t>nec</a:t>
            </a:r>
            <a:r>
              <a:rPr lang="en-US" sz="2523" dirty="0">
                <a:solidFill>
                  <a:schemeClr val="tx1"/>
                </a:solidFill>
              </a:rPr>
              <a:t>, </a:t>
            </a:r>
            <a:r>
              <a:rPr lang="en-US" sz="2523" dirty="0" err="1">
                <a:solidFill>
                  <a:schemeClr val="tx1"/>
                </a:solidFill>
              </a:rPr>
              <a:t>luctus</a:t>
            </a:r>
            <a:r>
              <a:rPr lang="en-US" sz="2523" dirty="0">
                <a:solidFill>
                  <a:schemeClr val="tx1"/>
                </a:solidFill>
              </a:rPr>
              <a:t> ipsum. </a:t>
            </a:r>
            <a:r>
              <a:rPr lang="en-US" sz="2523" dirty="0" err="1">
                <a:solidFill>
                  <a:schemeClr val="tx1"/>
                </a:solidFill>
              </a:rPr>
              <a:t>Aliquam</a:t>
            </a:r>
            <a:r>
              <a:rPr lang="en-US" sz="2523" dirty="0">
                <a:solidFill>
                  <a:schemeClr val="tx1"/>
                </a:solidFill>
              </a:rPr>
              <a:t> </a:t>
            </a:r>
            <a:r>
              <a:rPr lang="en-US" sz="2523" dirty="0" err="1">
                <a:solidFill>
                  <a:schemeClr val="tx1"/>
                </a:solidFill>
              </a:rPr>
              <a:t>faucibus</a:t>
            </a:r>
            <a:r>
              <a:rPr lang="en-US" sz="2523" dirty="0">
                <a:solidFill>
                  <a:schemeClr val="tx1"/>
                </a:solidFill>
              </a:rPr>
              <a:t> </a:t>
            </a:r>
            <a:r>
              <a:rPr lang="en-US" sz="2523" dirty="0" err="1">
                <a:solidFill>
                  <a:schemeClr val="tx1"/>
                </a:solidFill>
              </a:rPr>
              <a:t>nisl</a:t>
            </a:r>
            <a:r>
              <a:rPr lang="en-US" sz="2523" dirty="0">
                <a:solidFill>
                  <a:schemeClr val="tx1"/>
                </a:solidFill>
              </a:rPr>
              <a:t> sit </a:t>
            </a:r>
            <a:r>
              <a:rPr lang="en-US" sz="2523" dirty="0" err="1">
                <a:solidFill>
                  <a:schemeClr val="tx1"/>
                </a:solidFill>
              </a:rPr>
              <a:t>amet</a:t>
            </a:r>
            <a:r>
              <a:rPr lang="en-US" sz="2523" dirty="0">
                <a:solidFill>
                  <a:schemeClr val="tx1"/>
                </a:solidFill>
              </a:rPr>
              <a:t> magna cursus </a:t>
            </a:r>
            <a:r>
              <a:rPr lang="en-US" sz="2523" dirty="0" err="1">
                <a:solidFill>
                  <a:schemeClr val="tx1"/>
                </a:solidFill>
              </a:rPr>
              <a:t>tincidunt</a:t>
            </a:r>
            <a:r>
              <a:rPr lang="en-US" sz="2523" dirty="0">
                <a:solidFill>
                  <a:schemeClr val="tx1"/>
                </a:solidFill>
              </a:rPr>
              <a:t>.</a:t>
            </a:r>
          </a:p>
          <a:p>
            <a:pPr algn="just"/>
            <a:endParaRPr lang="en-US" sz="2523" dirty="0">
              <a:solidFill>
                <a:schemeClr val="tx1"/>
              </a:solidFill>
            </a:endParaRPr>
          </a:p>
          <a:p>
            <a:pPr marL="360508" indent="-360508" algn="just">
              <a:buFont typeface="Arial" panose="020B0604020202020204" pitchFamily="34" charset="0"/>
              <a:buChar char="•"/>
            </a:pPr>
            <a:r>
              <a:rPr lang="en-US" sz="2523" dirty="0" err="1">
                <a:solidFill>
                  <a:schemeClr val="tx1"/>
                </a:solidFill>
              </a:rPr>
              <a:t>Curabitur</a:t>
            </a:r>
            <a:r>
              <a:rPr lang="en-US" sz="2523" dirty="0">
                <a:solidFill>
                  <a:schemeClr val="tx1"/>
                </a:solidFill>
              </a:rPr>
              <a:t> et </a:t>
            </a:r>
            <a:r>
              <a:rPr lang="en-US" sz="2523" dirty="0" err="1">
                <a:solidFill>
                  <a:schemeClr val="tx1"/>
                </a:solidFill>
              </a:rPr>
              <a:t>velit</a:t>
            </a:r>
            <a:r>
              <a:rPr lang="en-US" sz="2523" dirty="0">
                <a:solidFill>
                  <a:schemeClr val="tx1"/>
                </a:solidFill>
              </a:rPr>
              <a:t> </a:t>
            </a:r>
            <a:r>
              <a:rPr lang="en-US" sz="2523" dirty="0" err="1">
                <a:solidFill>
                  <a:schemeClr val="tx1"/>
                </a:solidFill>
              </a:rPr>
              <a:t>nibh</a:t>
            </a:r>
            <a:r>
              <a:rPr lang="en-US" sz="2523" dirty="0">
                <a:solidFill>
                  <a:schemeClr val="tx1"/>
                </a:solidFill>
              </a:rPr>
              <a:t>. </a:t>
            </a:r>
            <a:r>
              <a:rPr lang="en-US" sz="2523" dirty="0" err="1">
                <a:solidFill>
                  <a:schemeClr val="tx1"/>
                </a:solidFill>
              </a:rPr>
              <a:t>Fusce</a:t>
            </a:r>
            <a:r>
              <a:rPr lang="en-US" sz="2523" dirty="0">
                <a:solidFill>
                  <a:schemeClr val="tx1"/>
                </a:solidFill>
              </a:rPr>
              <a:t> et </a:t>
            </a:r>
            <a:r>
              <a:rPr lang="en-US" sz="2523" dirty="0" err="1">
                <a:solidFill>
                  <a:schemeClr val="tx1"/>
                </a:solidFill>
              </a:rPr>
              <a:t>accumsan</a:t>
            </a:r>
            <a:r>
              <a:rPr lang="en-US" sz="2523" dirty="0">
                <a:solidFill>
                  <a:schemeClr val="tx1"/>
                </a:solidFill>
              </a:rPr>
              <a:t> </a:t>
            </a:r>
            <a:r>
              <a:rPr lang="en-US" sz="2523" dirty="0" err="1">
                <a:solidFill>
                  <a:schemeClr val="tx1"/>
                </a:solidFill>
              </a:rPr>
              <a:t>metus</a:t>
            </a:r>
            <a:r>
              <a:rPr lang="en-US" sz="2523" dirty="0">
                <a:solidFill>
                  <a:schemeClr val="tx1"/>
                </a:solidFill>
              </a:rPr>
              <a:t>. </a:t>
            </a:r>
            <a:r>
              <a:rPr lang="en-US" sz="2523" dirty="0" err="1">
                <a:solidFill>
                  <a:schemeClr val="tx1"/>
                </a:solidFill>
              </a:rPr>
              <a:t>Ut</a:t>
            </a:r>
            <a:r>
              <a:rPr lang="en-US" sz="2523" dirty="0">
                <a:solidFill>
                  <a:schemeClr val="tx1"/>
                </a:solidFill>
              </a:rPr>
              <a:t> sit </a:t>
            </a:r>
            <a:r>
              <a:rPr lang="en-US" sz="2523" dirty="0" err="1">
                <a:solidFill>
                  <a:schemeClr val="tx1"/>
                </a:solidFill>
              </a:rPr>
              <a:t>amet</a:t>
            </a:r>
            <a:r>
              <a:rPr lang="en-US" sz="2523" dirty="0">
                <a:solidFill>
                  <a:schemeClr val="tx1"/>
                </a:solidFill>
              </a:rPr>
              <a:t> </a:t>
            </a:r>
            <a:r>
              <a:rPr lang="en-US" sz="2523" dirty="0" err="1">
                <a:solidFill>
                  <a:schemeClr val="tx1"/>
                </a:solidFill>
              </a:rPr>
              <a:t>elementum</a:t>
            </a:r>
            <a:r>
              <a:rPr lang="en-US" sz="2523" dirty="0">
                <a:solidFill>
                  <a:schemeClr val="tx1"/>
                </a:solidFill>
              </a:rPr>
              <a:t> magna, </a:t>
            </a:r>
            <a:r>
              <a:rPr lang="en-US" sz="2523" dirty="0" err="1">
                <a:solidFill>
                  <a:schemeClr val="tx1"/>
                </a:solidFill>
              </a:rPr>
              <a:t>eu</a:t>
            </a:r>
            <a:r>
              <a:rPr lang="en-US" sz="2523" dirty="0">
                <a:solidFill>
                  <a:schemeClr val="tx1"/>
                </a:solidFill>
              </a:rPr>
              <a:t> </a:t>
            </a:r>
            <a:r>
              <a:rPr lang="en-US" sz="2523" dirty="0" err="1">
                <a:solidFill>
                  <a:schemeClr val="tx1"/>
                </a:solidFill>
              </a:rPr>
              <a:t>sodales</a:t>
            </a:r>
            <a:r>
              <a:rPr lang="en-US" sz="2523" dirty="0">
                <a:solidFill>
                  <a:schemeClr val="tx1"/>
                </a:solidFill>
              </a:rPr>
              <a:t> </a:t>
            </a:r>
            <a:r>
              <a:rPr lang="en-US" sz="2523" dirty="0" err="1">
                <a:solidFill>
                  <a:schemeClr val="tx1"/>
                </a:solidFill>
              </a:rPr>
              <a:t>enim</a:t>
            </a:r>
            <a:r>
              <a:rPr lang="en-US" sz="2523" dirty="0">
                <a:solidFill>
                  <a:schemeClr val="tx1"/>
                </a:solidFill>
              </a:rPr>
              <a:t>. </a:t>
            </a:r>
            <a:r>
              <a:rPr lang="en-US" sz="2523" dirty="0" err="1">
                <a:solidFill>
                  <a:schemeClr val="tx1"/>
                </a:solidFill>
              </a:rPr>
              <a:t>Aenean</a:t>
            </a:r>
            <a:r>
              <a:rPr lang="en-US" sz="2523" dirty="0">
                <a:solidFill>
                  <a:schemeClr val="tx1"/>
                </a:solidFill>
              </a:rPr>
              <a:t> </a:t>
            </a:r>
            <a:r>
              <a:rPr lang="en-US" sz="2523" dirty="0" err="1">
                <a:solidFill>
                  <a:schemeClr val="tx1"/>
                </a:solidFill>
              </a:rPr>
              <a:t>consectetur</a:t>
            </a:r>
            <a:r>
              <a:rPr lang="en-US" sz="2523" dirty="0">
                <a:solidFill>
                  <a:schemeClr val="tx1"/>
                </a:solidFill>
              </a:rPr>
              <a:t> </a:t>
            </a:r>
            <a:r>
              <a:rPr lang="en-US" sz="2523" dirty="0" err="1">
                <a:solidFill>
                  <a:schemeClr val="tx1"/>
                </a:solidFill>
              </a:rPr>
              <a:t>sed</a:t>
            </a:r>
            <a:r>
              <a:rPr lang="en-US" sz="2523" dirty="0">
                <a:solidFill>
                  <a:schemeClr val="tx1"/>
                </a:solidFill>
              </a:rPr>
              <a:t> ante </a:t>
            </a:r>
            <a:r>
              <a:rPr lang="en-US" sz="2523" dirty="0" err="1">
                <a:solidFill>
                  <a:schemeClr val="tx1"/>
                </a:solidFill>
              </a:rPr>
              <a:t>eu</a:t>
            </a:r>
            <a:r>
              <a:rPr lang="en-US" sz="2523" dirty="0">
                <a:solidFill>
                  <a:schemeClr val="tx1"/>
                </a:solidFill>
              </a:rPr>
              <a:t> </a:t>
            </a:r>
            <a:r>
              <a:rPr lang="en-US" sz="2523" dirty="0" err="1">
                <a:solidFill>
                  <a:schemeClr val="tx1"/>
                </a:solidFill>
              </a:rPr>
              <a:t>venenatis</a:t>
            </a:r>
            <a:r>
              <a:rPr lang="en-US" sz="2523" dirty="0">
                <a:solidFill>
                  <a:schemeClr val="tx1"/>
                </a:solidFill>
              </a:rPr>
              <a:t>. </a:t>
            </a:r>
            <a:r>
              <a:rPr lang="en-US" sz="2523" dirty="0" err="1">
                <a:solidFill>
                  <a:schemeClr val="tx1"/>
                </a:solidFill>
              </a:rPr>
              <a:t>Proin</a:t>
            </a:r>
            <a:r>
              <a:rPr lang="en-US" sz="2523" dirty="0">
                <a:solidFill>
                  <a:schemeClr val="tx1"/>
                </a:solidFill>
              </a:rPr>
              <a:t> </a:t>
            </a:r>
            <a:r>
              <a:rPr lang="en-US" sz="2523" dirty="0" err="1">
                <a:solidFill>
                  <a:schemeClr val="tx1"/>
                </a:solidFill>
              </a:rPr>
              <a:t>sed</a:t>
            </a:r>
            <a:r>
              <a:rPr lang="en-US" sz="2523" dirty="0">
                <a:solidFill>
                  <a:schemeClr val="tx1"/>
                </a:solidFill>
              </a:rPr>
              <a:t> magna </a:t>
            </a:r>
            <a:r>
              <a:rPr lang="en-US" sz="2523" dirty="0" err="1">
                <a:solidFill>
                  <a:schemeClr val="tx1"/>
                </a:solidFill>
              </a:rPr>
              <a:t>quis</a:t>
            </a:r>
            <a:r>
              <a:rPr lang="en-US" sz="2523" dirty="0">
                <a:solidFill>
                  <a:schemeClr val="tx1"/>
                </a:solidFill>
              </a:rPr>
              <a:t> </a:t>
            </a:r>
            <a:r>
              <a:rPr lang="en-US" sz="2523" dirty="0" err="1">
                <a:solidFill>
                  <a:schemeClr val="tx1"/>
                </a:solidFill>
              </a:rPr>
              <a:t>diam</a:t>
            </a:r>
            <a:r>
              <a:rPr lang="en-US" sz="2523" dirty="0">
                <a:solidFill>
                  <a:schemeClr val="tx1"/>
                </a:solidFill>
              </a:rPr>
              <a:t> porta </a:t>
            </a:r>
            <a:r>
              <a:rPr lang="en-US" sz="2523" dirty="0" err="1">
                <a:solidFill>
                  <a:schemeClr val="tx1"/>
                </a:solidFill>
              </a:rPr>
              <a:t>bibendum</a:t>
            </a:r>
            <a:r>
              <a:rPr lang="en-US" sz="2523" dirty="0">
                <a:solidFill>
                  <a:schemeClr val="tx1"/>
                </a:solidFill>
              </a:rPr>
              <a:t>. </a:t>
            </a:r>
            <a:r>
              <a:rPr lang="en-US" sz="2523" dirty="0" err="1">
                <a:solidFill>
                  <a:schemeClr val="tx1"/>
                </a:solidFill>
              </a:rPr>
              <a:t>Curabitur</a:t>
            </a:r>
            <a:r>
              <a:rPr lang="en-US" sz="2523" dirty="0">
                <a:solidFill>
                  <a:schemeClr val="tx1"/>
                </a:solidFill>
              </a:rPr>
              <a:t> </a:t>
            </a:r>
            <a:r>
              <a:rPr lang="en-US" sz="2523" dirty="0" err="1">
                <a:solidFill>
                  <a:schemeClr val="tx1"/>
                </a:solidFill>
              </a:rPr>
              <a:t>nec</a:t>
            </a:r>
            <a:r>
              <a:rPr lang="en-US" sz="2523" dirty="0">
                <a:solidFill>
                  <a:schemeClr val="tx1"/>
                </a:solidFill>
              </a:rPr>
              <a:t> </a:t>
            </a:r>
            <a:r>
              <a:rPr lang="en-US" sz="2523" dirty="0" err="1">
                <a:solidFill>
                  <a:schemeClr val="tx1"/>
                </a:solidFill>
              </a:rPr>
              <a:t>elit</a:t>
            </a:r>
            <a:r>
              <a:rPr lang="en-US" sz="2523" dirty="0">
                <a:solidFill>
                  <a:schemeClr val="tx1"/>
                </a:solidFill>
              </a:rPr>
              <a:t> </a:t>
            </a:r>
            <a:r>
              <a:rPr lang="en-US" sz="2523" dirty="0" err="1">
                <a:solidFill>
                  <a:schemeClr val="tx1"/>
                </a:solidFill>
              </a:rPr>
              <a:t>nulla</a:t>
            </a:r>
            <a:r>
              <a:rPr lang="en-US" sz="2523" dirty="0">
                <a:solidFill>
                  <a:schemeClr val="tx1"/>
                </a:solidFill>
              </a:rPr>
              <a:t>. </a:t>
            </a:r>
            <a:r>
              <a:rPr lang="en-US" sz="2523" dirty="0" err="1">
                <a:solidFill>
                  <a:schemeClr val="tx1"/>
                </a:solidFill>
              </a:rPr>
              <a:t>Cras</a:t>
            </a:r>
            <a:r>
              <a:rPr lang="en-US" sz="2523" dirty="0">
                <a:solidFill>
                  <a:schemeClr val="tx1"/>
                </a:solidFill>
              </a:rPr>
              <a:t> </a:t>
            </a:r>
            <a:r>
              <a:rPr lang="en-US" sz="2523" dirty="0" err="1">
                <a:solidFill>
                  <a:schemeClr val="tx1"/>
                </a:solidFill>
              </a:rPr>
              <a:t>ornare</a:t>
            </a:r>
            <a:r>
              <a:rPr lang="en-US" sz="2523" dirty="0">
                <a:solidFill>
                  <a:schemeClr val="tx1"/>
                </a:solidFill>
              </a:rPr>
              <a:t> gravida </a:t>
            </a:r>
            <a:r>
              <a:rPr lang="en-US" sz="2523" dirty="0" err="1">
                <a:solidFill>
                  <a:schemeClr val="tx1"/>
                </a:solidFill>
              </a:rPr>
              <a:t>odio</a:t>
            </a:r>
            <a:r>
              <a:rPr lang="en-US" sz="2523" dirty="0">
                <a:solidFill>
                  <a:schemeClr val="tx1"/>
                </a:solidFill>
              </a:rPr>
              <a:t>, at </a:t>
            </a:r>
            <a:r>
              <a:rPr lang="en-US" sz="2523" dirty="0" err="1">
                <a:solidFill>
                  <a:schemeClr val="tx1"/>
                </a:solidFill>
              </a:rPr>
              <a:t>efficitur</a:t>
            </a:r>
            <a:r>
              <a:rPr lang="en-US" sz="2523" dirty="0">
                <a:solidFill>
                  <a:schemeClr val="tx1"/>
                </a:solidFill>
              </a:rPr>
              <a:t> </a:t>
            </a:r>
            <a:r>
              <a:rPr lang="en-US" sz="2523" dirty="0" err="1">
                <a:solidFill>
                  <a:schemeClr val="tx1"/>
                </a:solidFill>
              </a:rPr>
              <a:t>tortor</a:t>
            </a:r>
            <a:r>
              <a:rPr lang="en-US" sz="2523" dirty="0">
                <a:solidFill>
                  <a:schemeClr val="tx1"/>
                </a:solidFill>
              </a:rPr>
              <a:t> </a:t>
            </a:r>
            <a:r>
              <a:rPr lang="en-US" sz="2523" dirty="0" err="1">
                <a:solidFill>
                  <a:schemeClr val="tx1"/>
                </a:solidFill>
              </a:rPr>
              <a:t>tincidunt</a:t>
            </a:r>
            <a:r>
              <a:rPr lang="en-US" sz="2523" dirty="0">
                <a:solidFill>
                  <a:schemeClr val="tx1"/>
                </a:solidFill>
              </a:rPr>
              <a:t> sed. </a:t>
            </a:r>
          </a:p>
          <a:p>
            <a:pPr marL="360508" indent="-360508" algn="just">
              <a:buFont typeface="Arial" panose="020B0604020202020204" pitchFamily="34" charset="0"/>
              <a:buChar char="•"/>
            </a:pPr>
            <a:r>
              <a:rPr lang="en-US" sz="2523" dirty="0" err="1">
                <a:solidFill>
                  <a:schemeClr val="tx1"/>
                </a:solidFill>
              </a:rPr>
              <a:t>Ut</a:t>
            </a:r>
            <a:r>
              <a:rPr lang="en-US" sz="2523" dirty="0">
                <a:solidFill>
                  <a:schemeClr val="tx1"/>
                </a:solidFill>
              </a:rPr>
              <a:t> </a:t>
            </a:r>
            <a:r>
              <a:rPr lang="en-US" sz="2523" dirty="0" err="1">
                <a:solidFill>
                  <a:schemeClr val="tx1"/>
                </a:solidFill>
              </a:rPr>
              <a:t>eu</a:t>
            </a:r>
            <a:r>
              <a:rPr lang="en-US" sz="2523" dirty="0">
                <a:solidFill>
                  <a:schemeClr val="tx1"/>
                </a:solidFill>
              </a:rPr>
              <a:t> </a:t>
            </a:r>
            <a:r>
              <a:rPr lang="en-US" sz="2523" dirty="0" err="1">
                <a:solidFill>
                  <a:schemeClr val="tx1"/>
                </a:solidFill>
              </a:rPr>
              <a:t>purus</a:t>
            </a:r>
            <a:r>
              <a:rPr lang="en-US" sz="2523" dirty="0">
                <a:solidFill>
                  <a:schemeClr val="tx1"/>
                </a:solidFill>
              </a:rPr>
              <a:t> </a:t>
            </a:r>
            <a:r>
              <a:rPr lang="en-US" sz="2523" dirty="0" err="1">
                <a:solidFill>
                  <a:schemeClr val="tx1"/>
                </a:solidFill>
              </a:rPr>
              <a:t>ut</a:t>
            </a:r>
            <a:r>
              <a:rPr lang="en-US" sz="2523" dirty="0">
                <a:solidFill>
                  <a:schemeClr val="tx1"/>
                </a:solidFill>
              </a:rPr>
              <a:t> </a:t>
            </a:r>
            <a:r>
              <a:rPr lang="en-US" sz="2523" dirty="0" err="1">
                <a:solidFill>
                  <a:schemeClr val="tx1"/>
                </a:solidFill>
              </a:rPr>
              <a:t>neque</a:t>
            </a:r>
            <a:r>
              <a:rPr lang="en-US" sz="2523" dirty="0">
                <a:solidFill>
                  <a:schemeClr val="tx1"/>
                </a:solidFill>
              </a:rPr>
              <a:t> </a:t>
            </a:r>
            <a:r>
              <a:rPr lang="en-US" sz="2523" dirty="0" err="1">
                <a:solidFill>
                  <a:schemeClr val="tx1"/>
                </a:solidFill>
              </a:rPr>
              <a:t>ultrices</a:t>
            </a:r>
            <a:r>
              <a:rPr lang="en-US" sz="2523" dirty="0">
                <a:solidFill>
                  <a:schemeClr val="tx1"/>
                </a:solidFill>
              </a:rPr>
              <a:t> </a:t>
            </a:r>
            <a:r>
              <a:rPr lang="en-US" sz="2523" dirty="0" err="1">
                <a:solidFill>
                  <a:schemeClr val="tx1"/>
                </a:solidFill>
              </a:rPr>
              <a:t>blandit</a:t>
            </a:r>
            <a:r>
              <a:rPr lang="en-US" sz="2523" dirty="0">
                <a:solidFill>
                  <a:schemeClr val="tx1"/>
                </a:solidFill>
              </a:rPr>
              <a:t> </a:t>
            </a:r>
            <a:r>
              <a:rPr lang="en-US" sz="2523" dirty="0" err="1">
                <a:solidFill>
                  <a:schemeClr val="tx1"/>
                </a:solidFill>
              </a:rPr>
              <a:t>vel</a:t>
            </a:r>
            <a:r>
              <a:rPr lang="en-US" sz="2523" dirty="0">
                <a:solidFill>
                  <a:schemeClr val="tx1"/>
                </a:solidFill>
              </a:rPr>
              <a:t> </a:t>
            </a:r>
            <a:r>
              <a:rPr lang="en-US" sz="2523" dirty="0" err="1">
                <a:solidFill>
                  <a:schemeClr val="tx1"/>
                </a:solidFill>
              </a:rPr>
              <a:t>eu</a:t>
            </a:r>
            <a:r>
              <a:rPr lang="en-US" sz="2523" dirty="0">
                <a:solidFill>
                  <a:schemeClr val="tx1"/>
                </a:solidFill>
              </a:rPr>
              <a:t> magna. Nam a ex </a:t>
            </a:r>
            <a:r>
              <a:rPr lang="en-US" sz="2523" dirty="0" err="1">
                <a:solidFill>
                  <a:schemeClr val="tx1"/>
                </a:solidFill>
              </a:rPr>
              <a:t>iaculis</a:t>
            </a:r>
            <a:r>
              <a:rPr lang="en-US" sz="2523" dirty="0">
                <a:solidFill>
                  <a:schemeClr val="tx1"/>
                </a:solidFill>
              </a:rPr>
              <a:t> </a:t>
            </a:r>
            <a:r>
              <a:rPr lang="en-US" sz="2523" dirty="0" err="1">
                <a:solidFill>
                  <a:schemeClr val="tx1"/>
                </a:solidFill>
              </a:rPr>
              <a:t>erat</a:t>
            </a:r>
            <a:r>
              <a:rPr lang="en-US" sz="2523" dirty="0">
                <a:solidFill>
                  <a:schemeClr val="tx1"/>
                </a:solidFill>
              </a:rPr>
              <a:t> </a:t>
            </a:r>
            <a:r>
              <a:rPr lang="en-US" sz="2523" dirty="0" err="1">
                <a:solidFill>
                  <a:schemeClr val="tx1"/>
                </a:solidFill>
              </a:rPr>
              <a:t>consectetur</a:t>
            </a:r>
            <a:r>
              <a:rPr lang="en-US" sz="2523" dirty="0">
                <a:solidFill>
                  <a:schemeClr val="tx1"/>
                </a:solidFill>
              </a:rPr>
              <a:t> </a:t>
            </a:r>
            <a:r>
              <a:rPr lang="en-US" sz="2523" dirty="0" err="1">
                <a:solidFill>
                  <a:schemeClr val="tx1"/>
                </a:solidFill>
              </a:rPr>
              <a:t>suscipit</a:t>
            </a:r>
            <a:r>
              <a:rPr lang="en-US" sz="2523" dirty="0">
                <a:solidFill>
                  <a:schemeClr val="tx1"/>
                </a:solidFill>
              </a:rPr>
              <a:t>. </a:t>
            </a:r>
            <a:r>
              <a:rPr lang="en-US" sz="2523" dirty="0" err="1">
                <a:solidFill>
                  <a:schemeClr val="tx1"/>
                </a:solidFill>
              </a:rPr>
              <a:t>Etiam</a:t>
            </a:r>
            <a:r>
              <a:rPr lang="en-US" sz="2523" dirty="0">
                <a:solidFill>
                  <a:schemeClr val="tx1"/>
                </a:solidFill>
              </a:rPr>
              <a:t> gravida, </a:t>
            </a:r>
            <a:r>
              <a:rPr lang="en-US" sz="2523" dirty="0" err="1">
                <a:solidFill>
                  <a:schemeClr val="tx1"/>
                </a:solidFill>
              </a:rPr>
              <a:t>sem</a:t>
            </a:r>
            <a:r>
              <a:rPr lang="en-US" sz="2523" dirty="0">
                <a:solidFill>
                  <a:schemeClr val="tx1"/>
                </a:solidFill>
              </a:rPr>
              <a:t> </a:t>
            </a:r>
            <a:r>
              <a:rPr lang="en-US" sz="2523" dirty="0" err="1">
                <a:solidFill>
                  <a:schemeClr val="tx1"/>
                </a:solidFill>
              </a:rPr>
              <a:t>ut</a:t>
            </a:r>
            <a:r>
              <a:rPr lang="en-US" sz="2523" dirty="0">
                <a:solidFill>
                  <a:schemeClr val="tx1"/>
                </a:solidFill>
              </a:rPr>
              <a:t> </a:t>
            </a:r>
            <a:r>
              <a:rPr lang="en-US" sz="2523" dirty="0" err="1">
                <a:solidFill>
                  <a:schemeClr val="tx1"/>
                </a:solidFill>
              </a:rPr>
              <a:t>scelerisque</a:t>
            </a:r>
            <a:r>
              <a:rPr lang="en-US" sz="2523" dirty="0">
                <a:solidFill>
                  <a:schemeClr val="tx1"/>
                </a:solidFill>
              </a:rPr>
              <a:t> </a:t>
            </a:r>
            <a:r>
              <a:rPr lang="en-US" sz="2523" dirty="0" err="1">
                <a:solidFill>
                  <a:schemeClr val="tx1"/>
                </a:solidFill>
              </a:rPr>
              <a:t>dignissim</a:t>
            </a:r>
            <a:r>
              <a:rPr lang="en-US" sz="2523" dirty="0">
                <a:solidFill>
                  <a:schemeClr val="tx1"/>
                </a:solidFill>
              </a:rPr>
              <a:t>, </a:t>
            </a:r>
            <a:r>
              <a:rPr lang="en-US" sz="2523" dirty="0" err="1">
                <a:solidFill>
                  <a:schemeClr val="tx1"/>
                </a:solidFill>
              </a:rPr>
              <a:t>leo</a:t>
            </a:r>
            <a:r>
              <a:rPr lang="en-US" sz="2523" dirty="0">
                <a:solidFill>
                  <a:schemeClr val="tx1"/>
                </a:solidFill>
              </a:rPr>
              <a:t> </a:t>
            </a:r>
            <a:r>
              <a:rPr lang="en-US" sz="2523" dirty="0" err="1">
                <a:solidFill>
                  <a:schemeClr val="tx1"/>
                </a:solidFill>
              </a:rPr>
              <a:t>sem</a:t>
            </a:r>
            <a:r>
              <a:rPr lang="en-US" sz="2523" dirty="0">
                <a:solidFill>
                  <a:schemeClr val="tx1"/>
                </a:solidFill>
              </a:rPr>
              <a:t> </a:t>
            </a:r>
            <a:r>
              <a:rPr lang="en-US" sz="2523" dirty="0" err="1">
                <a:solidFill>
                  <a:schemeClr val="tx1"/>
                </a:solidFill>
              </a:rPr>
              <a:t>consectetur</a:t>
            </a:r>
            <a:r>
              <a:rPr lang="en-US" sz="2523" dirty="0">
                <a:solidFill>
                  <a:schemeClr val="tx1"/>
                </a:solidFill>
              </a:rPr>
              <a:t> ipsum, </a:t>
            </a:r>
            <a:r>
              <a:rPr lang="en-US" sz="2523" dirty="0" err="1">
                <a:solidFill>
                  <a:schemeClr val="tx1"/>
                </a:solidFill>
              </a:rPr>
              <a:t>sed</a:t>
            </a:r>
            <a:r>
              <a:rPr lang="en-US" sz="2523" dirty="0">
                <a:solidFill>
                  <a:schemeClr val="tx1"/>
                </a:solidFill>
              </a:rPr>
              <a:t> </a:t>
            </a:r>
            <a:endParaRPr lang="en-US" sz="2523" dirty="0" smtClean="0">
              <a:solidFill>
                <a:schemeClr val="tx1"/>
              </a:solidFill>
            </a:endParaRPr>
          </a:p>
          <a:p>
            <a:pPr algn="just"/>
            <a:endParaRPr lang="en-US" altLang="ko-KR" sz="2523" dirty="0" smtClean="0">
              <a:solidFill>
                <a:schemeClr val="tx1"/>
              </a:solidFill>
            </a:endParaRPr>
          </a:p>
          <a:p>
            <a:pPr algn="just"/>
            <a:endParaRPr lang="en-US" altLang="ko-KR" sz="2523" dirty="0">
              <a:solidFill>
                <a:schemeClr val="tx1"/>
              </a:solidFill>
            </a:endParaRPr>
          </a:p>
          <a:p>
            <a:pPr algn="just"/>
            <a:endParaRPr lang="en-US" altLang="ko-KR" sz="2523" dirty="0" smtClean="0">
              <a:solidFill>
                <a:schemeClr val="tx1"/>
              </a:solidFill>
            </a:endParaRPr>
          </a:p>
          <a:p>
            <a:pPr algn="just"/>
            <a:endParaRPr lang="en-US" altLang="ko-KR" sz="2523" dirty="0">
              <a:solidFill>
                <a:schemeClr val="tx1"/>
              </a:solidFill>
            </a:endParaRPr>
          </a:p>
          <a:p>
            <a:pPr algn="just"/>
            <a:endParaRPr lang="en-US" altLang="ko-KR" sz="2523" dirty="0" smtClean="0">
              <a:solidFill>
                <a:schemeClr val="tx1"/>
              </a:solidFill>
            </a:endParaRPr>
          </a:p>
          <a:p>
            <a:pPr algn="just"/>
            <a:endParaRPr lang="en-US" altLang="ko-KR" sz="2523" dirty="0">
              <a:solidFill>
                <a:schemeClr val="tx1"/>
              </a:solidFill>
            </a:endParaRPr>
          </a:p>
          <a:p>
            <a:pPr algn="just"/>
            <a:endParaRPr lang="nl-BE" altLang="ko-KR" sz="2707" dirty="0" smtClean="0">
              <a:solidFill>
                <a:schemeClr val="tx1"/>
              </a:solidFill>
            </a:endParaRPr>
          </a:p>
          <a:p>
            <a:pPr algn="just"/>
            <a:r>
              <a:rPr lang="nl-BE" altLang="ko-KR" sz="2707" dirty="0" err="1" smtClean="0">
                <a:solidFill>
                  <a:schemeClr val="tx1"/>
                </a:solidFill>
              </a:rPr>
              <a:t>Suspendisse</a:t>
            </a:r>
            <a:r>
              <a:rPr lang="nl-BE" altLang="ko-KR" sz="2707" dirty="0" smtClean="0">
                <a:solidFill>
                  <a:schemeClr val="tx1"/>
                </a:solidFill>
              </a:rPr>
              <a:t> </a:t>
            </a:r>
            <a:r>
              <a:rPr lang="nl-BE" altLang="ko-KR" sz="2707" dirty="0" err="1">
                <a:solidFill>
                  <a:schemeClr val="tx1"/>
                </a:solidFill>
              </a:rPr>
              <a:t>sollicitudin</a:t>
            </a:r>
            <a:r>
              <a:rPr lang="nl-BE" altLang="ko-KR" sz="2707" dirty="0">
                <a:solidFill>
                  <a:schemeClr val="tx1"/>
                </a:solidFill>
              </a:rPr>
              <a:t> </a:t>
            </a:r>
            <a:r>
              <a:rPr lang="nl-BE" altLang="ko-KR" sz="2707" dirty="0" err="1">
                <a:solidFill>
                  <a:schemeClr val="tx1"/>
                </a:solidFill>
              </a:rPr>
              <a:t>hendrerit</a:t>
            </a:r>
            <a:r>
              <a:rPr lang="nl-BE" altLang="ko-KR" sz="2707" dirty="0">
                <a:solidFill>
                  <a:schemeClr val="tx1"/>
                </a:solidFill>
              </a:rPr>
              <a:t> </a:t>
            </a:r>
            <a:r>
              <a:rPr lang="nl-BE" altLang="ko-KR" sz="2707" dirty="0" err="1">
                <a:solidFill>
                  <a:schemeClr val="tx1"/>
                </a:solidFill>
              </a:rPr>
              <a:t>malesuada</a:t>
            </a:r>
            <a:r>
              <a:rPr lang="nl-BE" altLang="ko-KR" sz="2707" dirty="0">
                <a:solidFill>
                  <a:schemeClr val="tx1"/>
                </a:solidFill>
              </a:rPr>
              <a:t>. </a:t>
            </a:r>
            <a:r>
              <a:rPr lang="nl-BE" altLang="ko-KR" sz="2707" dirty="0" err="1">
                <a:solidFill>
                  <a:schemeClr val="tx1"/>
                </a:solidFill>
              </a:rPr>
              <a:t>Sed</a:t>
            </a:r>
            <a:r>
              <a:rPr lang="nl-BE" altLang="ko-KR" sz="2707" dirty="0">
                <a:solidFill>
                  <a:schemeClr val="tx1"/>
                </a:solidFill>
              </a:rPr>
              <a:t> </a:t>
            </a:r>
            <a:r>
              <a:rPr lang="nl-BE" altLang="ko-KR" sz="2707" dirty="0" err="1">
                <a:solidFill>
                  <a:schemeClr val="tx1"/>
                </a:solidFill>
              </a:rPr>
              <a:t>id</a:t>
            </a:r>
            <a:r>
              <a:rPr lang="nl-BE" altLang="ko-KR" sz="2707" dirty="0">
                <a:solidFill>
                  <a:schemeClr val="tx1"/>
                </a:solidFill>
              </a:rPr>
              <a:t> </a:t>
            </a:r>
            <a:r>
              <a:rPr lang="nl-BE" altLang="ko-KR" sz="2707" dirty="0" err="1">
                <a:solidFill>
                  <a:schemeClr val="tx1"/>
                </a:solidFill>
              </a:rPr>
              <a:t>est</a:t>
            </a:r>
            <a:r>
              <a:rPr lang="nl-BE" altLang="ko-KR" sz="2707" dirty="0">
                <a:solidFill>
                  <a:schemeClr val="tx1"/>
                </a:solidFill>
              </a:rPr>
              <a:t> </a:t>
            </a:r>
            <a:r>
              <a:rPr lang="nl-BE" altLang="ko-KR" sz="2707" dirty="0" err="1">
                <a:solidFill>
                  <a:schemeClr val="tx1"/>
                </a:solidFill>
              </a:rPr>
              <a:t>accumsan</a:t>
            </a:r>
            <a:r>
              <a:rPr lang="nl-BE" altLang="ko-KR" sz="2707" dirty="0">
                <a:solidFill>
                  <a:schemeClr val="tx1"/>
                </a:solidFill>
              </a:rPr>
              <a:t>, </a:t>
            </a:r>
            <a:r>
              <a:rPr lang="nl-BE" altLang="ko-KR" sz="2707" dirty="0" err="1">
                <a:solidFill>
                  <a:schemeClr val="tx1"/>
                </a:solidFill>
              </a:rPr>
              <a:t>feugiat</a:t>
            </a:r>
            <a:r>
              <a:rPr lang="nl-BE" altLang="ko-KR" sz="2707" dirty="0">
                <a:solidFill>
                  <a:schemeClr val="tx1"/>
                </a:solidFill>
              </a:rPr>
              <a:t> </a:t>
            </a:r>
            <a:r>
              <a:rPr lang="nl-BE" altLang="ko-KR" sz="2707" dirty="0" err="1">
                <a:solidFill>
                  <a:schemeClr val="tx1"/>
                </a:solidFill>
              </a:rPr>
              <a:t>turpis</a:t>
            </a:r>
            <a:r>
              <a:rPr lang="nl-BE" altLang="ko-KR" sz="2707" dirty="0">
                <a:solidFill>
                  <a:schemeClr val="tx1"/>
                </a:solidFill>
              </a:rPr>
              <a:t> </a:t>
            </a:r>
            <a:r>
              <a:rPr lang="nl-BE" altLang="ko-KR" sz="2707" dirty="0" err="1">
                <a:solidFill>
                  <a:schemeClr val="tx1"/>
                </a:solidFill>
              </a:rPr>
              <a:t>eu</a:t>
            </a:r>
            <a:r>
              <a:rPr lang="nl-BE" altLang="ko-KR" sz="2707" dirty="0">
                <a:solidFill>
                  <a:schemeClr val="tx1"/>
                </a:solidFill>
              </a:rPr>
              <a:t>, dictum ante. </a:t>
            </a:r>
            <a:r>
              <a:rPr lang="nl-BE" altLang="ko-KR" sz="2707" dirty="0" err="1">
                <a:solidFill>
                  <a:schemeClr val="tx1"/>
                </a:solidFill>
              </a:rPr>
              <a:t>Vivamus</a:t>
            </a:r>
            <a:r>
              <a:rPr lang="nl-BE" altLang="ko-KR" sz="2707" dirty="0">
                <a:solidFill>
                  <a:schemeClr val="tx1"/>
                </a:solidFill>
              </a:rPr>
              <a:t> </a:t>
            </a:r>
            <a:r>
              <a:rPr lang="nl-BE" altLang="ko-KR" sz="2707" dirty="0" err="1">
                <a:solidFill>
                  <a:schemeClr val="tx1"/>
                </a:solidFill>
              </a:rPr>
              <a:t>id</a:t>
            </a:r>
            <a:r>
              <a:rPr lang="nl-BE" altLang="ko-KR" sz="2707" dirty="0">
                <a:solidFill>
                  <a:schemeClr val="tx1"/>
                </a:solidFill>
              </a:rPr>
              <a:t> maximus </a:t>
            </a:r>
            <a:r>
              <a:rPr lang="nl-BE" altLang="ko-KR" sz="2707" dirty="0" err="1">
                <a:solidFill>
                  <a:schemeClr val="tx1"/>
                </a:solidFill>
              </a:rPr>
              <a:t>orci</a:t>
            </a:r>
            <a:r>
              <a:rPr lang="nl-BE" altLang="ko-KR" sz="2707" dirty="0">
                <a:solidFill>
                  <a:schemeClr val="tx1"/>
                </a:solidFill>
              </a:rPr>
              <a:t>, </a:t>
            </a:r>
            <a:r>
              <a:rPr lang="nl-BE" altLang="ko-KR" sz="2707" dirty="0" err="1">
                <a:solidFill>
                  <a:schemeClr val="tx1"/>
                </a:solidFill>
              </a:rPr>
              <a:t>nec</a:t>
            </a:r>
            <a:r>
              <a:rPr lang="nl-BE" altLang="ko-KR" sz="2707" dirty="0">
                <a:solidFill>
                  <a:schemeClr val="tx1"/>
                </a:solidFill>
              </a:rPr>
              <a:t> </a:t>
            </a:r>
            <a:r>
              <a:rPr lang="nl-BE" altLang="ko-KR" sz="2707" dirty="0" err="1">
                <a:solidFill>
                  <a:schemeClr val="tx1"/>
                </a:solidFill>
              </a:rPr>
              <a:t>efficitur</a:t>
            </a:r>
            <a:r>
              <a:rPr lang="nl-BE" altLang="ko-KR" sz="2707" dirty="0">
                <a:solidFill>
                  <a:schemeClr val="tx1"/>
                </a:solidFill>
              </a:rPr>
              <a:t> </a:t>
            </a:r>
            <a:r>
              <a:rPr lang="nl-BE" altLang="ko-KR" sz="2707" dirty="0" err="1">
                <a:solidFill>
                  <a:schemeClr val="tx1"/>
                </a:solidFill>
              </a:rPr>
              <a:t>augue</a:t>
            </a:r>
            <a:r>
              <a:rPr lang="nl-BE" altLang="ko-KR" sz="2707" dirty="0">
                <a:solidFill>
                  <a:schemeClr val="tx1"/>
                </a:solidFill>
              </a:rPr>
              <a:t>. </a:t>
            </a:r>
            <a:r>
              <a:rPr lang="nl-BE" altLang="ko-KR" sz="2707" dirty="0" err="1">
                <a:solidFill>
                  <a:schemeClr val="tx1"/>
                </a:solidFill>
              </a:rPr>
              <a:t>Sed</a:t>
            </a:r>
            <a:r>
              <a:rPr lang="nl-BE" altLang="ko-KR" sz="2707" dirty="0">
                <a:solidFill>
                  <a:schemeClr val="tx1"/>
                </a:solidFill>
              </a:rPr>
              <a:t> </a:t>
            </a:r>
            <a:r>
              <a:rPr lang="nl-BE" altLang="ko-KR" sz="2707" dirty="0" err="1">
                <a:solidFill>
                  <a:schemeClr val="tx1"/>
                </a:solidFill>
              </a:rPr>
              <a:t>ullamcorper</a:t>
            </a:r>
            <a:r>
              <a:rPr lang="nl-BE" altLang="ko-KR" sz="2707" dirty="0">
                <a:solidFill>
                  <a:schemeClr val="tx1"/>
                </a:solidFill>
              </a:rPr>
              <a:t> </a:t>
            </a:r>
            <a:r>
              <a:rPr lang="nl-BE" altLang="ko-KR" sz="2707" dirty="0" err="1">
                <a:solidFill>
                  <a:schemeClr val="tx1"/>
                </a:solidFill>
              </a:rPr>
              <a:t>ullamcorper</a:t>
            </a:r>
            <a:r>
              <a:rPr lang="nl-BE" altLang="ko-KR" sz="2707" dirty="0">
                <a:solidFill>
                  <a:schemeClr val="tx1"/>
                </a:solidFill>
              </a:rPr>
              <a:t> </a:t>
            </a:r>
            <a:r>
              <a:rPr lang="nl-BE" altLang="ko-KR" sz="2707" dirty="0" err="1">
                <a:solidFill>
                  <a:schemeClr val="tx1"/>
                </a:solidFill>
              </a:rPr>
              <a:t>velit</a:t>
            </a:r>
            <a:r>
              <a:rPr lang="nl-BE" altLang="ko-KR" sz="2707" dirty="0">
                <a:solidFill>
                  <a:schemeClr val="tx1"/>
                </a:solidFill>
              </a:rPr>
              <a:t>, </a:t>
            </a:r>
            <a:r>
              <a:rPr lang="nl-BE" altLang="ko-KR" sz="2707" dirty="0" err="1">
                <a:solidFill>
                  <a:schemeClr val="tx1"/>
                </a:solidFill>
              </a:rPr>
              <a:t>eget</a:t>
            </a:r>
            <a:r>
              <a:rPr lang="nl-BE" altLang="ko-KR" sz="2707" dirty="0">
                <a:solidFill>
                  <a:schemeClr val="tx1"/>
                </a:solidFill>
              </a:rPr>
              <a:t> </a:t>
            </a:r>
            <a:r>
              <a:rPr lang="nl-BE" altLang="ko-KR" sz="2707" dirty="0" err="1">
                <a:solidFill>
                  <a:schemeClr val="tx1"/>
                </a:solidFill>
              </a:rPr>
              <a:t>ornare</a:t>
            </a:r>
            <a:r>
              <a:rPr lang="nl-BE" altLang="ko-KR" sz="2707" dirty="0">
                <a:solidFill>
                  <a:schemeClr val="tx1"/>
                </a:solidFill>
              </a:rPr>
              <a:t> </a:t>
            </a:r>
            <a:r>
              <a:rPr lang="nl-BE" altLang="ko-KR" sz="2707" dirty="0" err="1">
                <a:solidFill>
                  <a:schemeClr val="tx1"/>
                </a:solidFill>
              </a:rPr>
              <a:t>ligula</a:t>
            </a:r>
            <a:r>
              <a:rPr lang="nl-BE" altLang="ko-KR" sz="2707" dirty="0">
                <a:solidFill>
                  <a:schemeClr val="tx1"/>
                </a:solidFill>
              </a:rPr>
              <a:t> </a:t>
            </a:r>
            <a:r>
              <a:rPr lang="nl-BE" altLang="ko-KR" sz="2707" dirty="0" err="1">
                <a:solidFill>
                  <a:schemeClr val="tx1"/>
                </a:solidFill>
              </a:rPr>
              <a:t>aliquam</a:t>
            </a:r>
            <a:r>
              <a:rPr lang="nl-BE" altLang="ko-KR" sz="2707" dirty="0">
                <a:solidFill>
                  <a:schemeClr val="tx1"/>
                </a:solidFill>
              </a:rPr>
              <a:t> ut. </a:t>
            </a:r>
            <a:r>
              <a:rPr lang="nl-BE" altLang="ko-KR" sz="2707" dirty="0" err="1">
                <a:solidFill>
                  <a:schemeClr val="tx1"/>
                </a:solidFill>
              </a:rPr>
              <a:t>Orci</a:t>
            </a:r>
            <a:r>
              <a:rPr lang="nl-BE" altLang="ko-KR" sz="2707" dirty="0">
                <a:solidFill>
                  <a:schemeClr val="tx1"/>
                </a:solidFill>
              </a:rPr>
              <a:t> </a:t>
            </a:r>
            <a:r>
              <a:rPr lang="nl-BE" altLang="ko-KR" sz="2707" dirty="0" err="1">
                <a:solidFill>
                  <a:schemeClr val="tx1"/>
                </a:solidFill>
              </a:rPr>
              <a:t>varius</a:t>
            </a:r>
            <a:r>
              <a:rPr lang="nl-BE" altLang="ko-KR" sz="2707" dirty="0">
                <a:solidFill>
                  <a:schemeClr val="tx1"/>
                </a:solidFill>
              </a:rPr>
              <a:t> </a:t>
            </a:r>
            <a:r>
              <a:rPr lang="nl-BE" altLang="ko-KR" sz="2707" dirty="0" err="1">
                <a:solidFill>
                  <a:schemeClr val="tx1"/>
                </a:solidFill>
              </a:rPr>
              <a:t>natoque</a:t>
            </a:r>
            <a:r>
              <a:rPr lang="nl-BE" altLang="ko-KR" sz="2707" dirty="0">
                <a:solidFill>
                  <a:schemeClr val="tx1"/>
                </a:solidFill>
              </a:rPr>
              <a:t> </a:t>
            </a:r>
            <a:r>
              <a:rPr lang="nl-BE" altLang="ko-KR" sz="2707" dirty="0" err="1">
                <a:solidFill>
                  <a:schemeClr val="tx1"/>
                </a:solidFill>
              </a:rPr>
              <a:t>penatibus</a:t>
            </a:r>
            <a:r>
              <a:rPr lang="nl-BE" altLang="ko-KR" sz="2707" dirty="0">
                <a:solidFill>
                  <a:schemeClr val="tx1"/>
                </a:solidFill>
              </a:rPr>
              <a:t> et </a:t>
            </a:r>
            <a:r>
              <a:rPr lang="nl-BE" altLang="ko-KR" sz="2707" dirty="0" err="1">
                <a:solidFill>
                  <a:schemeClr val="tx1"/>
                </a:solidFill>
              </a:rPr>
              <a:t>magnis</a:t>
            </a:r>
            <a:r>
              <a:rPr lang="nl-BE" altLang="ko-KR" sz="2707" dirty="0">
                <a:solidFill>
                  <a:schemeClr val="tx1"/>
                </a:solidFill>
              </a:rPr>
              <a:t> dis </a:t>
            </a:r>
            <a:r>
              <a:rPr lang="nl-BE" altLang="ko-KR" sz="2707" dirty="0" err="1">
                <a:solidFill>
                  <a:schemeClr val="tx1"/>
                </a:solidFill>
              </a:rPr>
              <a:t>parturient</a:t>
            </a:r>
            <a:r>
              <a:rPr lang="nl-BE" altLang="ko-KR" sz="2707" dirty="0">
                <a:solidFill>
                  <a:schemeClr val="tx1"/>
                </a:solidFill>
              </a:rPr>
              <a:t> </a:t>
            </a:r>
            <a:r>
              <a:rPr lang="nl-BE" altLang="ko-KR" sz="2707" dirty="0" err="1">
                <a:solidFill>
                  <a:schemeClr val="tx1"/>
                </a:solidFill>
              </a:rPr>
              <a:t>montes</a:t>
            </a:r>
            <a:r>
              <a:rPr lang="nl-BE" altLang="ko-KR" sz="2707" dirty="0">
                <a:solidFill>
                  <a:schemeClr val="tx1"/>
                </a:solidFill>
              </a:rPr>
              <a:t>, </a:t>
            </a:r>
            <a:r>
              <a:rPr lang="nl-BE" altLang="ko-KR" sz="2707" dirty="0" err="1">
                <a:solidFill>
                  <a:schemeClr val="tx1"/>
                </a:solidFill>
              </a:rPr>
              <a:t>nascetur</a:t>
            </a:r>
            <a:r>
              <a:rPr lang="nl-BE" altLang="ko-KR" sz="2707" dirty="0">
                <a:solidFill>
                  <a:schemeClr val="tx1"/>
                </a:solidFill>
              </a:rPr>
              <a:t> </a:t>
            </a:r>
            <a:r>
              <a:rPr lang="nl-BE" altLang="ko-KR" sz="2707" dirty="0" err="1">
                <a:solidFill>
                  <a:schemeClr val="tx1"/>
                </a:solidFill>
              </a:rPr>
              <a:t>ridiculus</a:t>
            </a:r>
            <a:r>
              <a:rPr lang="nl-BE" altLang="ko-KR" sz="2707" dirty="0">
                <a:solidFill>
                  <a:schemeClr val="tx1"/>
                </a:solidFill>
              </a:rPr>
              <a:t> mus. </a:t>
            </a:r>
            <a:r>
              <a:rPr lang="nl-BE" altLang="ko-KR" sz="2707" dirty="0" err="1">
                <a:solidFill>
                  <a:schemeClr val="tx1"/>
                </a:solidFill>
              </a:rPr>
              <a:t>Curabitur</a:t>
            </a:r>
            <a:r>
              <a:rPr lang="nl-BE" altLang="ko-KR" sz="2707" dirty="0">
                <a:solidFill>
                  <a:schemeClr val="tx1"/>
                </a:solidFill>
              </a:rPr>
              <a:t> maximus </a:t>
            </a:r>
            <a:r>
              <a:rPr lang="nl-BE" altLang="ko-KR" sz="2707" dirty="0" err="1">
                <a:solidFill>
                  <a:schemeClr val="tx1"/>
                </a:solidFill>
              </a:rPr>
              <a:t>rhoncus</a:t>
            </a:r>
            <a:r>
              <a:rPr lang="nl-BE" altLang="ko-KR" sz="2707" dirty="0">
                <a:solidFill>
                  <a:schemeClr val="tx1"/>
                </a:solidFill>
              </a:rPr>
              <a:t> </a:t>
            </a:r>
            <a:r>
              <a:rPr lang="nl-BE" altLang="ko-KR" sz="2707" dirty="0" err="1">
                <a:solidFill>
                  <a:schemeClr val="tx1"/>
                </a:solidFill>
              </a:rPr>
              <a:t>neque</a:t>
            </a:r>
            <a:r>
              <a:rPr lang="nl-BE" altLang="ko-KR" sz="2707" dirty="0">
                <a:solidFill>
                  <a:schemeClr val="tx1"/>
                </a:solidFill>
              </a:rPr>
              <a:t> </a:t>
            </a:r>
            <a:r>
              <a:rPr lang="nl-BE" altLang="ko-KR" sz="2707" dirty="0" err="1">
                <a:solidFill>
                  <a:schemeClr val="tx1"/>
                </a:solidFill>
              </a:rPr>
              <a:t>sit</a:t>
            </a:r>
            <a:r>
              <a:rPr lang="nl-BE" altLang="ko-KR" sz="2707" dirty="0">
                <a:solidFill>
                  <a:schemeClr val="tx1"/>
                </a:solidFill>
              </a:rPr>
              <a:t> </a:t>
            </a:r>
            <a:r>
              <a:rPr lang="nl-BE" altLang="ko-KR" sz="2707" dirty="0" err="1">
                <a:solidFill>
                  <a:schemeClr val="tx1"/>
                </a:solidFill>
              </a:rPr>
              <a:t>amet</a:t>
            </a:r>
            <a:r>
              <a:rPr lang="nl-BE" altLang="ko-KR" sz="2707" dirty="0">
                <a:solidFill>
                  <a:schemeClr val="tx1"/>
                </a:solidFill>
              </a:rPr>
              <a:t> maximus. </a:t>
            </a:r>
            <a:r>
              <a:rPr lang="nl-BE" altLang="ko-KR" sz="2707" dirty="0" err="1">
                <a:solidFill>
                  <a:schemeClr val="tx1"/>
                </a:solidFill>
              </a:rPr>
              <a:t>Praesent</a:t>
            </a:r>
            <a:r>
              <a:rPr lang="nl-BE" altLang="ko-KR" sz="2707" dirty="0">
                <a:solidFill>
                  <a:schemeClr val="tx1"/>
                </a:solidFill>
              </a:rPr>
              <a:t> a </a:t>
            </a:r>
            <a:r>
              <a:rPr lang="nl-BE" altLang="ko-KR" sz="2707" dirty="0" err="1">
                <a:solidFill>
                  <a:schemeClr val="tx1"/>
                </a:solidFill>
              </a:rPr>
              <a:t>neque</a:t>
            </a:r>
            <a:r>
              <a:rPr lang="nl-BE" altLang="ko-KR" sz="2707" dirty="0">
                <a:solidFill>
                  <a:schemeClr val="tx1"/>
                </a:solidFill>
              </a:rPr>
              <a:t> et </a:t>
            </a:r>
            <a:r>
              <a:rPr lang="nl-BE" altLang="ko-KR" sz="2707" dirty="0" err="1">
                <a:solidFill>
                  <a:schemeClr val="tx1"/>
                </a:solidFill>
              </a:rPr>
              <a:t>leo</a:t>
            </a:r>
            <a:r>
              <a:rPr lang="nl-BE" altLang="ko-KR" sz="2707" dirty="0">
                <a:solidFill>
                  <a:schemeClr val="tx1"/>
                </a:solidFill>
              </a:rPr>
              <a:t> </a:t>
            </a:r>
            <a:r>
              <a:rPr lang="nl-BE" altLang="ko-KR" sz="2707" dirty="0" err="1">
                <a:solidFill>
                  <a:schemeClr val="tx1"/>
                </a:solidFill>
              </a:rPr>
              <a:t>luctus</a:t>
            </a:r>
            <a:r>
              <a:rPr lang="nl-BE" altLang="ko-KR" sz="2707" dirty="0">
                <a:solidFill>
                  <a:schemeClr val="tx1"/>
                </a:solidFill>
              </a:rPr>
              <a:t> </a:t>
            </a:r>
            <a:r>
              <a:rPr lang="nl-BE" altLang="ko-KR" sz="2707" dirty="0" err="1">
                <a:solidFill>
                  <a:schemeClr val="tx1"/>
                </a:solidFill>
              </a:rPr>
              <a:t>viverra</a:t>
            </a:r>
            <a:r>
              <a:rPr lang="nl-BE" altLang="ko-KR" sz="2707" dirty="0">
                <a:solidFill>
                  <a:schemeClr val="tx1"/>
                </a:solidFill>
              </a:rPr>
              <a:t> vitae non </a:t>
            </a:r>
            <a:r>
              <a:rPr lang="nl-BE" altLang="ko-KR" sz="2707" dirty="0" err="1">
                <a:solidFill>
                  <a:schemeClr val="tx1"/>
                </a:solidFill>
              </a:rPr>
              <a:t>justo</a:t>
            </a:r>
            <a:r>
              <a:rPr lang="nl-BE" altLang="ko-KR" sz="2707" dirty="0">
                <a:solidFill>
                  <a:schemeClr val="tx1"/>
                </a:solidFill>
              </a:rPr>
              <a:t>. </a:t>
            </a:r>
            <a:r>
              <a:rPr lang="nl-BE" altLang="ko-KR" sz="2707" dirty="0" err="1">
                <a:solidFill>
                  <a:schemeClr val="tx1"/>
                </a:solidFill>
              </a:rPr>
              <a:t>Nullam</a:t>
            </a:r>
            <a:r>
              <a:rPr lang="nl-BE" altLang="ko-KR" sz="2707" dirty="0">
                <a:solidFill>
                  <a:schemeClr val="tx1"/>
                </a:solidFill>
              </a:rPr>
              <a:t> </a:t>
            </a:r>
            <a:r>
              <a:rPr lang="nl-BE" altLang="ko-KR" sz="2707" dirty="0" err="1">
                <a:solidFill>
                  <a:schemeClr val="tx1"/>
                </a:solidFill>
              </a:rPr>
              <a:t>nec</a:t>
            </a:r>
            <a:r>
              <a:rPr lang="nl-BE" altLang="ko-KR" sz="2707" dirty="0">
                <a:solidFill>
                  <a:schemeClr val="tx1"/>
                </a:solidFill>
              </a:rPr>
              <a:t> </a:t>
            </a:r>
            <a:r>
              <a:rPr lang="nl-BE" altLang="ko-KR" sz="2707" dirty="0" err="1">
                <a:solidFill>
                  <a:schemeClr val="tx1"/>
                </a:solidFill>
              </a:rPr>
              <a:t>risus</a:t>
            </a:r>
            <a:r>
              <a:rPr lang="nl-BE" altLang="ko-KR" sz="2707" dirty="0">
                <a:solidFill>
                  <a:schemeClr val="tx1"/>
                </a:solidFill>
              </a:rPr>
              <a:t> non </a:t>
            </a:r>
            <a:r>
              <a:rPr lang="nl-BE" altLang="ko-KR" sz="2707" dirty="0" err="1">
                <a:solidFill>
                  <a:schemeClr val="tx1"/>
                </a:solidFill>
              </a:rPr>
              <a:t>sem</a:t>
            </a:r>
            <a:r>
              <a:rPr lang="nl-BE" altLang="ko-KR" sz="2707" dirty="0">
                <a:solidFill>
                  <a:schemeClr val="tx1"/>
                </a:solidFill>
              </a:rPr>
              <a:t> </a:t>
            </a:r>
            <a:r>
              <a:rPr lang="nl-BE" altLang="ko-KR" sz="2707" dirty="0" err="1">
                <a:solidFill>
                  <a:schemeClr val="tx1"/>
                </a:solidFill>
              </a:rPr>
              <a:t>bibendum</a:t>
            </a:r>
            <a:r>
              <a:rPr lang="nl-BE" altLang="ko-KR" sz="2707" dirty="0">
                <a:solidFill>
                  <a:schemeClr val="tx1"/>
                </a:solidFill>
              </a:rPr>
              <a:t> </a:t>
            </a:r>
            <a:r>
              <a:rPr lang="nl-BE" altLang="ko-KR" sz="2707" dirty="0" err="1">
                <a:solidFill>
                  <a:schemeClr val="tx1"/>
                </a:solidFill>
              </a:rPr>
              <a:t>viverra</a:t>
            </a:r>
            <a:r>
              <a:rPr lang="nl-BE" altLang="ko-KR" sz="2707" dirty="0">
                <a:solidFill>
                  <a:schemeClr val="tx1"/>
                </a:solidFill>
              </a:rPr>
              <a:t>. Vestibulum </a:t>
            </a:r>
            <a:r>
              <a:rPr lang="nl-BE" altLang="ko-KR" sz="2707" dirty="0" smtClean="0">
                <a:solidFill>
                  <a:schemeClr val="tx1"/>
                </a:solidFill>
              </a:rPr>
              <a:t>fin </a:t>
            </a:r>
            <a:endParaRPr lang="ko-KR" altLang="en-US" sz="2707" dirty="0">
              <a:solidFill>
                <a:schemeClr val="tx1"/>
              </a:solidFill>
              <a:ea typeface="굴림" pitchFamily="34" charset="-127"/>
            </a:endParaRPr>
          </a:p>
        </p:txBody>
      </p:sp>
      <p:sp>
        <p:nvSpPr>
          <p:cNvPr id="9" name="TextBox 8"/>
          <p:cNvSpPr txBox="1"/>
          <p:nvPr/>
        </p:nvSpPr>
        <p:spPr>
          <a:xfrm>
            <a:off x="1740942" y="5292000"/>
            <a:ext cx="9461632" cy="19440000"/>
          </a:xfrm>
          <a:prstGeom prst="rect">
            <a:avLst/>
          </a:prstGeom>
          <a:solidFill>
            <a:schemeClr val="bg1"/>
          </a:solidFill>
          <a:ln/>
        </p:spPr>
        <p:style>
          <a:lnRef idx="1">
            <a:schemeClr val="accent1"/>
          </a:lnRef>
          <a:fillRef idx="2">
            <a:schemeClr val="accent1"/>
          </a:fillRef>
          <a:effectRef idx="1">
            <a:schemeClr val="accent1"/>
          </a:effectRef>
          <a:fontRef idx="minor">
            <a:schemeClr val="dk1"/>
          </a:fontRef>
        </p:style>
        <p:txBody>
          <a:bodyPr lIns="176823" tIns="353646" rIns="176823" bIns="176823"/>
          <a:lstStyle/>
          <a:p>
            <a:pPr algn="just">
              <a:spcBef>
                <a:spcPts val="1161"/>
              </a:spcBef>
            </a:pPr>
            <a:endParaRPr lang="nl-BE" altLang="ko-KR" sz="2944" b="1" dirty="0" smtClean="0">
              <a:solidFill>
                <a:srgbClr val="1D8DB0"/>
              </a:solidFill>
              <a:cs typeface="Calibri" panose="020F0502020204030204" pitchFamily="34" charset="0"/>
            </a:endParaRPr>
          </a:p>
          <a:p>
            <a:pPr algn="just">
              <a:spcBef>
                <a:spcPts val="1161"/>
              </a:spcBef>
            </a:pPr>
            <a:endParaRPr lang="nl-BE" altLang="ko-KR" sz="2944" b="1" dirty="0" smtClean="0">
              <a:solidFill>
                <a:srgbClr val="1D8DB0"/>
              </a:solidFill>
              <a:cs typeface="Calibri" panose="020F0502020204030204" pitchFamily="34" charset="0"/>
            </a:endParaRPr>
          </a:p>
          <a:p>
            <a:pPr algn="just">
              <a:spcBef>
                <a:spcPts val="1161"/>
              </a:spcBef>
            </a:pPr>
            <a:endParaRPr lang="nl-BE" altLang="ko-KR" sz="2944" b="1" dirty="0" smtClean="0">
              <a:solidFill>
                <a:srgbClr val="1D8DB0"/>
              </a:solidFill>
              <a:cs typeface="Calibri" panose="020F0502020204030204" pitchFamily="34" charset="0"/>
            </a:endParaRPr>
          </a:p>
          <a:p>
            <a:pPr algn="just">
              <a:spcBef>
                <a:spcPts val="1161"/>
              </a:spcBef>
            </a:pPr>
            <a:r>
              <a:rPr lang="nl-BE" altLang="ko-KR" sz="2523" dirty="0" smtClean="0">
                <a:solidFill>
                  <a:schemeClr val="tx1"/>
                </a:solidFill>
                <a:cs typeface="Calibri" panose="020F0502020204030204" pitchFamily="34" charset="0"/>
              </a:rPr>
              <a:t>Lorem ipsum dolor sit amet, consectetur adipiscing elit. Proin et augue laoreet, feugiat nisl a, sagittis est. Aliquam convallis viverra ipsum sagittis ultricies. Nullam porta quam eu venenatis vestibulum. Duis semper finibus neque eget porttitor. Aliquam tristique metus eu mi ullamcorper faucibus. Duis sit amet justo scelerisque, dignissim quam nec, luctus ipsum. Aliquam faucibus nisl sit amet magna cursus tincidunt.</a:t>
            </a:r>
          </a:p>
          <a:p>
            <a:pPr marL="480675" indent="-480675" algn="just">
              <a:spcBef>
                <a:spcPts val="1161"/>
              </a:spcBef>
              <a:buFont typeface="Arial" panose="020B0604020202020204" pitchFamily="34" charset="0"/>
              <a:buChar char="•"/>
            </a:pPr>
            <a:r>
              <a:rPr lang="nl-BE" altLang="ko-KR" sz="2523" dirty="0" smtClean="0">
                <a:solidFill>
                  <a:schemeClr val="tx1"/>
                </a:solidFill>
                <a:cs typeface="Calibri" panose="020F0502020204030204" pitchFamily="34" charset="0"/>
              </a:rPr>
              <a:t>Curabitur et velit nibh. Fusce et accumsan metus. Ut sit amet elementum magna, eu sodales enim. </a:t>
            </a:r>
          </a:p>
          <a:p>
            <a:pPr marL="480675" indent="-480675" algn="just">
              <a:spcBef>
                <a:spcPts val="1161"/>
              </a:spcBef>
              <a:buFont typeface="Arial" panose="020B0604020202020204" pitchFamily="34" charset="0"/>
              <a:buChar char="•"/>
            </a:pPr>
            <a:r>
              <a:rPr lang="nl-BE" altLang="ko-KR" sz="2523" dirty="0" smtClean="0">
                <a:solidFill>
                  <a:schemeClr val="tx1"/>
                </a:solidFill>
                <a:cs typeface="Calibri" panose="020F0502020204030204" pitchFamily="34" charset="0"/>
              </a:rPr>
              <a:t>Cras </a:t>
            </a:r>
            <a:r>
              <a:rPr lang="nl-BE" altLang="ko-KR" sz="2523" dirty="0" err="1" smtClean="0">
                <a:solidFill>
                  <a:schemeClr val="tx1"/>
                </a:solidFill>
                <a:cs typeface="Calibri" panose="020F0502020204030204" pitchFamily="34" charset="0"/>
              </a:rPr>
              <a:t>ornare</a:t>
            </a:r>
            <a:r>
              <a:rPr lang="nl-BE" altLang="ko-KR" sz="2523" dirty="0" smtClean="0">
                <a:solidFill>
                  <a:schemeClr val="tx1"/>
                </a:solidFill>
                <a:cs typeface="Calibri" panose="020F0502020204030204" pitchFamily="34" charset="0"/>
              </a:rPr>
              <a:t> gravida odio, at efficitur tortor tincidunt sed. Ut eu purus ut neque ultrices blandit vel eu magna. Nam a ex iaculis erat consectetur suscipit. Etiam gravida, sem ut scelerisque dignissim, leo sem consectetur ipsum, sed egestas dolor massa vitae sem. </a:t>
            </a:r>
          </a:p>
          <a:p>
            <a:pPr marL="480675" indent="-480675" algn="just">
              <a:spcBef>
                <a:spcPts val="1161"/>
              </a:spcBef>
              <a:buFont typeface="Arial" panose="020B0604020202020204" pitchFamily="34" charset="0"/>
              <a:buChar char="•"/>
            </a:pPr>
            <a:r>
              <a:rPr lang="nl-BE" altLang="ko-KR" sz="2523" dirty="0" smtClean="0">
                <a:solidFill>
                  <a:schemeClr val="tx1"/>
                </a:solidFill>
                <a:cs typeface="Calibri" panose="020F0502020204030204" pitchFamily="34" charset="0"/>
              </a:rPr>
              <a:t>Suspendisse eu vehicula ipsum, sit amet sodales tellus. Phasellus vel odio commodo, suscipit mauris sit amet, porta nulla. Mauris luctus finibus sapien, vel egestas urna tempus eget.</a:t>
            </a:r>
          </a:p>
          <a:p>
            <a:pPr marL="480675" indent="-480675" algn="just">
              <a:spcBef>
                <a:spcPts val="1161"/>
              </a:spcBef>
              <a:buFont typeface="Arial" panose="020B0604020202020204" pitchFamily="34" charset="0"/>
              <a:buChar char="•"/>
            </a:pPr>
            <a:endParaRPr lang="nl-BE" altLang="ko-KR" sz="2523" dirty="0" smtClean="0">
              <a:solidFill>
                <a:schemeClr val="tx1"/>
              </a:solidFill>
            </a:endParaRPr>
          </a:p>
          <a:p>
            <a:pPr>
              <a:spcBef>
                <a:spcPts val="1161"/>
              </a:spcBef>
            </a:pPr>
            <a:endParaRPr lang="nl-BE" altLang="ko-KR" sz="3094" b="1" dirty="0" smtClean="0">
              <a:solidFill>
                <a:srgbClr val="336600"/>
              </a:solidFill>
              <a:ea typeface="굴림" pitchFamily="34" charset="-127"/>
            </a:endParaRPr>
          </a:p>
          <a:p>
            <a:pPr>
              <a:spcBef>
                <a:spcPts val="1161"/>
              </a:spcBef>
            </a:pPr>
            <a:endParaRPr lang="nl-BE" altLang="ko-KR" sz="3094" b="1" dirty="0" smtClean="0">
              <a:solidFill>
                <a:srgbClr val="336600"/>
              </a:solidFill>
              <a:ea typeface="굴림" pitchFamily="34" charset="-127"/>
            </a:endParaRPr>
          </a:p>
          <a:p>
            <a:pPr>
              <a:spcBef>
                <a:spcPts val="1161"/>
              </a:spcBef>
            </a:pPr>
            <a:endParaRPr lang="nl-BE" altLang="ko-KR" sz="3094" b="1" dirty="0" smtClean="0">
              <a:solidFill>
                <a:srgbClr val="336600"/>
              </a:solidFill>
              <a:ea typeface="굴림" pitchFamily="34" charset="-127"/>
            </a:endParaRPr>
          </a:p>
          <a:p>
            <a:pPr>
              <a:spcBef>
                <a:spcPts val="1161"/>
              </a:spcBef>
            </a:pPr>
            <a:endParaRPr lang="nl-BE" altLang="ko-KR" sz="3094" b="1" dirty="0" smtClean="0">
              <a:solidFill>
                <a:srgbClr val="336600"/>
              </a:solidFill>
              <a:ea typeface="굴림" pitchFamily="34" charset="-127"/>
            </a:endParaRPr>
          </a:p>
          <a:p>
            <a:pPr>
              <a:spcBef>
                <a:spcPts val="1161"/>
              </a:spcBef>
            </a:pPr>
            <a:endParaRPr lang="nl-BE" altLang="ko-KR" sz="3094" b="1" dirty="0" smtClean="0">
              <a:solidFill>
                <a:srgbClr val="336600"/>
              </a:solidFill>
              <a:ea typeface="굴림" pitchFamily="34" charset="-127"/>
            </a:endParaRPr>
          </a:p>
          <a:p>
            <a:pPr>
              <a:spcBef>
                <a:spcPts val="1161"/>
              </a:spcBef>
            </a:pPr>
            <a:endParaRPr lang="nl-BE" altLang="ko-KR" sz="3094" b="1" dirty="0" smtClean="0">
              <a:solidFill>
                <a:srgbClr val="336600"/>
              </a:solidFill>
              <a:ea typeface="굴림" pitchFamily="34" charset="-127"/>
            </a:endParaRPr>
          </a:p>
          <a:p>
            <a:pPr>
              <a:spcBef>
                <a:spcPts val="1161"/>
              </a:spcBef>
            </a:pPr>
            <a:endParaRPr lang="nl-BE" altLang="ko-KR" sz="2944" b="1" dirty="0" smtClean="0">
              <a:solidFill>
                <a:schemeClr val="tx2"/>
              </a:solidFill>
            </a:endParaRPr>
          </a:p>
          <a:p>
            <a:pPr>
              <a:spcBef>
                <a:spcPts val="1161"/>
              </a:spcBef>
            </a:pPr>
            <a:r>
              <a:rPr lang="nl-BE" altLang="ko-KR" sz="2944" b="1" dirty="0" smtClean="0">
                <a:solidFill>
                  <a:schemeClr val="tx2"/>
                </a:solidFill>
              </a:rPr>
              <a:t>Subtitel</a:t>
            </a:r>
          </a:p>
          <a:p>
            <a:pPr algn="just">
              <a:spcBef>
                <a:spcPts val="1161"/>
              </a:spcBef>
            </a:pPr>
            <a:r>
              <a:rPr lang="nl-BE" altLang="ko-KR" sz="2523" dirty="0" smtClean="0">
                <a:solidFill>
                  <a:schemeClr val="tx1"/>
                </a:solidFill>
              </a:rPr>
              <a:t>Fusce semper libero vel </a:t>
            </a:r>
            <a:r>
              <a:rPr lang="nl-BE" altLang="ko-KR" sz="2523" dirty="0" err="1" smtClean="0">
                <a:solidFill>
                  <a:schemeClr val="tx1"/>
                </a:solidFill>
              </a:rPr>
              <a:t>justo</a:t>
            </a:r>
            <a:r>
              <a:rPr lang="nl-BE" altLang="ko-KR" sz="2523" dirty="0" smtClean="0">
                <a:solidFill>
                  <a:schemeClr val="tx1"/>
                </a:solidFill>
              </a:rPr>
              <a:t> </a:t>
            </a:r>
            <a:r>
              <a:rPr lang="nl-BE" altLang="ko-KR" sz="2523" dirty="0" err="1" smtClean="0">
                <a:solidFill>
                  <a:schemeClr val="tx1"/>
                </a:solidFill>
              </a:rPr>
              <a:t>consequat</a:t>
            </a:r>
            <a:r>
              <a:rPr lang="nl-BE" altLang="ko-KR" sz="2523" dirty="0" smtClean="0">
                <a:solidFill>
                  <a:schemeClr val="tx1"/>
                </a:solidFill>
              </a:rPr>
              <a:t>, vel </a:t>
            </a:r>
            <a:r>
              <a:rPr lang="nl-BE" altLang="ko-KR" sz="2523" dirty="0" err="1" smtClean="0">
                <a:solidFill>
                  <a:schemeClr val="tx1"/>
                </a:solidFill>
              </a:rPr>
              <a:t>accumsan</a:t>
            </a:r>
            <a:r>
              <a:rPr lang="nl-BE" altLang="ko-KR" sz="2523" dirty="0" smtClean="0">
                <a:solidFill>
                  <a:schemeClr val="tx1"/>
                </a:solidFill>
              </a:rPr>
              <a:t> </a:t>
            </a:r>
            <a:r>
              <a:rPr lang="nl-BE" altLang="ko-KR" sz="2523" dirty="0" err="1" smtClean="0">
                <a:solidFill>
                  <a:schemeClr val="tx1"/>
                </a:solidFill>
              </a:rPr>
              <a:t>odio</a:t>
            </a:r>
            <a:r>
              <a:rPr lang="nl-BE" altLang="ko-KR" sz="2523" dirty="0" smtClean="0">
                <a:solidFill>
                  <a:schemeClr val="tx1"/>
                </a:solidFill>
              </a:rPr>
              <a:t> </a:t>
            </a:r>
            <a:r>
              <a:rPr lang="nl-BE" altLang="ko-KR" sz="2523" dirty="0" err="1" smtClean="0">
                <a:solidFill>
                  <a:schemeClr val="tx1"/>
                </a:solidFill>
              </a:rPr>
              <a:t>lacinia</a:t>
            </a:r>
            <a:r>
              <a:rPr lang="nl-BE" altLang="ko-KR" sz="2523" dirty="0" smtClean="0">
                <a:solidFill>
                  <a:schemeClr val="tx1"/>
                </a:solidFill>
              </a:rPr>
              <a:t>. </a:t>
            </a:r>
            <a:r>
              <a:rPr lang="nl-BE" altLang="ko-KR" sz="2523" dirty="0" err="1" smtClean="0">
                <a:solidFill>
                  <a:schemeClr val="tx1"/>
                </a:solidFill>
              </a:rPr>
              <a:t>Aenean</a:t>
            </a:r>
            <a:r>
              <a:rPr lang="nl-BE" altLang="ko-KR" sz="2523" dirty="0" smtClean="0">
                <a:solidFill>
                  <a:schemeClr val="tx1"/>
                </a:solidFill>
              </a:rPr>
              <a:t> </a:t>
            </a:r>
            <a:r>
              <a:rPr lang="nl-BE" altLang="ko-KR" sz="2523" dirty="0" err="1" smtClean="0">
                <a:solidFill>
                  <a:schemeClr val="tx1"/>
                </a:solidFill>
              </a:rPr>
              <a:t>id</a:t>
            </a:r>
            <a:r>
              <a:rPr lang="nl-BE" altLang="ko-KR" sz="2523" dirty="0" smtClean="0">
                <a:solidFill>
                  <a:schemeClr val="tx1"/>
                </a:solidFill>
              </a:rPr>
              <a:t> </a:t>
            </a:r>
            <a:r>
              <a:rPr lang="nl-BE" altLang="ko-KR" sz="2523" dirty="0" err="1" smtClean="0">
                <a:solidFill>
                  <a:schemeClr val="tx1"/>
                </a:solidFill>
              </a:rPr>
              <a:t>sollicitudin</a:t>
            </a:r>
            <a:r>
              <a:rPr lang="nl-BE" altLang="ko-KR" sz="2523" dirty="0" smtClean="0">
                <a:solidFill>
                  <a:schemeClr val="tx1"/>
                </a:solidFill>
              </a:rPr>
              <a:t> </a:t>
            </a:r>
            <a:r>
              <a:rPr lang="nl-BE" altLang="ko-KR" sz="2523" dirty="0" err="1" smtClean="0">
                <a:solidFill>
                  <a:schemeClr val="tx1"/>
                </a:solidFill>
              </a:rPr>
              <a:t>nibh</a:t>
            </a:r>
            <a:r>
              <a:rPr lang="nl-BE" altLang="ko-KR" sz="2523" dirty="0" smtClean="0">
                <a:solidFill>
                  <a:schemeClr val="tx1"/>
                </a:solidFill>
              </a:rPr>
              <a:t>, </a:t>
            </a:r>
            <a:r>
              <a:rPr lang="nl-BE" altLang="ko-KR" sz="2523" dirty="0" err="1" smtClean="0">
                <a:solidFill>
                  <a:schemeClr val="tx1"/>
                </a:solidFill>
              </a:rPr>
              <a:t>eget</a:t>
            </a:r>
            <a:r>
              <a:rPr lang="nl-BE" altLang="ko-KR" sz="2523" dirty="0" smtClean="0">
                <a:solidFill>
                  <a:schemeClr val="tx1"/>
                </a:solidFill>
              </a:rPr>
              <a:t> </a:t>
            </a:r>
            <a:r>
              <a:rPr lang="nl-BE" altLang="ko-KR" sz="2523" dirty="0" err="1" smtClean="0">
                <a:solidFill>
                  <a:schemeClr val="tx1"/>
                </a:solidFill>
              </a:rPr>
              <a:t>varius</a:t>
            </a:r>
            <a:r>
              <a:rPr lang="nl-BE" altLang="ko-KR" sz="2523" dirty="0" smtClean="0">
                <a:solidFill>
                  <a:schemeClr val="tx1"/>
                </a:solidFill>
              </a:rPr>
              <a:t> libero. </a:t>
            </a:r>
            <a:r>
              <a:rPr lang="nl-BE" altLang="ko-KR" sz="2523" dirty="0" err="1" smtClean="0">
                <a:solidFill>
                  <a:schemeClr val="tx1"/>
                </a:solidFill>
              </a:rPr>
              <a:t>Aenean</a:t>
            </a:r>
            <a:r>
              <a:rPr lang="nl-BE" altLang="ko-KR" sz="2523" dirty="0" smtClean="0">
                <a:solidFill>
                  <a:schemeClr val="tx1"/>
                </a:solidFill>
              </a:rPr>
              <a:t> </a:t>
            </a:r>
            <a:r>
              <a:rPr lang="nl-BE" altLang="ko-KR" sz="2523" dirty="0" err="1" smtClean="0">
                <a:solidFill>
                  <a:schemeClr val="tx1"/>
                </a:solidFill>
              </a:rPr>
              <a:t>fermentum</a:t>
            </a:r>
            <a:r>
              <a:rPr lang="nl-BE" altLang="ko-KR" sz="2523" dirty="0" smtClean="0">
                <a:solidFill>
                  <a:schemeClr val="tx1"/>
                </a:solidFill>
              </a:rPr>
              <a:t> cursus </a:t>
            </a:r>
            <a:r>
              <a:rPr lang="nl-BE" altLang="ko-KR" sz="2523" dirty="0" err="1" smtClean="0">
                <a:solidFill>
                  <a:schemeClr val="tx1"/>
                </a:solidFill>
              </a:rPr>
              <a:t>ultricies</a:t>
            </a:r>
            <a:r>
              <a:rPr lang="nl-BE" altLang="ko-KR" sz="2523" dirty="0" smtClean="0">
                <a:solidFill>
                  <a:schemeClr val="tx1"/>
                </a:solidFill>
              </a:rPr>
              <a:t>. </a:t>
            </a:r>
            <a:r>
              <a:rPr lang="nl-BE" altLang="ko-KR" sz="2523" dirty="0" err="1" smtClean="0">
                <a:solidFill>
                  <a:schemeClr val="tx1"/>
                </a:solidFill>
              </a:rPr>
              <a:t>Sed</a:t>
            </a:r>
            <a:r>
              <a:rPr lang="nl-BE" altLang="ko-KR" sz="2523" dirty="0" smtClean="0">
                <a:solidFill>
                  <a:schemeClr val="tx1"/>
                </a:solidFill>
              </a:rPr>
              <a:t> </a:t>
            </a:r>
            <a:r>
              <a:rPr lang="nl-BE" altLang="ko-KR" sz="2523" dirty="0" err="1" smtClean="0">
                <a:solidFill>
                  <a:schemeClr val="tx1"/>
                </a:solidFill>
              </a:rPr>
              <a:t>accumsan</a:t>
            </a:r>
            <a:r>
              <a:rPr lang="nl-BE" altLang="ko-KR" sz="2523" dirty="0" smtClean="0">
                <a:solidFill>
                  <a:schemeClr val="tx1"/>
                </a:solidFill>
              </a:rPr>
              <a:t> </a:t>
            </a:r>
            <a:r>
              <a:rPr lang="nl-BE" altLang="ko-KR" sz="2523" dirty="0" err="1" smtClean="0">
                <a:solidFill>
                  <a:schemeClr val="tx1"/>
                </a:solidFill>
              </a:rPr>
              <a:t>risus</a:t>
            </a:r>
            <a:r>
              <a:rPr lang="nl-BE" altLang="ko-KR" sz="2523" dirty="0" smtClean="0">
                <a:solidFill>
                  <a:schemeClr val="tx1"/>
                </a:solidFill>
              </a:rPr>
              <a:t> </a:t>
            </a:r>
            <a:r>
              <a:rPr lang="nl-BE" altLang="ko-KR" sz="2523" dirty="0" err="1" smtClean="0">
                <a:solidFill>
                  <a:schemeClr val="tx1"/>
                </a:solidFill>
              </a:rPr>
              <a:t>eu</a:t>
            </a:r>
            <a:r>
              <a:rPr lang="nl-BE" altLang="ko-KR" sz="2523" dirty="0" smtClean="0">
                <a:solidFill>
                  <a:schemeClr val="tx1"/>
                </a:solidFill>
              </a:rPr>
              <a:t> ex </a:t>
            </a:r>
            <a:r>
              <a:rPr lang="nl-BE" altLang="ko-KR" sz="2523" dirty="0" err="1" smtClean="0">
                <a:solidFill>
                  <a:schemeClr val="tx1"/>
                </a:solidFill>
              </a:rPr>
              <a:t>facilisis</a:t>
            </a:r>
            <a:r>
              <a:rPr lang="nl-BE" altLang="ko-KR" sz="2523" dirty="0" smtClean="0">
                <a:solidFill>
                  <a:schemeClr val="tx1"/>
                </a:solidFill>
              </a:rPr>
              <a:t> </a:t>
            </a:r>
            <a:r>
              <a:rPr lang="nl-BE" altLang="ko-KR" sz="2523" dirty="0" err="1" smtClean="0">
                <a:solidFill>
                  <a:schemeClr val="tx1"/>
                </a:solidFill>
              </a:rPr>
              <a:t>interdum</a:t>
            </a:r>
            <a:r>
              <a:rPr lang="nl-BE" altLang="ko-KR" sz="2523" dirty="0" smtClean="0">
                <a:solidFill>
                  <a:schemeClr val="tx1"/>
                </a:solidFill>
              </a:rPr>
              <a:t>. </a:t>
            </a:r>
          </a:p>
          <a:p>
            <a:pPr marL="360508" indent="-360508" algn="just">
              <a:spcBef>
                <a:spcPts val="1161"/>
              </a:spcBef>
              <a:buFont typeface="Arial" panose="020B0604020202020204" pitchFamily="34" charset="0"/>
              <a:buChar char="•"/>
            </a:pPr>
            <a:r>
              <a:rPr lang="nl-BE" altLang="ko-KR" sz="2523" dirty="0" err="1" smtClean="0">
                <a:solidFill>
                  <a:schemeClr val="tx1"/>
                </a:solidFill>
              </a:rPr>
              <a:t>Etiam</a:t>
            </a:r>
            <a:r>
              <a:rPr lang="nl-BE" altLang="ko-KR" sz="2523" dirty="0" smtClean="0">
                <a:solidFill>
                  <a:schemeClr val="tx1"/>
                </a:solidFill>
              </a:rPr>
              <a:t> </a:t>
            </a:r>
            <a:r>
              <a:rPr lang="nl-BE" altLang="ko-KR" sz="2523" dirty="0" err="1" smtClean="0">
                <a:solidFill>
                  <a:schemeClr val="tx1"/>
                </a:solidFill>
              </a:rPr>
              <a:t>suscipit</a:t>
            </a:r>
            <a:r>
              <a:rPr lang="nl-BE" altLang="ko-KR" sz="2523" dirty="0" smtClean="0">
                <a:solidFill>
                  <a:schemeClr val="tx1"/>
                </a:solidFill>
              </a:rPr>
              <a:t> ex </a:t>
            </a:r>
            <a:r>
              <a:rPr lang="nl-BE" altLang="ko-KR" sz="2523" dirty="0" err="1" smtClean="0">
                <a:solidFill>
                  <a:schemeClr val="tx1"/>
                </a:solidFill>
              </a:rPr>
              <a:t>quis</a:t>
            </a:r>
            <a:r>
              <a:rPr lang="nl-BE" altLang="ko-KR" sz="2523" dirty="0" smtClean="0">
                <a:solidFill>
                  <a:schemeClr val="tx1"/>
                </a:solidFill>
              </a:rPr>
              <a:t> </a:t>
            </a:r>
            <a:r>
              <a:rPr lang="nl-BE" altLang="ko-KR" sz="2523" dirty="0" err="1" smtClean="0">
                <a:solidFill>
                  <a:schemeClr val="tx1"/>
                </a:solidFill>
              </a:rPr>
              <a:t>erat</a:t>
            </a:r>
            <a:r>
              <a:rPr lang="nl-BE" altLang="ko-KR" sz="2523" dirty="0" smtClean="0">
                <a:solidFill>
                  <a:schemeClr val="tx1"/>
                </a:solidFill>
              </a:rPr>
              <a:t> </a:t>
            </a:r>
            <a:r>
              <a:rPr lang="nl-BE" altLang="ko-KR" sz="2523" dirty="0" err="1" smtClean="0">
                <a:solidFill>
                  <a:schemeClr val="tx1"/>
                </a:solidFill>
              </a:rPr>
              <a:t>imperdiet</a:t>
            </a:r>
            <a:r>
              <a:rPr lang="nl-BE" altLang="ko-KR" sz="2523" dirty="0" smtClean="0">
                <a:solidFill>
                  <a:schemeClr val="tx1"/>
                </a:solidFill>
              </a:rPr>
              <a:t> </a:t>
            </a:r>
            <a:r>
              <a:rPr lang="nl-BE" altLang="ko-KR" sz="2523" dirty="0" err="1" smtClean="0">
                <a:solidFill>
                  <a:schemeClr val="tx1"/>
                </a:solidFill>
              </a:rPr>
              <a:t>pellentesque</a:t>
            </a:r>
            <a:r>
              <a:rPr lang="nl-BE" altLang="ko-KR" sz="2523" dirty="0" smtClean="0">
                <a:solidFill>
                  <a:schemeClr val="tx1"/>
                </a:solidFill>
              </a:rPr>
              <a:t>. </a:t>
            </a:r>
            <a:r>
              <a:rPr lang="nl-BE" altLang="ko-KR" sz="2523" dirty="0" err="1" smtClean="0">
                <a:solidFill>
                  <a:schemeClr val="tx1"/>
                </a:solidFill>
              </a:rPr>
              <a:t>Nunc</a:t>
            </a:r>
            <a:r>
              <a:rPr lang="nl-BE" altLang="ko-KR" sz="2523" dirty="0" smtClean="0">
                <a:solidFill>
                  <a:schemeClr val="tx1"/>
                </a:solidFill>
              </a:rPr>
              <a:t> </a:t>
            </a:r>
            <a:r>
              <a:rPr lang="nl-BE" altLang="ko-KR" sz="2523" dirty="0" err="1" smtClean="0">
                <a:solidFill>
                  <a:schemeClr val="tx1"/>
                </a:solidFill>
              </a:rPr>
              <a:t>scelerisque</a:t>
            </a:r>
            <a:r>
              <a:rPr lang="nl-BE" altLang="ko-KR" sz="2523" dirty="0" smtClean="0">
                <a:solidFill>
                  <a:schemeClr val="tx1"/>
                </a:solidFill>
              </a:rPr>
              <a:t> </a:t>
            </a:r>
            <a:r>
              <a:rPr lang="nl-BE" altLang="ko-KR" sz="2523" dirty="0" err="1" smtClean="0">
                <a:solidFill>
                  <a:schemeClr val="tx1"/>
                </a:solidFill>
              </a:rPr>
              <a:t>congue</a:t>
            </a:r>
            <a:r>
              <a:rPr lang="nl-BE" altLang="ko-KR" sz="2523" dirty="0" smtClean="0">
                <a:solidFill>
                  <a:schemeClr val="tx1"/>
                </a:solidFill>
              </a:rPr>
              <a:t> </a:t>
            </a:r>
            <a:r>
              <a:rPr lang="nl-BE" altLang="ko-KR" sz="2523" dirty="0" err="1" smtClean="0">
                <a:solidFill>
                  <a:schemeClr val="tx1"/>
                </a:solidFill>
              </a:rPr>
              <a:t>porttitor</a:t>
            </a:r>
            <a:r>
              <a:rPr lang="nl-BE" altLang="ko-KR" sz="2523" dirty="0" smtClean="0">
                <a:solidFill>
                  <a:schemeClr val="tx1"/>
                </a:solidFill>
              </a:rPr>
              <a:t>. </a:t>
            </a:r>
          </a:p>
          <a:p>
            <a:pPr marL="360508" indent="-360508" algn="just">
              <a:spcBef>
                <a:spcPts val="1161"/>
              </a:spcBef>
              <a:buFont typeface="Arial" panose="020B0604020202020204" pitchFamily="34" charset="0"/>
              <a:buChar char="•"/>
            </a:pPr>
            <a:r>
              <a:rPr lang="nl-BE" altLang="ko-KR" sz="2523" dirty="0" smtClean="0">
                <a:solidFill>
                  <a:schemeClr val="tx1"/>
                </a:solidFill>
              </a:rPr>
              <a:t>Nam </a:t>
            </a:r>
            <a:r>
              <a:rPr lang="nl-BE" altLang="ko-KR" sz="2523" dirty="0" err="1" smtClean="0">
                <a:solidFill>
                  <a:schemeClr val="tx1"/>
                </a:solidFill>
              </a:rPr>
              <a:t>molestie</a:t>
            </a:r>
            <a:r>
              <a:rPr lang="nl-BE" altLang="ko-KR" sz="2523" dirty="0" smtClean="0">
                <a:solidFill>
                  <a:schemeClr val="tx1"/>
                </a:solidFill>
              </a:rPr>
              <a:t>, massa </a:t>
            </a:r>
            <a:r>
              <a:rPr lang="nl-BE" altLang="ko-KR" sz="2523" dirty="0" err="1" smtClean="0">
                <a:solidFill>
                  <a:schemeClr val="tx1"/>
                </a:solidFill>
              </a:rPr>
              <a:t>quis</a:t>
            </a:r>
            <a:r>
              <a:rPr lang="nl-BE" altLang="ko-KR" sz="2523" dirty="0" smtClean="0">
                <a:solidFill>
                  <a:schemeClr val="tx1"/>
                </a:solidFill>
              </a:rPr>
              <a:t> </a:t>
            </a:r>
            <a:r>
              <a:rPr lang="nl-BE" altLang="ko-KR" sz="2523" dirty="0" err="1" smtClean="0">
                <a:solidFill>
                  <a:schemeClr val="tx1"/>
                </a:solidFill>
              </a:rPr>
              <a:t>consequat</a:t>
            </a:r>
            <a:r>
              <a:rPr lang="nl-BE" altLang="ko-KR" sz="2523" dirty="0" smtClean="0">
                <a:solidFill>
                  <a:schemeClr val="tx1"/>
                </a:solidFill>
              </a:rPr>
              <a:t> semper, </a:t>
            </a:r>
            <a:r>
              <a:rPr lang="nl-BE" altLang="ko-KR" sz="2523" dirty="0" err="1" smtClean="0">
                <a:solidFill>
                  <a:schemeClr val="tx1"/>
                </a:solidFill>
              </a:rPr>
              <a:t>lacus</a:t>
            </a:r>
            <a:r>
              <a:rPr lang="nl-BE" altLang="ko-KR" sz="2523" dirty="0" smtClean="0">
                <a:solidFill>
                  <a:schemeClr val="tx1"/>
                </a:solidFill>
              </a:rPr>
              <a:t> </a:t>
            </a:r>
            <a:r>
              <a:rPr lang="nl-BE" altLang="ko-KR" sz="2523" dirty="0" err="1" smtClean="0">
                <a:solidFill>
                  <a:schemeClr val="tx1"/>
                </a:solidFill>
              </a:rPr>
              <a:t>ligula</a:t>
            </a:r>
            <a:r>
              <a:rPr lang="nl-BE" altLang="ko-KR" sz="2523" dirty="0" smtClean="0">
                <a:solidFill>
                  <a:schemeClr val="tx1"/>
                </a:solidFill>
              </a:rPr>
              <a:t> </a:t>
            </a:r>
            <a:r>
              <a:rPr lang="nl-BE" altLang="ko-KR" sz="2523" dirty="0" err="1" smtClean="0">
                <a:solidFill>
                  <a:schemeClr val="tx1"/>
                </a:solidFill>
              </a:rPr>
              <a:t>dapibus</a:t>
            </a:r>
            <a:r>
              <a:rPr lang="nl-BE" altLang="ko-KR" sz="2523" dirty="0" smtClean="0">
                <a:solidFill>
                  <a:schemeClr val="tx1"/>
                </a:solidFill>
              </a:rPr>
              <a:t> </a:t>
            </a:r>
            <a:r>
              <a:rPr lang="nl-BE" altLang="ko-KR" sz="2523" dirty="0" err="1" smtClean="0">
                <a:solidFill>
                  <a:schemeClr val="tx1"/>
                </a:solidFill>
              </a:rPr>
              <a:t>mauris</a:t>
            </a:r>
            <a:r>
              <a:rPr lang="nl-BE" altLang="ko-KR" sz="2523" dirty="0" smtClean="0">
                <a:solidFill>
                  <a:schemeClr val="tx1"/>
                </a:solidFill>
              </a:rPr>
              <a:t>, in vestibulum </a:t>
            </a:r>
            <a:r>
              <a:rPr lang="nl-BE" altLang="ko-KR" sz="2523" dirty="0" err="1" smtClean="0">
                <a:solidFill>
                  <a:schemeClr val="tx1"/>
                </a:solidFill>
              </a:rPr>
              <a:t>justo</a:t>
            </a:r>
            <a:r>
              <a:rPr lang="nl-BE" altLang="ko-KR" sz="2523" dirty="0" smtClean="0">
                <a:solidFill>
                  <a:schemeClr val="tx1"/>
                </a:solidFill>
              </a:rPr>
              <a:t> libero a </a:t>
            </a:r>
            <a:r>
              <a:rPr lang="nl-BE" altLang="ko-KR" sz="2523" dirty="0" err="1" smtClean="0">
                <a:solidFill>
                  <a:schemeClr val="tx1"/>
                </a:solidFill>
              </a:rPr>
              <a:t>felis</a:t>
            </a:r>
            <a:r>
              <a:rPr lang="nl-BE" altLang="ko-KR" sz="2523" dirty="0" smtClean="0">
                <a:solidFill>
                  <a:schemeClr val="tx1"/>
                </a:solidFill>
              </a:rPr>
              <a:t>. </a:t>
            </a:r>
            <a:r>
              <a:rPr lang="nl-BE" altLang="ko-KR" sz="2523" dirty="0" err="1" smtClean="0">
                <a:solidFill>
                  <a:schemeClr val="tx1"/>
                </a:solidFill>
              </a:rPr>
              <a:t>Nullam</a:t>
            </a:r>
            <a:r>
              <a:rPr lang="nl-BE" altLang="ko-KR" sz="2523" dirty="0" smtClean="0">
                <a:solidFill>
                  <a:schemeClr val="tx1"/>
                </a:solidFill>
              </a:rPr>
              <a:t> </a:t>
            </a:r>
            <a:r>
              <a:rPr lang="nl-BE" altLang="ko-KR" sz="2523" dirty="0" err="1" smtClean="0">
                <a:solidFill>
                  <a:schemeClr val="tx1"/>
                </a:solidFill>
              </a:rPr>
              <a:t>mollis</a:t>
            </a:r>
            <a:r>
              <a:rPr lang="nl-BE" altLang="ko-KR" sz="2523" dirty="0" smtClean="0">
                <a:solidFill>
                  <a:schemeClr val="tx1"/>
                </a:solidFill>
              </a:rPr>
              <a:t> dictum </a:t>
            </a:r>
            <a:r>
              <a:rPr lang="nl-BE" altLang="ko-KR" sz="2523" dirty="0" err="1" smtClean="0">
                <a:solidFill>
                  <a:schemeClr val="tx1"/>
                </a:solidFill>
              </a:rPr>
              <a:t>interdum</a:t>
            </a:r>
            <a:r>
              <a:rPr lang="nl-BE" altLang="ko-KR" sz="2523" dirty="0" smtClean="0">
                <a:solidFill>
                  <a:schemeClr val="tx1"/>
                </a:solidFill>
              </a:rPr>
              <a:t>. </a:t>
            </a:r>
            <a:endParaRPr lang="nl-BE" altLang="ko-KR" sz="2523" dirty="0">
              <a:solidFill>
                <a:schemeClr val="tx1"/>
              </a:solidFill>
            </a:endParaRPr>
          </a:p>
        </p:txBody>
      </p:sp>
      <p:sp>
        <p:nvSpPr>
          <p:cNvPr id="4" name="TextBox 3"/>
          <p:cNvSpPr txBox="1"/>
          <p:nvPr/>
        </p:nvSpPr>
        <p:spPr>
          <a:xfrm>
            <a:off x="12425016" y="1365700"/>
            <a:ext cx="30829783" cy="3367894"/>
          </a:xfrm>
          <a:prstGeom prst="rect">
            <a:avLst/>
          </a:prstGeom>
          <a:solidFill>
            <a:srgbClr val="00407A"/>
          </a:solidFill>
          <a:ln/>
        </p:spPr>
        <p:style>
          <a:lnRef idx="1">
            <a:schemeClr val="accent3"/>
          </a:lnRef>
          <a:fillRef idx="3">
            <a:schemeClr val="accent3"/>
          </a:fillRef>
          <a:effectRef idx="2">
            <a:schemeClr val="accent3"/>
          </a:effectRef>
          <a:fontRef idx="minor">
            <a:schemeClr val="lt1"/>
          </a:fontRef>
        </p:style>
        <p:txBody>
          <a:bodyPr lIns="176823" tIns="265233" rIns="176823" bIns="265233"/>
          <a:lstStyle/>
          <a:p>
            <a:pPr algn="ctr">
              <a:lnSpc>
                <a:spcPts val="11602"/>
              </a:lnSpc>
              <a:defRPr/>
            </a:pPr>
            <a:r>
              <a:rPr lang="en-US" sz="10092" b="1" dirty="0" err="1" smtClean="0">
                <a:solidFill>
                  <a:schemeClr val="bg1"/>
                </a:solidFill>
                <a:latin typeface="+mj-lt"/>
              </a:rPr>
              <a:t>Titel</a:t>
            </a:r>
            <a:r>
              <a:rPr lang="en-US" sz="10092" b="1" dirty="0" smtClean="0">
                <a:solidFill>
                  <a:schemeClr val="bg1"/>
                </a:solidFill>
                <a:latin typeface="+mj-lt"/>
              </a:rPr>
              <a:t> van </a:t>
            </a:r>
            <a:r>
              <a:rPr lang="en-US" sz="10092" b="1" dirty="0" err="1" smtClean="0">
                <a:solidFill>
                  <a:schemeClr val="bg1"/>
                </a:solidFill>
                <a:latin typeface="+mj-lt"/>
              </a:rPr>
              <a:t>groepsrapport</a:t>
            </a:r>
            <a:endParaRPr lang="en-US" sz="10092" spc="-145" dirty="0">
              <a:solidFill>
                <a:schemeClr val="bg1"/>
              </a:solidFill>
              <a:latin typeface="+mj-lt"/>
            </a:endParaRPr>
          </a:p>
          <a:p>
            <a:pPr algn="ctr">
              <a:lnSpc>
                <a:spcPts val="6285"/>
              </a:lnSpc>
              <a:defRPr/>
            </a:pPr>
            <a:r>
              <a:rPr lang="en-US" sz="6308" dirty="0" err="1" smtClean="0">
                <a:solidFill>
                  <a:schemeClr val="bg1"/>
                </a:solidFill>
                <a:latin typeface="+mj-lt"/>
              </a:rPr>
              <a:t>Groep</a:t>
            </a:r>
            <a:r>
              <a:rPr lang="en-US" sz="6308" dirty="0" smtClean="0">
                <a:solidFill>
                  <a:schemeClr val="bg1"/>
                </a:solidFill>
                <a:latin typeface="+mj-lt"/>
              </a:rPr>
              <a:t> X: auteur(s)</a:t>
            </a:r>
          </a:p>
          <a:p>
            <a:pPr algn="ctr">
              <a:lnSpc>
                <a:spcPts val="6285"/>
              </a:lnSpc>
              <a:defRPr/>
            </a:pPr>
            <a:r>
              <a:rPr lang="nl-BE" sz="4800" dirty="0" smtClean="0">
                <a:solidFill>
                  <a:schemeClr val="bg1"/>
                </a:solidFill>
                <a:latin typeface="+mj-lt"/>
              </a:rPr>
              <a:t>Persoonsgerichte </a:t>
            </a:r>
            <a:r>
              <a:rPr lang="nl-BE" sz="4800" dirty="0">
                <a:solidFill>
                  <a:schemeClr val="bg1"/>
                </a:solidFill>
                <a:latin typeface="+mj-lt"/>
              </a:rPr>
              <a:t>en organisatiegerichte methoden van de criminologische </a:t>
            </a:r>
            <a:r>
              <a:rPr lang="nl-BE" sz="4800" dirty="0" smtClean="0">
                <a:solidFill>
                  <a:schemeClr val="bg1"/>
                </a:solidFill>
                <a:latin typeface="+mj-lt"/>
              </a:rPr>
              <a:t>interventie</a:t>
            </a:r>
            <a:endParaRPr lang="en-US" sz="6308" dirty="0">
              <a:solidFill>
                <a:schemeClr val="bg1"/>
              </a:solidFill>
              <a:latin typeface="+mj-lt"/>
            </a:endParaRPr>
          </a:p>
        </p:txBody>
      </p:sp>
      <p:sp>
        <p:nvSpPr>
          <p:cNvPr id="5" name="Rectangle 682"/>
          <p:cNvSpPr>
            <a:spLocks noChangeArrowheads="1"/>
          </p:cNvSpPr>
          <p:nvPr/>
        </p:nvSpPr>
        <p:spPr bwMode="auto">
          <a:xfrm>
            <a:off x="1740942" y="15296680"/>
            <a:ext cx="9461632" cy="1768228"/>
          </a:xfrm>
          <a:prstGeom prst="rect">
            <a:avLst/>
          </a:prstGeom>
          <a:solidFill>
            <a:srgbClr val="1D8DB0"/>
          </a:solidFill>
          <a:ln>
            <a:headEnd/>
            <a:tailEnd/>
          </a:ln>
        </p:spPr>
        <p:style>
          <a:lnRef idx="1">
            <a:schemeClr val="accent3"/>
          </a:lnRef>
          <a:fillRef idx="3">
            <a:schemeClr val="accent3"/>
          </a:fillRef>
          <a:effectRef idx="2">
            <a:schemeClr val="accent3"/>
          </a:effectRef>
          <a:fontRef idx="minor">
            <a:schemeClr val="lt1"/>
          </a:fontRef>
        </p:style>
        <p:txBody>
          <a:bodyPr wrap="none" anchor="ctr">
            <a:normAutofit/>
          </a:bodyPr>
          <a:lstStyle/>
          <a:p>
            <a:pPr algn="ctr" defTabSz="4243948" fontAlgn="auto">
              <a:spcBef>
                <a:spcPts val="0"/>
              </a:spcBef>
              <a:spcAft>
                <a:spcPts val="0"/>
              </a:spcAft>
              <a:defRPr/>
            </a:pPr>
            <a:r>
              <a:rPr lang="en-US" altLang="ko-KR" sz="6308" kern="500" spc="-98" dirty="0" err="1" smtClean="0">
                <a:solidFill>
                  <a:schemeClr val="bg1"/>
                </a:solidFill>
                <a:ea typeface="굴림" pitchFamily="34" charset="-127"/>
              </a:rPr>
              <a:t>Probleemdefiniëring</a:t>
            </a:r>
            <a:endParaRPr lang="en-US" altLang="ko-KR" sz="6308" kern="500" spc="-98" dirty="0">
              <a:solidFill>
                <a:schemeClr val="bg1"/>
              </a:solidFill>
              <a:ea typeface="굴림" pitchFamily="34" charset="-127"/>
            </a:endParaRPr>
          </a:p>
        </p:txBody>
      </p:sp>
      <p:sp>
        <p:nvSpPr>
          <p:cNvPr id="7" name="Rectangle 682"/>
          <p:cNvSpPr>
            <a:spLocks noChangeArrowheads="1"/>
          </p:cNvSpPr>
          <p:nvPr/>
        </p:nvSpPr>
        <p:spPr bwMode="auto">
          <a:xfrm>
            <a:off x="12371612" y="5334014"/>
            <a:ext cx="9461632" cy="1768228"/>
          </a:xfrm>
          <a:prstGeom prst="rect">
            <a:avLst/>
          </a:prstGeom>
          <a:solidFill>
            <a:srgbClr val="1D8DB0"/>
          </a:solidFill>
          <a:ln>
            <a:headEnd/>
            <a:tailEnd/>
          </a:ln>
        </p:spPr>
        <p:style>
          <a:lnRef idx="1">
            <a:schemeClr val="accent3"/>
          </a:lnRef>
          <a:fillRef idx="3">
            <a:schemeClr val="accent3"/>
          </a:fillRef>
          <a:effectRef idx="2">
            <a:schemeClr val="accent3"/>
          </a:effectRef>
          <a:fontRef idx="minor">
            <a:schemeClr val="lt1"/>
          </a:fontRef>
        </p:style>
        <p:txBody>
          <a:bodyPr wrap="none" anchor="ctr">
            <a:normAutofit/>
          </a:bodyPr>
          <a:lstStyle/>
          <a:p>
            <a:pPr algn="ctr" defTabSz="4243948" fontAlgn="auto">
              <a:spcBef>
                <a:spcPts val="0"/>
              </a:spcBef>
              <a:spcAft>
                <a:spcPts val="0"/>
              </a:spcAft>
              <a:defRPr/>
            </a:pPr>
            <a:r>
              <a:rPr lang="en-US" altLang="ko-KR" sz="6308" kern="500" spc="-98" dirty="0" err="1" smtClean="0">
                <a:solidFill>
                  <a:schemeClr val="bg1"/>
                </a:solidFill>
              </a:rPr>
              <a:t>Analyse</a:t>
            </a:r>
            <a:r>
              <a:rPr lang="en-US" altLang="ko-KR" sz="6308" kern="500" spc="-98" dirty="0" smtClean="0">
                <a:solidFill>
                  <a:schemeClr val="bg1"/>
                </a:solidFill>
              </a:rPr>
              <a:t> van het </a:t>
            </a:r>
            <a:r>
              <a:rPr lang="en-US" altLang="ko-KR" sz="6308" kern="500" spc="-98" dirty="0" err="1" smtClean="0">
                <a:solidFill>
                  <a:schemeClr val="bg1"/>
                </a:solidFill>
              </a:rPr>
              <a:t>probleem</a:t>
            </a:r>
            <a:endParaRPr lang="en-US" altLang="ko-KR" sz="6308" kern="500" spc="-98" dirty="0">
              <a:solidFill>
                <a:schemeClr val="bg1"/>
              </a:solidFill>
            </a:endParaRPr>
          </a:p>
        </p:txBody>
      </p:sp>
      <p:sp>
        <p:nvSpPr>
          <p:cNvPr id="11" name="TextBox 10"/>
          <p:cNvSpPr txBox="1"/>
          <p:nvPr/>
        </p:nvSpPr>
        <p:spPr>
          <a:xfrm>
            <a:off x="23109093" y="5334014"/>
            <a:ext cx="9461632" cy="19440000"/>
          </a:xfrm>
          <a:prstGeom prst="rect">
            <a:avLst/>
          </a:prstGeom>
          <a:solidFill>
            <a:schemeClr val="bg1"/>
          </a:solidFill>
          <a:ln/>
        </p:spPr>
        <p:style>
          <a:lnRef idx="1">
            <a:schemeClr val="accent1"/>
          </a:lnRef>
          <a:fillRef idx="2">
            <a:schemeClr val="accent1"/>
          </a:fillRef>
          <a:effectRef idx="1">
            <a:schemeClr val="accent1"/>
          </a:effectRef>
          <a:fontRef idx="minor">
            <a:schemeClr val="dk1"/>
          </a:fontRef>
        </p:style>
        <p:txBody>
          <a:bodyPr lIns="176823" tIns="353646" rIns="176823" bIns="176823"/>
          <a:lstStyle/>
          <a:p>
            <a:pPr algn="just">
              <a:spcAft>
                <a:spcPts val="1161"/>
              </a:spcAft>
              <a:defRPr/>
            </a:pPr>
            <a:r>
              <a:rPr lang="en-US" altLang="ko-KR" sz="2944" b="1" dirty="0" err="1" smtClean="0">
                <a:solidFill>
                  <a:schemeClr val="tx2"/>
                </a:solidFill>
              </a:rPr>
              <a:t>Subtitel</a:t>
            </a:r>
            <a:endParaRPr lang="ko-KR" altLang="en-US" sz="2944" b="1" dirty="0">
              <a:solidFill>
                <a:schemeClr val="tx2"/>
              </a:solidFill>
            </a:endParaRPr>
          </a:p>
          <a:p>
            <a:pPr algn="just"/>
            <a:r>
              <a:rPr lang="en-US" sz="2523" dirty="0">
                <a:solidFill>
                  <a:schemeClr val="tx1"/>
                </a:solidFill>
              </a:rPr>
              <a:t>Lorem ipsum dolor sit </a:t>
            </a:r>
            <a:r>
              <a:rPr lang="en-US" sz="2523" dirty="0" err="1">
                <a:solidFill>
                  <a:schemeClr val="tx1"/>
                </a:solidFill>
              </a:rPr>
              <a:t>amet</a:t>
            </a:r>
            <a:r>
              <a:rPr lang="en-US" sz="2523" dirty="0">
                <a:solidFill>
                  <a:schemeClr val="tx1"/>
                </a:solidFill>
              </a:rPr>
              <a:t>, </a:t>
            </a:r>
            <a:r>
              <a:rPr lang="en-US" sz="2523" dirty="0" err="1">
                <a:solidFill>
                  <a:schemeClr val="tx1"/>
                </a:solidFill>
              </a:rPr>
              <a:t>consectetur</a:t>
            </a:r>
            <a:r>
              <a:rPr lang="en-US" sz="2523" dirty="0">
                <a:solidFill>
                  <a:schemeClr val="tx1"/>
                </a:solidFill>
              </a:rPr>
              <a:t> </a:t>
            </a:r>
            <a:r>
              <a:rPr lang="en-US" sz="2523" dirty="0" err="1">
                <a:solidFill>
                  <a:schemeClr val="tx1"/>
                </a:solidFill>
              </a:rPr>
              <a:t>adipiscing</a:t>
            </a:r>
            <a:r>
              <a:rPr lang="en-US" sz="2523" dirty="0">
                <a:solidFill>
                  <a:schemeClr val="tx1"/>
                </a:solidFill>
              </a:rPr>
              <a:t> </a:t>
            </a:r>
            <a:r>
              <a:rPr lang="en-US" sz="2523" dirty="0" err="1">
                <a:solidFill>
                  <a:schemeClr val="tx1"/>
                </a:solidFill>
              </a:rPr>
              <a:t>elit</a:t>
            </a:r>
            <a:r>
              <a:rPr lang="en-US" sz="2523" dirty="0">
                <a:solidFill>
                  <a:schemeClr val="tx1"/>
                </a:solidFill>
              </a:rPr>
              <a:t>. </a:t>
            </a:r>
            <a:r>
              <a:rPr lang="en-US" sz="2523" dirty="0" err="1">
                <a:solidFill>
                  <a:schemeClr val="tx1"/>
                </a:solidFill>
              </a:rPr>
              <a:t>Proin</a:t>
            </a:r>
            <a:r>
              <a:rPr lang="en-US" sz="2523" dirty="0">
                <a:solidFill>
                  <a:schemeClr val="tx1"/>
                </a:solidFill>
              </a:rPr>
              <a:t> et </a:t>
            </a:r>
            <a:r>
              <a:rPr lang="en-US" sz="2523" dirty="0" err="1">
                <a:solidFill>
                  <a:schemeClr val="tx1"/>
                </a:solidFill>
              </a:rPr>
              <a:t>augue</a:t>
            </a:r>
            <a:r>
              <a:rPr lang="en-US" sz="2523" dirty="0">
                <a:solidFill>
                  <a:schemeClr val="tx1"/>
                </a:solidFill>
              </a:rPr>
              <a:t> </a:t>
            </a:r>
            <a:r>
              <a:rPr lang="en-US" sz="2523" dirty="0" err="1">
                <a:solidFill>
                  <a:schemeClr val="tx1"/>
                </a:solidFill>
              </a:rPr>
              <a:t>laoreet</a:t>
            </a:r>
            <a:r>
              <a:rPr lang="en-US" sz="2523" dirty="0">
                <a:solidFill>
                  <a:schemeClr val="tx1"/>
                </a:solidFill>
              </a:rPr>
              <a:t>, </a:t>
            </a:r>
            <a:r>
              <a:rPr lang="en-US" sz="2523" dirty="0" err="1">
                <a:solidFill>
                  <a:schemeClr val="tx1"/>
                </a:solidFill>
              </a:rPr>
              <a:t>feugiat</a:t>
            </a:r>
            <a:r>
              <a:rPr lang="en-US" sz="2523" dirty="0">
                <a:solidFill>
                  <a:schemeClr val="tx1"/>
                </a:solidFill>
              </a:rPr>
              <a:t> </a:t>
            </a:r>
            <a:r>
              <a:rPr lang="en-US" sz="2523" dirty="0" err="1">
                <a:solidFill>
                  <a:schemeClr val="tx1"/>
                </a:solidFill>
              </a:rPr>
              <a:t>nisl</a:t>
            </a:r>
            <a:r>
              <a:rPr lang="en-US" sz="2523" dirty="0">
                <a:solidFill>
                  <a:schemeClr val="tx1"/>
                </a:solidFill>
              </a:rPr>
              <a:t> a, </a:t>
            </a:r>
            <a:r>
              <a:rPr lang="en-US" sz="2523" dirty="0" err="1">
                <a:solidFill>
                  <a:schemeClr val="tx1"/>
                </a:solidFill>
              </a:rPr>
              <a:t>sagittis</a:t>
            </a:r>
            <a:r>
              <a:rPr lang="en-US" sz="2523" dirty="0">
                <a:solidFill>
                  <a:schemeClr val="tx1"/>
                </a:solidFill>
              </a:rPr>
              <a:t> est. </a:t>
            </a:r>
            <a:r>
              <a:rPr lang="en-US" sz="2523" dirty="0" err="1">
                <a:solidFill>
                  <a:schemeClr val="tx1"/>
                </a:solidFill>
              </a:rPr>
              <a:t>Aliquam</a:t>
            </a:r>
            <a:r>
              <a:rPr lang="en-US" sz="2523" dirty="0">
                <a:solidFill>
                  <a:schemeClr val="tx1"/>
                </a:solidFill>
              </a:rPr>
              <a:t> convallis </a:t>
            </a:r>
            <a:r>
              <a:rPr lang="en-US" sz="2523" dirty="0" err="1">
                <a:solidFill>
                  <a:schemeClr val="tx1"/>
                </a:solidFill>
              </a:rPr>
              <a:t>viverra</a:t>
            </a:r>
            <a:r>
              <a:rPr lang="en-US" sz="2523" dirty="0">
                <a:solidFill>
                  <a:schemeClr val="tx1"/>
                </a:solidFill>
              </a:rPr>
              <a:t> ipsum </a:t>
            </a:r>
            <a:r>
              <a:rPr lang="en-US" sz="2523" dirty="0" err="1">
                <a:solidFill>
                  <a:schemeClr val="tx1"/>
                </a:solidFill>
              </a:rPr>
              <a:t>sagittis</a:t>
            </a:r>
            <a:r>
              <a:rPr lang="en-US" sz="2523" dirty="0">
                <a:solidFill>
                  <a:schemeClr val="tx1"/>
                </a:solidFill>
              </a:rPr>
              <a:t> </a:t>
            </a:r>
            <a:r>
              <a:rPr lang="en-US" sz="2523" dirty="0" err="1">
                <a:solidFill>
                  <a:schemeClr val="tx1"/>
                </a:solidFill>
              </a:rPr>
              <a:t>ultricies</a:t>
            </a:r>
            <a:r>
              <a:rPr lang="en-US" sz="2523" dirty="0">
                <a:solidFill>
                  <a:schemeClr val="tx1"/>
                </a:solidFill>
              </a:rPr>
              <a:t>. </a:t>
            </a:r>
            <a:r>
              <a:rPr lang="en-US" sz="2523" dirty="0" err="1">
                <a:solidFill>
                  <a:schemeClr val="tx1"/>
                </a:solidFill>
              </a:rPr>
              <a:t>Nullam</a:t>
            </a:r>
            <a:r>
              <a:rPr lang="en-US" sz="2523" dirty="0">
                <a:solidFill>
                  <a:schemeClr val="tx1"/>
                </a:solidFill>
              </a:rPr>
              <a:t> porta quam </a:t>
            </a:r>
            <a:r>
              <a:rPr lang="en-US" sz="2523" dirty="0" err="1">
                <a:solidFill>
                  <a:schemeClr val="tx1"/>
                </a:solidFill>
              </a:rPr>
              <a:t>eu</a:t>
            </a:r>
            <a:r>
              <a:rPr lang="en-US" sz="2523" dirty="0">
                <a:solidFill>
                  <a:schemeClr val="tx1"/>
                </a:solidFill>
              </a:rPr>
              <a:t> </a:t>
            </a:r>
            <a:r>
              <a:rPr lang="en-US" sz="2523" dirty="0" err="1">
                <a:solidFill>
                  <a:schemeClr val="tx1"/>
                </a:solidFill>
              </a:rPr>
              <a:t>venenatis</a:t>
            </a:r>
            <a:r>
              <a:rPr lang="en-US" sz="2523" dirty="0">
                <a:solidFill>
                  <a:schemeClr val="tx1"/>
                </a:solidFill>
              </a:rPr>
              <a:t> </a:t>
            </a:r>
            <a:r>
              <a:rPr lang="en-US" sz="2523" dirty="0" err="1">
                <a:solidFill>
                  <a:schemeClr val="tx1"/>
                </a:solidFill>
              </a:rPr>
              <a:t>vestibulum</a:t>
            </a:r>
            <a:r>
              <a:rPr lang="en-US" sz="2523" dirty="0">
                <a:solidFill>
                  <a:schemeClr val="tx1"/>
                </a:solidFill>
              </a:rPr>
              <a:t>. </a:t>
            </a:r>
            <a:r>
              <a:rPr lang="en-US" sz="2523" dirty="0" err="1">
                <a:solidFill>
                  <a:schemeClr val="tx1"/>
                </a:solidFill>
              </a:rPr>
              <a:t>Duis</a:t>
            </a:r>
            <a:r>
              <a:rPr lang="en-US" sz="2523" dirty="0">
                <a:solidFill>
                  <a:schemeClr val="tx1"/>
                </a:solidFill>
              </a:rPr>
              <a:t> semper </a:t>
            </a:r>
            <a:r>
              <a:rPr lang="en-US" sz="2523" dirty="0" err="1">
                <a:solidFill>
                  <a:schemeClr val="tx1"/>
                </a:solidFill>
              </a:rPr>
              <a:t>finibus</a:t>
            </a:r>
            <a:r>
              <a:rPr lang="en-US" sz="2523" dirty="0">
                <a:solidFill>
                  <a:schemeClr val="tx1"/>
                </a:solidFill>
              </a:rPr>
              <a:t> </a:t>
            </a:r>
            <a:r>
              <a:rPr lang="en-US" sz="2523" dirty="0" err="1">
                <a:solidFill>
                  <a:schemeClr val="tx1"/>
                </a:solidFill>
              </a:rPr>
              <a:t>neque</a:t>
            </a:r>
            <a:r>
              <a:rPr lang="en-US" sz="2523" dirty="0">
                <a:solidFill>
                  <a:schemeClr val="tx1"/>
                </a:solidFill>
              </a:rPr>
              <a:t> </a:t>
            </a:r>
            <a:r>
              <a:rPr lang="en-US" sz="2523" dirty="0" err="1">
                <a:solidFill>
                  <a:schemeClr val="tx1"/>
                </a:solidFill>
              </a:rPr>
              <a:t>eget</a:t>
            </a:r>
            <a:r>
              <a:rPr lang="en-US" sz="2523" dirty="0">
                <a:solidFill>
                  <a:schemeClr val="tx1"/>
                </a:solidFill>
              </a:rPr>
              <a:t> </a:t>
            </a:r>
            <a:r>
              <a:rPr lang="en-US" sz="2523" dirty="0" err="1">
                <a:solidFill>
                  <a:schemeClr val="tx1"/>
                </a:solidFill>
              </a:rPr>
              <a:t>porttitor</a:t>
            </a:r>
            <a:r>
              <a:rPr lang="en-US" sz="2523" dirty="0">
                <a:solidFill>
                  <a:schemeClr val="tx1"/>
                </a:solidFill>
              </a:rPr>
              <a:t>. </a:t>
            </a:r>
            <a:r>
              <a:rPr lang="en-US" sz="2523" dirty="0" err="1">
                <a:solidFill>
                  <a:schemeClr val="tx1"/>
                </a:solidFill>
              </a:rPr>
              <a:t>Aliquam</a:t>
            </a:r>
            <a:r>
              <a:rPr lang="en-US" sz="2523" dirty="0">
                <a:solidFill>
                  <a:schemeClr val="tx1"/>
                </a:solidFill>
              </a:rPr>
              <a:t> </a:t>
            </a:r>
            <a:r>
              <a:rPr lang="en-US" sz="2523" dirty="0" err="1">
                <a:solidFill>
                  <a:schemeClr val="tx1"/>
                </a:solidFill>
              </a:rPr>
              <a:t>tristique</a:t>
            </a:r>
            <a:r>
              <a:rPr lang="en-US" sz="2523" dirty="0">
                <a:solidFill>
                  <a:schemeClr val="tx1"/>
                </a:solidFill>
              </a:rPr>
              <a:t> </a:t>
            </a:r>
            <a:r>
              <a:rPr lang="en-US" sz="2523" dirty="0" err="1">
                <a:solidFill>
                  <a:schemeClr val="tx1"/>
                </a:solidFill>
              </a:rPr>
              <a:t>metus</a:t>
            </a:r>
            <a:r>
              <a:rPr lang="en-US" sz="2523" dirty="0">
                <a:solidFill>
                  <a:schemeClr val="tx1"/>
                </a:solidFill>
              </a:rPr>
              <a:t> </a:t>
            </a:r>
            <a:r>
              <a:rPr lang="en-US" sz="2523" dirty="0" err="1">
                <a:solidFill>
                  <a:schemeClr val="tx1"/>
                </a:solidFill>
              </a:rPr>
              <a:t>eu</a:t>
            </a:r>
            <a:r>
              <a:rPr lang="en-US" sz="2523" dirty="0">
                <a:solidFill>
                  <a:schemeClr val="tx1"/>
                </a:solidFill>
              </a:rPr>
              <a:t> mi </a:t>
            </a:r>
            <a:r>
              <a:rPr lang="en-US" sz="2523" dirty="0" err="1">
                <a:solidFill>
                  <a:schemeClr val="tx1"/>
                </a:solidFill>
              </a:rPr>
              <a:t>ullamcorper</a:t>
            </a:r>
            <a:r>
              <a:rPr lang="en-US" sz="2523" dirty="0">
                <a:solidFill>
                  <a:schemeClr val="tx1"/>
                </a:solidFill>
              </a:rPr>
              <a:t> </a:t>
            </a:r>
            <a:r>
              <a:rPr lang="en-US" sz="2523" dirty="0" err="1">
                <a:solidFill>
                  <a:schemeClr val="tx1"/>
                </a:solidFill>
              </a:rPr>
              <a:t>faucibus</a:t>
            </a:r>
            <a:r>
              <a:rPr lang="en-US" sz="2523" dirty="0">
                <a:solidFill>
                  <a:schemeClr val="tx1"/>
                </a:solidFill>
              </a:rPr>
              <a:t>. </a:t>
            </a:r>
            <a:r>
              <a:rPr lang="en-US" sz="2523" dirty="0" err="1">
                <a:solidFill>
                  <a:schemeClr val="tx1"/>
                </a:solidFill>
              </a:rPr>
              <a:t>Duis</a:t>
            </a:r>
            <a:r>
              <a:rPr lang="en-US" sz="2523" dirty="0">
                <a:solidFill>
                  <a:schemeClr val="tx1"/>
                </a:solidFill>
              </a:rPr>
              <a:t> sit </a:t>
            </a:r>
            <a:r>
              <a:rPr lang="en-US" sz="2523" dirty="0" err="1">
                <a:solidFill>
                  <a:schemeClr val="tx1"/>
                </a:solidFill>
              </a:rPr>
              <a:t>amet</a:t>
            </a:r>
            <a:r>
              <a:rPr lang="en-US" sz="2523" dirty="0">
                <a:solidFill>
                  <a:schemeClr val="tx1"/>
                </a:solidFill>
              </a:rPr>
              <a:t> </a:t>
            </a:r>
            <a:r>
              <a:rPr lang="en-US" sz="2523" dirty="0" err="1">
                <a:solidFill>
                  <a:schemeClr val="tx1"/>
                </a:solidFill>
              </a:rPr>
              <a:t>justo</a:t>
            </a:r>
            <a:r>
              <a:rPr lang="en-US" sz="2523" dirty="0">
                <a:solidFill>
                  <a:schemeClr val="tx1"/>
                </a:solidFill>
              </a:rPr>
              <a:t> </a:t>
            </a:r>
            <a:r>
              <a:rPr lang="en-US" sz="2523" dirty="0" err="1">
                <a:solidFill>
                  <a:schemeClr val="tx1"/>
                </a:solidFill>
              </a:rPr>
              <a:t>scelerisque</a:t>
            </a:r>
            <a:r>
              <a:rPr lang="en-US" sz="2523" dirty="0">
                <a:solidFill>
                  <a:schemeClr val="tx1"/>
                </a:solidFill>
              </a:rPr>
              <a:t>, </a:t>
            </a:r>
            <a:r>
              <a:rPr lang="en-US" sz="2523" dirty="0" err="1">
                <a:solidFill>
                  <a:schemeClr val="tx1"/>
                </a:solidFill>
              </a:rPr>
              <a:t>dignissim</a:t>
            </a:r>
            <a:r>
              <a:rPr lang="en-US" sz="2523" dirty="0">
                <a:solidFill>
                  <a:schemeClr val="tx1"/>
                </a:solidFill>
              </a:rPr>
              <a:t> quam </a:t>
            </a:r>
            <a:r>
              <a:rPr lang="en-US" sz="2523" dirty="0" err="1">
                <a:solidFill>
                  <a:schemeClr val="tx1"/>
                </a:solidFill>
              </a:rPr>
              <a:t>nec</a:t>
            </a:r>
            <a:r>
              <a:rPr lang="en-US" sz="2523" dirty="0">
                <a:solidFill>
                  <a:schemeClr val="tx1"/>
                </a:solidFill>
              </a:rPr>
              <a:t>, </a:t>
            </a:r>
            <a:r>
              <a:rPr lang="en-US" sz="2523" dirty="0" err="1">
                <a:solidFill>
                  <a:schemeClr val="tx1"/>
                </a:solidFill>
              </a:rPr>
              <a:t>luctus</a:t>
            </a:r>
            <a:r>
              <a:rPr lang="en-US" sz="2523" dirty="0">
                <a:solidFill>
                  <a:schemeClr val="tx1"/>
                </a:solidFill>
              </a:rPr>
              <a:t> ipsum. </a:t>
            </a:r>
            <a:r>
              <a:rPr lang="en-US" sz="2523" dirty="0" err="1">
                <a:solidFill>
                  <a:schemeClr val="tx1"/>
                </a:solidFill>
              </a:rPr>
              <a:t>Aliquam</a:t>
            </a:r>
            <a:r>
              <a:rPr lang="en-US" sz="2523" dirty="0">
                <a:solidFill>
                  <a:schemeClr val="tx1"/>
                </a:solidFill>
              </a:rPr>
              <a:t> </a:t>
            </a:r>
            <a:r>
              <a:rPr lang="en-US" sz="2523" dirty="0" err="1">
                <a:solidFill>
                  <a:schemeClr val="tx1"/>
                </a:solidFill>
              </a:rPr>
              <a:t>faucibus</a:t>
            </a:r>
            <a:r>
              <a:rPr lang="en-US" sz="2523" dirty="0">
                <a:solidFill>
                  <a:schemeClr val="tx1"/>
                </a:solidFill>
              </a:rPr>
              <a:t> </a:t>
            </a:r>
            <a:r>
              <a:rPr lang="en-US" sz="2523" dirty="0" err="1">
                <a:solidFill>
                  <a:schemeClr val="tx1"/>
                </a:solidFill>
              </a:rPr>
              <a:t>nisl</a:t>
            </a:r>
            <a:r>
              <a:rPr lang="en-US" sz="2523" dirty="0">
                <a:solidFill>
                  <a:schemeClr val="tx1"/>
                </a:solidFill>
              </a:rPr>
              <a:t> sit </a:t>
            </a:r>
            <a:r>
              <a:rPr lang="en-US" sz="2523" dirty="0" err="1">
                <a:solidFill>
                  <a:schemeClr val="tx1"/>
                </a:solidFill>
              </a:rPr>
              <a:t>amet</a:t>
            </a:r>
            <a:r>
              <a:rPr lang="en-US" sz="2523" dirty="0">
                <a:solidFill>
                  <a:schemeClr val="tx1"/>
                </a:solidFill>
              </a:rPr>
              <a:t> magna cursus </a:t>
            </a:r>
            <a:r>
              <a:rPr lang="en-US" sz="2523" dirty="0" err="1">
                <a:solidFill>
                  <a:schemeClr val="tx1"/>
                </a:solidFill>
              </a:rPr>
              <a:t>tincidunt</a:t>
            </a:r>
            <a:r>
              <a:rPr lang="en-US" sz="2523" dirty="0">
                <a:solidFill>
                  <a:schemeClr val="tx1"/>
                </a:solidFill>
              </a:rPr>
              <a:t>.</a:t>
            </a:r>
          </a:p>
          <a:p>
            <a:pPr algn="just"/>
            <a:endParaRPr lang="en-US" sz="2523" dirty="0">
              <a:solidFill>
                <a:schemeClr val="tx1"/>
              </a:solidFill>
            </a:endParaRPr>
          </a:p>
          <a:p>
            <a:pPr marL="360508" indent="-360508" algn="just">
              <a:buFont typeface="Arial" panose="020B0604020202020204" pitchFamily="34" charset="0"/>
              <a:buChar char="•"/>
            </a:pPr>
            <a:r>
              <a:rPr lang="en-US" sz="2523" dirty="0" err="1">
                <a:solidFill>
                  <a:schemeClr val="tx1"/>
                </a:solidFill>
              </a:rPr>
              <a:t>Curabitur</a:t>
            </a:r>
            <a:r>
              <a:rPr lang="en-US" sz="2523" dirty="0">
                <a:solidFill>
                  <a:schemeClr val="tx1"/>
                </a:solidFill>
              </a:rPr>
              <a:t> et </a:t>
            </a:r>
            <a:r>
              <a:rPr lang="en-US" sz="2523" dirty="0" err="1">
                <a:solidFill>
                  <a:schemeClr val="tx1"/>
                </a:solidFill>
              </a:rPr>
              <a:t>velit</a:t>
            </a:r>
            <a:r>
              <a:rPr lang="en-US" sz="2523" dirty="0">
                <a:solidFill>
                  <a:schemeClr val="tx1"/>
                </a:solidFill>
              </a:rPr>
              <a:t> </a:t>
            </a:r>
            <a:r>
              <a:rPr lang="en-US" sz="2523" dirty="0" err="1">
                <a:solidFill>
                  <a:schemeClr val="tx1"/>
                </a:solidFill>
              </a:rPr>
              <a:t>nibh</a:t>
            </a:r>
            <a:r>
              <a:rPr lang="en-US" sz="2523" dirty="0">
                <a:solidFill>
                  <a:schemeClr val="tx1"/>
                </a:solidFill>
              </a:rPr>
              <a:t>. </a:t>
            </a:r>
            <a:r>
              <a:rPr lang="en-US" sz="2523" dirty="0" err="1">
                <a:solidFill>
                  <a:schemeClr val="tx1"/>
                </a:solidFill>
              </a:rPr>
              <a:t>Fusce</a:t>
            </a:r>
            <a:r>
              <a:rPr lang="en-US" sz="2523" dirty="0">
                <a:solidFill>
                  <a:schemeClr val="tx1"/>
                </a:solidFill>
              </a:rPr>
              <a:t> et </a:t>
            </a:r>
            <a:r>
              <a:rPr lang="en-US" sz="2523" dirty="0" err="1">
                <a:solidFill>
                  <a:schemeClr val="tx1"/>
                </a:solidFill>
              </a:rPr>
              <a:t>accumsan</a:t>
            </a:r>
            <a:r>
              <a:rPr lang="en-US" sz="2523" dirty="0">
                <a:solidFill>
                  <a:schemeClr val="tx1"/>
                </a:solidFill>
              </a:rPr>
              <a:t> </a:t>
            </a:r>
            <a:r>
              <a:rPr lang="en-US" sz="2523" dirty="0" err="1">
                <a:solidFill>
                  <a:schemeClr val="tx1"/>
                </a:solidFill>
              </a:rPr>
              <a:t>metus</a:t>
            </a:r>
            <a:r>
              <a:rPr lang="en-US" sz="2523" dirty="0">
                <a:solidFill>
                  <a:schemeClr val="tx1"/>
                </a:solidFill>
              </a:rPr>
              <a:t>. </a:t>
            </a:r>
            <a:r>
              <a:rPr lang="en-US" sz="2523" dirty="0" err="1">
                <a:solidFill>
                  <a:schemeClr val="tx1"/>
                </a:solidFill>
              </a:rPr>
              <a:t>Ut</a:t>
            </a:r>
            <a:r>
              <a:rPr lang="en-US" sz="2523" dirty="0">
                <a:solidFill>
                  <a:schemeClr val="tx1"/>
                </a:solidFill>
              </a:rPr>
              <a:t> sit </a:t>
            </a:r>
            <a:r>
              <a:rPr lang="en-US" sz="2523" dirty="0" err="1">
                <a:solidFill>
                  <a:schemeClr val="tx1"/>
                </a:solidFill>
              </a:rPr>
              <a:t>amet</a:t>
            </a:r>
            <a:r>
              <a:rPr lang="en-US" sz="2523" dirty="0">
                <a:solidFill>
                  <a:schemeClr val="tx1"/>
                </a:solidFill>
              </a:rPr>
              <a:t> </a:t>
            </a:r>
            <a:r>
              <a:rPr lang="en-US" sz="2523" dirty="0" err="1">
                <a:solidFill>
                  <a:schemeClr val="tx1"/>
                </a:solidFill>
              </a:rPr>
              <a:t>elementum</a:t>
            </a:r>
            <a:r>
              <a:rPr lang="en-US" sz="2523" dirty="0">
                <a:solidFill>
                  <a:schemeClr val="tx1"/>
                </a:solidFill>
              </a:rPr>
              <a:t> magna, </a:t>
            </a:r>
            <a:r>
              <a:rPr lang="en-US" sz="2523" dirty="0" err="1">
                <a:solidFill>
                  <a:schemeClr val="tx1"/>
                </a:solidFill>
              </a:rPr>
              <a:t>eu</a:t>
            </a:r>
            <a:r>
              <a:rPr lang="en-US" sz="2523" dirty="0">
                <a:solidFill>
                  <a:schemeClr val="tx1"/>
                </a:solidFill>
              </a:rPr>
              <a:t> </a:t>
            </a:r>
            <a:r>
              <a:rPr lang="en-US" sz="2523" dirty="0" err="1">
                <a:solidFill>
                  <a:schemeClr val="tx1"/>
                </a:solidFill>
              </a:rPr>
              <a:t>sodales</a:t>
            </a:r>
            <a:r>
              <a:rPr lang="en-US" sz="2523" dirty="0">
                <a:solidFill>
                  <a:schemeClr val="tx1"/>
                </a:solidFill>
              </a:rPr>
              <a:t> </a:t>
            </a:r>
            <a:r>
              <a:rPr lang="en-US" sz="2523" dirty="0" err="1">
                <a:solidFill>
                  <a:schemeClr val="tx1"/>
                </a:solidFill>
              </a:rPr>
              <a:t>enim</a:t>
            </a:r>
            <a:r>
              <a:rPr lang="en-US" sz="2523" dirty="0">
                <a:solidFill>
                  <a:schemeClr val="tx1"/>
                </a:solidFill>
              </a:rPr>
              <a:t>. </a:t>
            </a:r>
            <a:r>
              <a:rPr lang="en-US" sz="2523" dirty="0" err="1">
                <a:solidFill>
                  <a:schemeClr val="tx1"/>
                </a:solidFill>
              </a:rPr>
              <a:t>Aenean</a:t>
            </a:r>
            <a:r>
              <a:rPr lang="en-US" sz="2523" dirty="0">
                <a:solidFill>
                  <a:schemeClr val="tx1"/>
                </a:solidFill>
              </a:rPr>
              <a:t> </a:t>
            </a:r>
            <a:r>
              <a:rPr lang="en-US" sz="2523" dirty="0" err="1">
                <a:solidFill>
                  <a:schemeClr val="tx1"/>
                </a:solidFill>
              </a:rPr>
              <a:t>consectetur</a:t>
            </a:r>
            <a:r>
              <a:rPr lang="en-US" sz="2523" dirty="0">
                <a:solidFill>
                  <a:schemeClr val="tx1"/>
                </a:solidFill>
              </a:rPr>
              <a:t> </a:t>
            </a:r>
            <a:r>
              <a:rPr lang="en-US" sz="2523" dirty="0" err="1">
                <a:solidFill>
                  <a:schemeClr val="tx1"/>
                </a:solidFill>
              </a:rPr>
              <a:t>sed</a:t>
            </a:r>
            <a:r>
              <a:rPr lang="en-US" sz="2523" dirty="0">
                <a:solidFill>
                  <a:schemeClr val="tx1"/>
                </a:solidFill>
              </a:rPr>
              <a:t> ante </a:t>
            </a:r>
            <a:r>
              <a:rPr lang="en-US" sz="2523" dirty="0" err="1">
                <a:solidFill>
                  <a:schemeClr val="tx1"/>
                </a:solidFill>
              </a:rPr>
              <a:t>eu</a:t>
            </a:r>
            <a:r>
              <a:rPr lang="en-US" sz="2523" dirty="0">
                <a:solidFill>
                  <a:schemeClr val="tx1"/>
                </a:solidFill>
              </a:rPr>
              <a:t> </a:t>
            </a:r>
            <a:r>
              <a:rPr lang="en-US" sz="2523" dirty="0" err="1">
                <a:solidFill>
                  <a:schemeClr val="tx1"/>
                </a:solidFill>
              </a:rPr>
              <a:t>venenatis</a:t>
            </a:r>
            <a:r>
              <a:rPr lang="en-US" sz="2523" dirty="0">
                <a:solidFill>
                  <a:schemeClr val="tx1"/>
                </a:solidFill>
              </a:rPr>
              <a:t>. </a:t>
            </a:r>
            <a:r>
              <a:rPr lang="en-US" sz="2523" dirty="0" err="1">
                <a:solidFill>
                  <a:schemeClr val="tx1"/>
                </a:solidFill>
              </a:rPr>
              <a:t>Proin</a:t>
            </a:r>
            <a:r>
              <a:rPr lang="en-US" sz="2523" dirty="0">
                <a:solidFill>
                  <a:schemeClr val="tx1"/>
                </a:solidFill>
              </a:rPr>
              <a:t> </a:t>
            </a:r>
            <a:r>
              <a:rPr lang="en-US" sz="2523" dirty="0" err="1">
                <a:solidFill>
                  <a:schemeClr val="tx1"/>
                </a:solidFill>
              </a:rPr>
              <a:t>sed</a:t>
            </a:r>
            <a:r>
              <a:rPr lang="en-US" sz="2523" dirty="0">
                <a:solidFill>
                  <a:schemeClr val="tx1"/>
                </a:solidFill>
              </a:rPr>
              <a:t> magna </a:t>
            </a:r>
            <a:r>
              <a:rPr lang="en-US" sz="2523" dirty="0" err="1">
                <a:solidFill>
                  <a:schemeClr val="tx1"/>
                </a:solidFill>
              </a:rPr>
              <a:t>quis</a:t>
            </a:r>
            <a:r>
              <a:rPr lang="en-US" sz="2523" dirty="0">
                <a:solidFill>
                  <a:schemeClr val="tx1"/>
                </a:solidFill>
              </a:rPr>
              <a:t> </a:t>
            </a:r>
            <a:r>
              <a:rPr lang="en-US" sz="2523" dirty="0" err="1">
                <a:solidFill>
                  <a:schemeClr val="tx1"/>
                </a:solidFill>
              </a:rPr>
              <a:t>diam</a:t>
            </a:r>
            <a:r>
              <a:rPr lang="en-US" sz="2523" dirty="0">
                <a:solidFill>
                  <a:schemeClr val="tx1"/>
                </a:solidFill>
              </a:rPr>
              <a:t> porta </a:t>
            </a:r>
            <a:r>
              <a:rPr lang="en-US" sz="2523" dirty="0" err="1">
                <a:solidFill>
                  <a:schemeClr val="tx1"/>
                </a:solidFill>
              </a:rPr>
              <a:t>bibendum</a:t>
            </a:r>
            <a:r>
              <a:rPr lang="en-US" sz="2523" dirty="0">
                <a:solidFill>
                  <a:schemeClr val="tx1"/>
                </a:solidFill>
              </a:rPr>
              <a:t>. </a:t>
            </a:r>
            <a:r>
              <a:rPr lang="en-US" sz="2523" dirty="0" err="1">
                <a:solidFill>
                  <a:schemeClr val="tx1"/>
                </a:solidFill>
              </a:rPr>
              <a:t>Curabitur</a:t>
            </a:r>
            <a:r>
              <a:rPr lang="en-US" sz="2523" dirty="0">
                <a:solidFill>
                  <a:schemeClr val="tx1"/>
                </a:solidFill>
              </a:rPr>
              <a:t> </a:t>
            </a:r>
            <a:r>
              <a:rPr lang="en-US" sz="2523" dirty="0" err="1">
                <a:solidFill>
                  <a:schemeClr val="tx1"/>
                </a:solidFill>
              </a:rPr>
              <a:t>nec</a:t>
            </a:r>
            <a:r>
              <a:rPr lang="en-US" sz="2523" dirty="0">
                <a:solidFill>
                  <a:schemeClr val="tx1"/>
                </a:solidFill>
              </a:rPr>
              <a:t> </a:t>
            </a:r>
            <a:r>
              <a:rPr lang="en-US" sz="2523" dirty="0" err="1">
                <a:solidFill>
                  <a:schemeClr val="tx1"/>
                </a:solidFill>
              </a:rPr>
              <a:t>elit</a:t>
            </a:r>
            <a:r>
              <a:rPr lang="en-US" sz="2523" dirty="0">
                <a:solidFill>
                  <a:schemeClr val="tx1"/>
                </a:solidFill>
              </a:rPr>
              <a:t> </a:t>
            </a:r>
            <a:r>
              <a:rPr lang="en-US" sz="2523" dirty="0" err="1">
                <a:solidFill>
                  <a:schemeClr val="tx1"/>
                </a:solidFill>
              </a:rPr>
              <a:t>nulla</a:t>
            </a:r>
            <a:r>
              <a:rPr lang="en-US" sz="2523" dirty="0">
                <a:solidFill>
                  <a:schemeClr val="tx1"/>
                </a:solidFill>
              </a:rPr>
              <a:t>. </a:t>
            </a:r>
            <a:r>
              <a:rPr lang="en-US" sz="2523" dirty="0" err="1">
                <a:solidFill>
                  <a:schemeClr val="tx1"/>
                </a:solidFill>
              </a:rPr>
              <a:t>Cras</a:t>
            </a:r>
            <a:r>
              <a:rPr lang="en-US" sz="2523" dirty="0">
                <a:solidFill>
                  <a:schemeClr val="tx1"/>
                </a:solidFill>
              </a:rPr>
              <a:t> </a:t>
            </a:r>
            <a:r>
              <a:rPr lang="en-US" sz="2523" dirty="0" err="1">
                <a:solidFill>
                  <a:schemeClr val="tx1"/>
                </a:solidFill>
              </a:rPr>
              <a:t>ornare</a:t>
            </a:r>
            <a:r>
              <a:rPr lang="en-US" sz="2523" dirty="0">
                <a:solidFill>
                  <a:schemeClr val="tx1"/>
                </a:solidFill>
              </a:rPr>
              <a:t> gravida </a:t>
            </a:r>
            <a:r>
              <a:rPr lang="en-US" sz="2523" dirty="0" err="1">
                <a:solidFill>
                  <a:schemeClr val="tx1"/>
                </a:solidFill>
              </a:rPr>
              <a:t>odio</a:t>
            </a:r>
            <a:r>
              <a:rPr lang="en-US" sz="2523" dirty="0">
                <a:solidFill>
                  <a:schemeClr val="tx1"/>
                </a:solidFill>
              </a:rPr>
              <a:t>, at </a:t>
            </a:r>
            <a:r>
              <a:rPr lang="en-US" sz="2523" dirty="0" err="1">
                <a:solidFill>
                  <a:schemeClr val="tx1"/>
                </a:solidFill>
              </a:rPr>
              <a:t>efficitur</a:t>
            </a:r>
            <a:r>
              <a:rPr lang="en-US" sz="2523" dirty="0">
                <a:solidFill>
                  <a:schemeClr val="tx1"/>
                </a:solidFill>
              </a:rPr>
              <a:t> </a:t>
            </a:r>
            <a:r>
              <a:rPr lang="en-US" sz="2523" dirty="0" err="1">
                <a:solidFill>
                  <a:schemeClr val="tx1"/>
                </a:solidFill>
              </a:rPr>
              <a:t>tortor</a:t>
            </a:r>
            <a:r>
              <a:rPr lang="en-US" sz="2523" dirty="0">
                <a:solidFill>
                  <a:schemeClr val="tx1"/>
                </a:solidFill>
              </a:rPr>
              <a:t> </a:t>
            </a:r>
            <a:r>
              <a:rPr lang="en-US" sz="2523" dirty="0" err="1">
                <a:solidFill>
                  <a:schemeClr val="tx1"/>
                </a:solidFill>
              </a:rPr>
              <a:t>tincidunt</a:t>
            </a:r>
            <a:r>
              <a:rPr lang="en-US" sz="2523" dirty="0">
                <a:solidFill>
                  <a:schemeClr val="tx1"/>
                </a:solidFill>
              </a:rPr>
              <a:t> sed. </a:t>
            </a:r>
          </a:p>
          <a:p>
            <a:pPr marL="360508" indent="-360508" algn="just">
              <a:buFont typeface="Arial" panose="020B0604020202020204" pitchFamily="34" charset="0"/>
              <a:buChar char="•"/>
            </a:pPr>
            <a:r>
              <a:rPr lang="en-US" sz="2523" dirty="0" err="1">
                <a:solidFill>
                  <a:schemeClr val="tx1"/>
                </a:solidFill>
              </a:rPr>
              <a:t>Ut</a:t>
            </a:r>
            <a:r>
              <a:rPr lang="en-US" sz="2523" dirty="0">
                <a:solidFill>
                  <a:schemeClr val="tx1"/>
                </a:solidFill>
              </a:rPr>
              <a:t> </a:t>
            </a:r>
            <a:r>
              <a:rPr lang="en-US" sz="2523" dirty="0" err="1">
                <a:solidFill>
                  <a:schemeClr val="tx1"/>
                </a:solidFill>
              </a:rPr>
              <a:t>eu</a:t>
            </a:r>
            <a:r>
              <a:rPr lang="en-US" sz="2523" dirty="0">
                <a:solidFill>
                  <a:schemeClr val="tx1"/>
                </a:solidFill>
              </a:rPr>
              <a:t> </a:t>
            </a:r>
            <a:r>
              <a:rPr lang="en-US" sz="2523" dirty="0" err="1">
                <a:solidFill>
                  <a:schemeClr val="tx1"/>
                </a:solidFill>
              </a:rPr>
              <a:t>purus</a:t>
            </a:r>
            <a:r>
              <a:rPr lang="en-US" sz="2523" dirty="0">
                <a:solidFill>
                  <a:schemeClr val="tx1"/>
                </a:solidFill>
              </a:rPr>
              <a:t> </a:t>
            </a:r>
            <a:r>
              <a:rPr lang="en-US" sz="2523" dirty="0" err="1">
                <a:solidFill>
                  <a:schemeClr val="tx1"/>
                </a:solidFill>
              </a:rPr>
              <a:t>ut</a:t>
            </a:r>
            <a:r>
              <a:rPr lang="en-US" sz="2523" dirty="0">
                <a:solidFill>
                  <a:schemeClr val="tx1"/>
                </a:solidFill>
              </a:rPr>
              <a:t> </a:t>
            </a:r>
            <a:r>
              <a:rPr lang="en-US" sz="2523" dirty="0" err="1">
                <a:solidFill>
                  <a:schemeClr val="tx1"/>
                </a:solidFill>
              </a:rPr>
              <a:t>neque</a:t>
            </a:r>
            <a:r>
              <a:rPr lang="en-US" sz="2523" dirty="0">
                <a:solidFill>
                  <a:schemeClr val="tx1"/>
                </a:solidFill>
              </a:rPr>
              <a:t> </a:t>
            </a:r>
            <a:r>
              <a:rPr lang="en-US" sz="2523" dirty="0" err="1">
                <a:solidFill>
                  <a:schemeClr val="tx1"/>
                </a:solidFill>
              </a:rPr>
              <a:t>ultrices</a:t>
            </a:r>
            <a:r>
              <a:rPr lang="en-US" sz="2523" dirty="0">
                <a:solidFill>
                  <a:schemeClr val="tx1"/>
                </a:solidFill>
              </a:rPr>
              <a:t> </a:t>
            </a:r>
            <a:r>
              <a:rPr lang="en-US" sz="2523" dirty="0" err="1">
                <a:solidFill>
                  <a:schemeClr val="tx1"/>
                </a:solidFill>
              </a:rPr>
              <a:t>blandit</a:t>
            </a:r>
            <a:r>
              <a:rPr lang="en-US" sz="2523" dirty="0">
                <a:solidFill>
                  <a:schemeClr val="tx1"/>
                </a:solidFill>
              </a:rPr>
              <a:t> </a:t>
            </a:r>
            <a:r>
              <a:rPr lang="en-US" sz="2523" dirty="0" err="1">
                <a:solidFill>
                  <a:schemeClr val="tx1"/>
                </a:solidFill>
              </a:rPr>
              <a:t>vel</a:t>
            </a:r>
            <a:r>
              <a:rPr lang="en-US" sz="2523" dirty="0">
                <a:solidFill>
                  <a:schemeClr val="tx1"/>
                </a:solidFill>
              </a:rPr>
              <a:t> </a:t>
            </a:r>
            <a:r>
              <a:rPr lang="en-US" sz="2523" dirty="0" err="1">
                <a:solidFill>
                  <a:schemeClr val="tx1"/>
                </a:solidFill>
              </a:rPr>
              <a:t>eu</a:t>
            </a:r>
            <a:r>
              <a:rPr lang="en-US" sz="2523" dirty="0">
                <a:solidFill>
                  <a:schemeClr val="tx1"/>
                </a:solidFill>
              </a:rPr>
              <a:t> magna. Nam a ex </a:t>
            </a:r>
            <a:r>
              <a:rPr lang="en-US" sz="2523" dirty="0" err="1">
                <a:solidFill>
                  <a:schemeClr val="tx1"/>
                </a:solidFill>
              </a:rPr>
              <a:t>iaculis</a:t>
            </a:r>
            <a:r>
              <a:rPr lang="en-US" sz="2523" dirty="0">
                <a:solidFill>
                  <a:schemeClr val="tx1"/>
                </a:solidFill>
              </a:rPr>
              <a:t> </a:t>
            </a:r>
            <a:r>
              <a:rPr lang="en-US" sz="2523" dirty="0" err="1">
                <a:solidFill>
                  <a:schemeClr val="tx1"/>
                </a:solidFill>
              </a:rPr>
              <a:t>erat</a:t>
            </a:r>
            <a:r>
              <a:rPr lang="en-US" sz="2523" dirty="0">
                <a:solidFill>
                  <a:schemeClr val="tx1"/>
                </a:solidFill>
              </a:rPr>
              <a:t> </a:t>
            </a:r>
            <a:r>
              <a:rPr lang="en-US" sz="2523" dirty="0" err="1">
                <a:solidFill>
                  <a:schemeClr val="tx1"/>
                </a:solidFill>
              </a:rPr>
              <a:t>consectetur</a:t>
            </a:r>
            <a:r>
              <a:rPr lang="en-US" sz="2523" dirty="0">
                <a:solidFill>
                  <a:schemeClr val="tx1"/>
                </a:solidFill>
              </a:rPr>
              <a:t> </a:t>
            </a:r>
            <a:r>
              <a:rPr lang="en-US" sz="2523" dirty="0" err="1">
                <a:solidFill>
                  <a:schemeClr val="tx1"/>
                </a:solidFill>
              </a:rPr>
              <a:t>suscipit</a:t>
            </a:r>
            <a:r>
              <a:rPr lang="en-US" sz="2523" dirty="0">
                <a:solidFill>
                  <a:schemeClr val="tx1"/>
                </a:solidFill>
              </a:rPr>
              <a:t>. </a:t>
            </a:r>
            <a:r>
              <a:rPr lang="en-US" sz="2523" dirty="0" err="1">
                <a:solidFill>
                  <a:schemeClr val="tx1"/>
                </a:solidFill>
              </a:rPr>
              <a:t>Etiam</a:t>
            </a:r>
            <a:r>
              <a:rPr lang="en-US" sz="2523" dirty="0">
                <a:solidFill>
                  <a:schemeClr val="tx1"/>
                </a:solidFill>
              </a:rPr>
              <a:t> gravida, </a:t>
            </a:r>
            <a:r>
              <a:rPr lang="en-US" sz="2523" dirty="0" err="1">
                <a:solidFill>
                  <a:schemeClr val="tx1"/>
                </a:solidFill>
              </a:rPr>
              <a:t>sem</a:t>
            </a:r>
            <a:r>
              <a:rPr lang="en-US" sz="2523" dirty="0">
                <a:solidFill>
                  <a:schemeClr val="tx1"/>
                </a:solidFill>
              </a:rPr>
              <a:t> </a:t>
            </a:r>
            <a:r>
              <a:rPr lang="en-US" sz="2523" dirty="0" err="1">
                <a:solidFill>
                  <a:schemeClr val="tx1"/>
                </a:solidFill>
              </a:rPr>
              <a:t>ut</a:t>
            </a:r>
            <a:r>
              <a:rPr lang="en-US" sz="2523" dirty="0">
                <a:solidFill>
                  <a:schemeClr val="tx1"/>
                </a:solidFill>
              </a:rPr>
              <a:t> </a:t>
            </a:r>
            <a:r>
              <a:rPr lang="en-US" sz="2523" dirty="0" err="1">
                <a:solidFill>
                  <a:schemeClr val="tx1"/>
                </a:solidFill>
              </a:rPr>
              <a:t>scelerisque</a:t>
            </a:r>
            <a:r>
              <a:rPr lang="en-US" sz="2523" dirty="0">
                <a:solidFill>
                  <a:schemeClr val="tx1"/>
                </a:solidFill>
              </a:rPr>
              <a:t> </a:t>
            </a:r>
            <a:r>
              <a:rPr lang="en-US" sz="2523" dirty="0" err="1">
                <a:solidFill>
                  <a:schemeClr val="tx1"/>
                </a:solidFill>
              </a:rPr>
              <a:t>dignissim</a:t>
            </a:r>
            <a:r>
              <a:rPr lang="en-US" sz="2523" dirty="0">
                <a:solidFill>
                  <a:schemeClr val="tx1"/>
                </a:solidFill>
              </a:rPr>
              <a:t>, </a:t>
            </a:r>
            <a:r>
              <a:rPr lang="en-US" sz="2523" dirty="0" err="1">
                <a:solidFill>
                  <a:schemeClr val="tx1"/>
                </a:solidFill>
              </a:rPr>
              <a:t>leo</a:t>
            </a:r>
            <a:r>
              <a:rPr lang="en-US" sz="2523" dirty="0">
                <a:solidFill>
                  <a:schemeClr val="tx1"/>
                </a:solidFill>
              </a:rPr>
              <a:t> </a:t>
            </a:r>
            <a:r>
              <a:rPr lang="en-US" sz="2523" dirty="0" err="1">
                <a:solidFill>
                  <a:schemeClr val="tx1"/>
                </a:solidFill>
              </a:rPr>
              <a:t>sem</a:t>
            </a:r>
            <a:r>
              <a:rPr lang="en-US" sz="2523" dirty="0">
                <a:solidFill>
                  <a:schemeClr val="tx1"/>
                </a:solidFill>
              </a:rPr>
              <a:t> </a:t>
            </a:r>
            <a:r>
              <a:rPr lang="en-US" sz="2523" dirty="0" err="1">
                <a:solidFill>
                  <a:schemeClr val="tx1"/>
                </a:solidFill>
              </a:rPr>
              <a:t>consectetur</a:t>
            </a:r>
            <a:r>
              <a:rPr lang="en-US" sz="2523" dirty="0">
                <a:solidFill>
                  <a:schemeClr val="tx1"/>
                </a:solidFill>
              </a:rPr>
              <a:t> ipsum, </a:t>
            </a:r>
            <a:r>
              <a:rPr lang="en-US" sz="2523" dirty="0" err="1">
                <a:solidFill>
                  <a:schemeClr val="tx1"/>
                </a:solidFill>
              </a:rPr>
              <a:t>sed</a:t>
            </a:r>
            <a:r>
              <a:rPr lang="en-US" sz="2523" dirty="0">
                <a:solidFill>
                  <a:schemeClr val="tx1"/>
                </a:solidFill>
              </a:rPr>
              <a:t> </a:t>
            </a:r>
            <a:r>
              <a:rPr lang="en-US" sz="2523" dirty="0" err="1">
                <a:solidFill>
                  <a:schemeClr val="tx1"/>
                </a:solidFill>
              </a:rPr>
              <a:t>egestas</a:t>
            </a:r>
            <a:r>
              <a:rPr lang="en-US" sz="2523" dirty="0">
                <a:solidFill>
                  <a:schemeClr val="tx1"/>
                </a:solidFill>
              </a:rPr>
              <a:t> dolor </a:t>
            </a:r>
            <a:r>
              <a:rPr lang="en-US" sz="2523" dirty="0" err="1">
                <a:solidFill>
                  <a:schemeClr val="tx1"/>
                </a:solidFill>
              </a:rPr>
              <a:t>massa</a:t>
            </a:r>
            <a:r>
              <a:rPr lang="en-US" sz="2523" dirty="0">
                <a:solidFill>
                  <a:schemeClr val="tx1"/>
                </a:solidFill>
              </a:rPr>
              <a:t> vitae sem. </a:t>
            </a:r>
            <a:r>
              <a:rPr lang="en-US" sz="2523" dirty="0" err="1">
                <a:solidFill>
                  <a:schemeClr val="tx1"/>
                </a:solidFill>
              </a:rPr>
              <a:t>Phasellus</a:t>
            </a:r>
            <a:r>
              <a:rPr lang="en-US" sz="2523" dirty="0">
                <a:solidFill>
                  <a:schemeClr val="tx1"/>
                </a:solidFill>
              </a:rPr>
              <a:t> </a:t>
            </a:r>
            <a:r>
              <a:rPr lang="en-US" sz="2523" dirty="0" err="1">
                <a:solidFill>
                  <a:schemeClr val="tx1"/>
                </a:solidFill>
              </a:rPr>
              <a:t>luctus</a:t>
            </a:r>
            <a:r>
              <a:rPr lang="en-US" sz="2523" dirty="0">
                <a:solidFill>
                  <a:schemeClr val="tx1"/>
                </a:solidFill>
              </a:rPr>
              <a:t> gravida </a:t>
            </a:r>
            <a:r>
              <a:rPr lang="en-US" sz="2523" dirty="0" err="1">
                <a:solidFill>
                  <a:schemeClr val="tx1"/>
                </a:solidFill>
              </a:rPr>
              <a:t>velit</a:t>
            </a:r>
            <a:r>
              <a:rPr lang="en-US" sz="2523" dirty="0">
                <a:solidFill>
                  <a:schemeClr val="tx1"/>
                </a:solidFill>
              </a:rPr>
              <a:t> </a:t>
            </a:r>
            <a:r>
              <a:rPr lang="en-US" sz="2523" dirty="0" err="1">
                <a:solidFill>
                  <a:schemeClr val="tx1"/>
                </a:solidFill>
              </a:rPr>
              <a:t>sed</a:t>
            </a:r>
            <a:r>
              <a:rPr lang="en-US" sz="2523" dirty="0">
                <a:solidFill>
                  <a:schemeClr val="tx1"/>
                </a:solidFill>
              </a:rPr>
              <a:t> </a:t>
            </a:r>
            <a:r>
              <a:rPr lang="en-US" sz="2523" dirty="0" err="1">
                <a:solidFill>
                  <a:schemeClr val="tx1"/>
                </a:solidFill>
              </a:rPr>
              <a:t>venenatis</a:t>
            </a:r>
            <a:r>
              <a:rPr lang="en-US" sz="2523" dirty="0">
                <a:solidFill>
                  <a:schemeClr val="tx1"/>
                </a:solidFill>
              </a:rPr>
              <a:t>. Lorem ipsum dolor sit </a:t>
            </a:r>
            <a:r>
              <a:rPr lang="en-US" sz="2523" dirty="0" err="1">
                <a:solidFill>
                  <a:schemeClr val="tx1"/>
                </a:solidFill>
              </a:rPr>
              <a:t>amet</a:t>
            </a:r>
            <a:r>
              <a:rPr lang="en-US" sz="2523" dirty="0">
                <a:solidFill>
                  <a:schemeClr val="tx1"/>
                </a:solidFill>
              </a:rPr>
              <a:t>, </a:t>
            </a:r>
            <a:r>
              <a:rPr lang="en-US" sz="2523" dirty="0" err="1">
                <a:solidFill>
                  <a:schemeClr val="tx1"/>
                </a:solidFill>
              </a:rPr>
              <a:t>consectetur</a:t>
            </a:r>
            <a:r>
              <a:rPr lang="en-US" sz="2523" dirty="0">
                <a:solidFill>
                  <a:schemeClr val="tx1"/>
                </a:solidFill>
              </a:rPr>
              <a:t> </a:t>
            </a:r>
            <a:r>
              <a:rPr lang="en-US" sz="2523" dirty="0" err="1">
                <a:solidFill>
                  <a:schemeClr val="tx1"/>
                </a:solidFill>
              </a:rPr>
              <a:t>adipiscing</a:t>
            </a:r>
            <a:r>
              <a:rPr lang="en-US" sz="2523" dirty="0">
                <a:solidFill>
                  <a:schemeClr val="tx1"/>
                </a:solidFill>
              </a:rPr>
              <a:t> </a:t>
            </a:r>
            <a:r>
              <a:rPr lang="en-US" sz="2523" dirty="0" err="1">
                <a:solidFill>
                  <a:schemeClr val="tx1"/>
                </a:solidFill>
              </a:rPr>
              <a:t>elit</a:t>
            </a:r>
            <a:r>
              <a:rPr lang="en-US" sz="2523" dirty="0">
                <a:solidFill>
                  <a:schemeClr val="tx1"/>
                </a:solidFill>
              </a:rPr>
              <a:t>. </a:t>
            </a:r>
            <a:r>
              <a:rPr lang="en-US" sz="2523" dirty="0" err="1">
                <a:solidFill>
                  <a:schemeClr val="tx1"/>
                </a:solidFill>
              </a:rPr>
              <a:t>Vestibulum</a:t>
            </a:r>
            <a:r>
              <a:rPr lang="en-US" sz="2523" dirty="0">
                <a:solidFill>
                  <a:schemeClr val="tx1"/>
                </a:solidFill>
              </a:rPr>
              <a:t> </a:t>
            </a:r>
            <a:r>
              <a:rPr lang="en-US" sz="2523" dirty="0" err="1">
                <a:solidFill>
                  <a:schemeClr val="tx1"/>
                </a:solidFill>
              </a:rPr>
              <a:t>facilisis</a:t>
            </a:r>
            <a:r>
              <a:rPr lang="en-US" sz="2523" dirty="0">
                <a:solidFill>
                  <a:schemeClr val="tx1"/>
                </a:solidFill>
              </a:rPr>
              <a:t> </a:t>
            </a:r>
            <a:r>
              <a:rPr lang="en-US" sz="2523" dirty="0" err="1">
                <a:solidFill>
                  <a:schemeClr val="tx1"/>
                </a:solidFill>
              </a:rPr>
              <a:t>pretium</a:t>
            </a:r>
            <a:r>
              <a:rPr lang="en-US" sz="2523" dirty="0">
                <a:solidFill>
                  <a:schemeClr val="tx1"/>
                </a:solidFill>
              </a:rPr>
              <a:t> </a:t>
            </a:r>
            <a:r>
              <a:rPr lang="en-US" sz="2523" dirty="0" err="1">
                <a:solidFill>
                  <a:schemeClr val="tx1"/>
                </a:solidFill>
              </a:rPr>
              <a:t>fermentum</a:t>
            </a:r>
            <a:r>
              <a:rPr lang="en-US" sz="2523" dirty="0">
                <a:solidFill>
                  <a:schemeClr val="tx1"/>
                </a:solidFill>
              </a:rPr>
              <a:t>. </a:t>
            </a:r>
            <a:r>
              <a:rPr lang="en-US" sz="2523" dirty="0" err="1">
                <a:solidFill>
                  <a:schemeClr val="tx1"/>
                </a:solidFill>
              </a:rPr>
              <a:t>Vestibulum</a:t>
            </a:r>
            <a:r>
              <a:rPr lang="en-US" sz="2523" dirty="0">
                <a:solidFill>
                  <a:schemeClr val="tx1"/>
                </a:solidFill>
              </a:rPr>
              <a:t> ac </a:t>
            </a:r>
            <a:r>
              <a:rPr lang="en-US" sz="2523" dirty="0" err="1">
                <a:solidFill>
                  <a:schemeClr val="tx1"/>
                </a:solidFill>
              </a:rPr>
              <a:t>tristique</a:t>
            </a:r>
            <a:r>
              <a:rPr lang="en-US" sz="2523" dirty="0">
                <a:solidFill>
                  <a:schemeClr val="tx1"/>
                </a:solidFill>
              </a:rPr>
              <a:t> ante.</a:t>
            </a:r>
          </a:p>
          <a:p>
            <a:pPr algn="just"/>
            <a:endParaRPr lang="en-US" sz="2944" dirty="0">
              <a:solidFill>
                <a:schemeClr val="tx1"/>
              </a:solidFill>
            </a:endParaRPr>
          </a:p>
          <a:p>
            <a:pPr algn="just">
              <a:spcAft>
                <a:spcPts val="1161"/>
              </a:spcAft>
              <a:defRPr/>
            </a:pPr>
            <a:endParaRPr lang="en-US" altLang="ko-KR" sz="2944" b="1" dirty="0" smtClean="0">
              <a:solidFill>
                <a:schemeClr val="tx2"/>
              </a:solidFill>
            </a:endParaRPr>
          </a:p>
          <a:p>
            <a:pPr algn="just">
              <a:spcAft>
                <a:spcPts val="1161"/>
              </a:spcAft>
              <a:defRPr/>
            </a:pPr>
            <a:endParaRPr lang="en-US" altLang="ko-KR" sz="2944" b="1" dirty="0">
              <a:solidFill>
                <a:schemeClr val="tx2"/>
              </a:solidFill>
            </a:endParaRPr>
          </a:p>
          <a:p>
            <a:pPr algn="just">
              <a:spcAft>
                <a:spcPts val="1161"/>
              </a:spcAft>
              <a:defRPr/>
            </a:pPr>
            <a:endParaRPr lang="en-US" altLang="ko-KR" sz="2944" b="1" dirty="0" smtClean="0">
              <a:solidFill>
                <a:schemeClr val="tx2"/>
              </a:solidFill>
            </a:endParaRPr>
          </a:p>
          <a:p>
            <a:pPr algn="just">
              <a:spcAft>
                <a:spcPts val="1161"/>
              </a:spcAft>
              <a:defRPr/>
            </a:pPr>
            <a:endParaRPr lang="en-US" altLang="ko-KR" sz="2944" b="1" dirty="0">
              <a:solidFill>
                <a:schemeClr val="tx2"/>
              </a:solidFill>
            </a:endParaRPr>
          </a:p>
          <a:p>
            <a:pPr algn="just">
              <a:spcAft>
                <a:spcPts val="1161"/>
              </a:spcAft>
              <a:defRPr/>
            </a:pPr>
            <a:endParaRPr lang="en-US" altLang="ko-KR" sz="2944" b="1" dirty="0" smtClean="0">
              <a:solidFill>
                <a:schemeClr val="tx2"/>
              </a:solidFill>
            </a:endParaRPr>
          </a:p>
          <a:p>
            <a:pPr algn="just">
              <a:spcAft>
                <a:spcPts val="1161"/>
              </a:spcAft>
              <a:defRPr/>
            </a:pPr>
            <a:endParaRPr lang="en-US" altLang="ko-KR" sz="2944" b="1" dirty="0">
              <a:solidFill>
                <a:schemeClr val="tx2"/>
              </a:solidFill>
            </a:endParaRPr>
          </a:p>
          <a:p>
            <a:pPr algn="just">
              <a:spcAft>
                <a:spcPts val="1161"/>
              </a:spcAft>
              <a:defRPr/>
            </a:pPr>
            <a:endParaRPr lang="en-US" altLang="ko-KR" sz="2944" b="1" dirty="0" smtClean="0">
              <a:solidFill>
                <a:schemeClr val="tx2"/>
              </a:solidFill>
            </a:endParaRPr>
          </a:p>
          <a:p>
            <a:pPr algn="just">
              <a:spcAft>
                <a:spcPts val="1161"/>
              </a:spcAft>
              <a:defRPr/>
            </a:pPr>
            <a:endParaRPr lang="en-US" altLang="ko-KR" sz="2944" b="1" dirty="0">
              <a:solidFill>
                <a:schemeClr val="tx2"/>
              </a:solidFill>
            </a:endParaRPr>
          </a:p>
          <a:p>
            <a:pPr algn="just">
              <a:spcAft>
                <a:spcPts val="1161"/>
              </a:spcAft>
              <a:defRPr/>
            </a:pPr>
            <a:endParaRPr lang="en-US" altLang="ko-KR" sz="2944" b="1" dirty="0" smtClean="0">
              <a:solidFill>
                <a:schemeClr val="tx2"/>
              </a:solidFill>
            </a:endParaRPr>
          </a:p>
          <a:p>
            <a:pPr algn="just">
              <a:spcAft>
                <a:spcPts val="1161"/>
              </a:spcAft>
              <a:defRPr/>
            </a:pPr>
            <a:endParaRPr lang="en-US" altLang="ko-KR" sz="2944" b="1" dirty="0">
              <a:solidFill>
                <a:schemeClr val="tx2"/>
              </a:solidFill>
            </a:endParaRPr>
          </a:p>
          <a:p>
            <a:pPr algn="just">
              <a:spcAft>
                <a:spcPts val="1161"/>
              </a:spcAft>
              <a:defRPr/>
            </a:pPr>
            <a:endParaRPr lang="en-US" altLang="ko-KR" sz="2944" b="1" dirty="0" smtClean="0">
              <a:solidFill>
                <a:schemeClr val="tx2"/>
              </a:solidFill>
            </a:endParaRPr>
          </a:p>
          <a:p>
            <a:pPr algn="just">
              <a:spcAft>
                <a:spcPts val="1161"/>
              </a:spcAft>
              <a:defRPr/>
            </a:pPr>
            <a:r>
              <a:rPr lang="en-US" altLang="ko-KR" sz="2944" b="1" dirty="0" err="1" smtClean="0">
                <a:solidFill>
                  <a:schemeClr val="tx2"/>
                </a:solidFill>
              </a:rPr>
              <a:t>Subtitel</a:t>
            </a:r>
            <a:endParaRPr lang="ko-KR" altLang="en-US" sz="2944" b="1" dirty="0">
              <a:solidFill>
                <a:schemeClr val="tx2"/>
              </a:solidFill>
            </a:endParaRPr>
          </a:p>
          <a:p>
            <a:pPr algn="just"/>
            <a:r>
              <a:rPr lang="nl-BE" altLang="ko-KR" sz="2523" dirty="0" err="1">
                <a:solidFill>
                  <a:schemeClr val="tx1"/>
                </a:solidFill>
              </a:rPr>
              <a:t>Suspendisse</a:t>
            </a:r>
            <a:r>
              <a:rPr lang="nl-BE" altLang="ko-KR" sz="2523" dirty="0">
                <a:solidFill>
                  <a:schemeClr val="tx1"/>
                </a:solidFill>
              </a:rPr>
              <a:t> </a:t>
            </a:r>
            <a:r>
              <a:rPr lang="nl-BE" altLang="ko-KR" sz="2523" dirty="0" err="1">
                <a:solidFill>
                  <a:schemeClr val="tx1"/>
                </a:solidFill>
              </a:rPr>
              <a:t>sollicitudin</a:t>
            </a:r>
            <a:r>
              <a:rPr lang="nl-BE" altLang="ko-KR" sz="2523" dirty="0">
                <a:solidFill>
                  <a:schemeClr val="tx1"/>
                </a:solidFill>
              </a:rPr>
              <a:t> </a:t>
            </a:r>
            <a:r>
              <a:rPr lang="nl-BE" altLang="ko-KR" sz="2523" dirty="0" err="1">
                <a:solidFill>
                  <a:schemeClr val="tx1"/>
                </a:solidFill>
              </a:rPr>
              <a:t>hendrerit</a:t>
            </a:r>
            <a:r>
              <a:rPr lang="nl-BE" altLang="ko-KR" sz="2523" dirty="0">
                <a:solidFill>
                  <a:schemeClr val="tx1"/>
                </a:solidFill>
              </a:rPr>
              <a:t> </a:t>
            </a:r>
            <a:r>
              <a:rPr lang="nl-BE" altLang="ko-KR" sz="2523" dirty="0" err="1">
                <a:solidFill>
                  <a:schemeClr val="tx1"/>
                </a:solidFill>
              </a:rPr>
              <a:t>malesuada</a:t>
            </a:r>
            <a:r>
              <a:rPr lang="nl-BE" altLang="ko-KR" sz="2523" dirty="0">
                <a:solidFill>
                  <a:schemeClr val="tx1"/>
                </a:solidFill>
              </a:rPr>
              <a:t>. </a:t>
            </a:r>
            <a:r>
              <a:rPr lang="nl-BE" altLang="ko-KR" sz="2523" dirty="0" err="1">
                <a:solidFill>
                  <a:schemeClr val="tx1"/>
                </a:solidFill>
              </a:rPr>
              <a:t>Sed</a:t>
            </a:r>
            <a:r>
              <a:rPr lang="nl-BE" altLang="ko-KR" sz="2523" dirty="0">
                <a:solidFill>
                  <a:schemeClr val="tx1"/>
                </a:solidFill>
              </a:rPr>
              <a:t> </a:t>
            </a:r>
            <a:r>
              <a:rPr lang="nl-BE" altLang="ko-KR" sz="2523" dirty="0" err="1">
                <a:solidFill>
                  <a:schemeClr val="tx1"/>
                </a:solidFill>
              </a:rPr>
              <a:t>id</a:t>
            </a:r>
            <a:r>
              <a:rPr lang="nl-BE" altLang="ko-KR" sz="2523" dirty="0">
                <a:solidFill>
                  <a:schemeClr val="tx1"/>
                </a:solidFill>
              </a:rPr>
              <a:t> </a:t>
            </a:r>
            <a:r>
              <a:rPr lang="nl-BE" altLang="ko-KR" sz="2523" dirty="0" err="1">
                <a:solidFill>
                  <a:schemeClr val="tx1"/>
                </a:solidFill>
              </a:rPr>
              <a:t>est</a:t>
            </a:r>
            <a:r>
              <a:rPr lang="nl-BE" altLang="ko-KR" sz="2523" dirty="0">
                <a:solidFill>
                  <a:schemeClr val="tx1"/>
                </a:solidFill>
              </a:rPr>
              <a:t> </a:t>
            </a:r>
            <a:r>
              <a:rPr lang="nl-BE" altLang="ko-KR" sz="2523" dirty="0" err="1">
                <a:solidFill>
                  <a:schemeClr val="tx1"/>
                </a:solidFill>
              </a:rPr>
              <a:t>accumsan</a:t>
            </a:r>
            <a:r>
              <a:rPr lang="nl-BE" altLang="ko-KR" sz="2523" dirty="0">
                <a:solidFill>
                  <a:schemeClr val="tx1"/>
                </a:solidFill>
              </a:rPr>
              <a:t>, </a:t>
            </a:r>
            <a:r>
              <a:rPr lang="nl-BE" altLang="ko-KR" sz="2523" dirty="0" err="1">
                <a:solidFill>
                  <a:schemeClr val="tx1"/>
                </a:solidFill>
              </a:rPr>
              <a:t>feugiat</a:t>
            </a:r>
            <a:r>
              <a:rPr lang="nl-BE" altLang="ko-KR" sz="2523" dirty="0">
                <a:solidFill>
                  <a:schemeClr val="tx1"/>
                </a:solidFill>
              </a:rPr>
              <a:t> </a:t>
            </a:r>
            <a:r>
              <a:rPr lang="nl-BE" altLang="ko-KR" sz="2523" dirty="0" err="1">
                <a:solidFill>
                  <a:schemeClr val="tx1"/>
                </a:solidFill>
              </a:rPr>
              <a:t>turpis</a:t>
            </a:r>
            <a:r>
              <a:rPr lang="nl-BE" altLang="ko-KR" sz="2523" dirty="0">
                <a:solidFill>
                  <a:schemeClr val="tx1"/>
                </a:solidFill>
              </a:rPr>
              <a:t> </a:t>
            </a:r>
            <a:r>
              <a:rPr lang="nl-BE" altLang="ko-KR" sz="2523" dirty="0" err="1">
                <a:solidFill>
                  <a:schemeClr val="tx1"/>
                </a:solidFill>
              </a:rPr>
              <a:t>eu</a:t>
            </a:r>
            <a:r>
              <a:rPr lang="nl-BE" altLang="ko-KR" sz="2523" dirty="0">
                <a:solidFill>
                  <a:schemeClr val="tx1"/>
                </a:solidFill>
              </a:rPr>
              <a:t>, dictum ante. </a:t>
            </a:r>
            <a:r>
              <a:rPr lang="nl-BE" altLang="ko-KR" sz="2523" dirty="0" err="1">
                <a:solidFill>
                  <a:schemeClr val="tx1"/>
                </a:solidFill>
              </a:rPr>
              <a:t>Vivamus</a:t>
            </a:r>
            <a:r>
              <a:rPr lang="nl-BE" altLang="ko-KR" sz="2523" dirty="0">
                <a:solidFill>
                  <a:schemeClr val="tx1"/>
                </a:solidFill>
              </a:rPr>
              <a:t> </a:t>
            </a:r>
            <a:r>
              <a:rPr lang="nl-BE" altLang="ko-KR" sz="2523" dirty="0" err="1">
                <a:solidFill>
                  <a:schemeClr val="tx1"/>
                </a:solidFill>
              </a:rPr>
              <a:t>id</a:t>
            </a:r>
            <a:r>
              <a:rPr lang="nl-BE" altLang="ko-KR" sz="2523" dirty="0">
                <a:solidFill>
                  <a:schemeClr val="tx1"/>
                </a:solidFill>
              </a:rPr>
              <a:t> maximus </a:t>
            </a:r>
            <a:r>
              <a:rPr lang="nl-BE" altLang="ko-KR" sz="2523" dirty="0" err="1">
                <a:solidFill>
                  <a:schemeClr val="tx1"/>
                </a:solidFill>
              </a:rPr>
              <a:t>orci</a:t>
            </a:r>
            <a:r>
              <a:rPr lang="nl-BE" altLang="ko-KR" sz="2523" dirty="0">
                <a:solidFill>
                  <a:schemeClr val="tx1"/>
                </a:solidFill>
              </a:rPr>
              <a:t>, </a:t>
            </a:r>
            <a:r>
              <a:rPr lang="nl-BE" altLang="ko-KR" sz="2523" dirty="0" err="1">
                <a:solidFill>
                  <a:schemeClr val="tx1"/>
                </a:solidFill>
              </a:rPr>
              <a:t>nec</a:t>
            </a:r>
            <a:r>
              <a:rPr lang="nl-BE" altLang="ko-KR" sz="2523" dirty="0">
                <a:solidFill>
                  <a:schemeClr val="tx1"/>
                </a:solidFill>
              </a:rPr>
              <a:t> </a:t>
            </a:r>
            <a:r>
              <a:rPr lang="nl-BE" altLang="ko-KR" sz="2523" dirty="0" err="1">
                <a:solidFill>
                  <a:schemeClr val="tx1"/>
                </a:solidFill>
              </a:rPr>
              <a:t>efficitur</a:t>
            </a:r>
            <a:r>
              <a:rPr lang="nl-BE" altLang="ko-KR" sz="2523" dirty="0">
                <a:solidFill>
                  <a:schemeClr val="tx1"/>
                </a:solidFill>
              </a:rPr>
              <a:t> </a:t>
            </a:r>
            <a:r>
              <a:rPr lang="nl-BE" altLang="ko-KR" sz="2523" dirty="0" err="1">
                <a:solidFill>
                  <a:schemeClr val="tx1"/>
                </a:solidFill>
              </a:rPr>
              <a:t>augue</a:t>
            </a:r>
            <a:r>
              <a:rPr lang="nl-BE" altLang="ko-KR" sz="2523" dirty="0">
                <a:solidFill>
                  <a:schemeClr val="tx1"/>
                </a:solidFill>
              </a:rPr>
              <a:t>. </a:t>
            </a:r>
          </a:p>
          <a:p>
            <a:pPr algn="just"/>
            <a:endParaRPr lang="en-US" altLang="ko-KR" sz="2523" dirty="0">
              <a:solidFill>
                <a:schemeClr val="tx1"/>
              </a:solidFill>
            </a:endParaRPr>
          </a:p>
          <a:p>
            <a:pPr algn="just"/>
            <a:r>
              <a:rPr lang="en-US" sz="2523" dirty="0">
                <a:solidFill>
                  <a:schemeClr val="tx1"/>
                </a:solidFill>
              </a:rPr>
              <a:t>Lorem ipsum dolor sit </a:t>
            </a:r>
            <a:r>
              <a:rPr lang="en-US" sz="2523" dirty="0" err="1">
                <a:solidFill>
                  <a:schemeClr val="tx1"/>
                </a:solidFill>
              </a:rPr>
              <a:t>amet</a:t>
            </a:r>
            <a:r>
              <a:rPr lang="en-US" sz="2523" dirty="0">
                <a:solidFill>
                  <a:schemeClr val="tx1"/>
                </a:solidFill>
              </a:rPr>
              <a:t>, </a:t>
            </a:r>
            <a:r>
              <a:rPr lang="en-US" sz="2523" dirty="0" err="1">
                <a:solidFill>
                  <a:schemeClr val="tx1"/>
                </a:solidFill>
              </a:rPr>
              <a:t>consectetur</a:t>
            </a:r>
            <a:r>
              <a:rPr lang="en-US" sz="2523" dirty="0">
                <a:solidFill>
                  <a:schemeClr val="tx1"/>
                </a:solidFill>
              </a:rPr>
              <a:t> </a:t>
            </a:r>
            <a:r>
              <a:rPr lang="en-US" sz="2523" dirty="0" err="1">
                <a:solidFill>
                  <a:schemeClr val="tx1"/>
                </a:solidFill>
              </a:rPr>
              <a:t>adipiscing</a:t>
            </a:r>
            <a:r>
              <a:rPr lang="en-US" sz="2523" dirty="0">
                <a:solidFill>
                  <a:schemeClr val="tx1"/>
                </a:solidFill>
              </a:rPr>
              <a:t> </a:t>
            </a:r>
            <a:r>
              <a:rPr lang="en-US" sz="2523" dirty="0" err="1">
                <a:solidFill>
                  <a:schemeClr val="tx1"/>
                </a:solidFill>
              </a:rPr>
              <a:t>elit</a:t>
            </a:r>
            <a:r>
              <a:rPr lang="en-US" sz="2523" dirty="0">
                <a:solidFill>
                  <a:schemeClr val="tx1"/>
                </a:solidFill>
              </a:rPr>
              <a:t>. </a:t>
            </a:r>
            <a:r>
              <a:rPr lang="en-US" sz="2523" dirty="0" err="1">
                <a:solidFill>
                  <a:schemeClr val="tx1"/>
                </a:solidFill>
              </a:rPr>
              <a:t>Vestibulum</a:t>
            </a:r>
            <a:r>
              <a:rPr lang="en-US" sz="2523" dirty="0">
                <a:solidFill>
                  <a:schemeClr val="tx1"/>
                </a:solidFill>
              </a:rPr>
              <a:t> </a:t>
            </a:r>
            <a:r>
              <a:rPr lang="en-US" sz="2523" dirty="0" err="1">
                <a:solidFill>
                  <a:schemeClr val="tx1"/>
                </a:solidFill>
              </a:rPr>
              <a:t>facilisis</a:t>
            </a:r>
            <a:r>
              <a:rPr lang="en-US" sz="2523" dirty="0">
                <a:solidFill>
                  <a:schemeClr val="tx1"/>
                </a:solidFill>
              </a:rPr>
              <a:t> </a:t>
            </a:r>
            <a:r>
              <a:rPr lang="en-US" sz="2523" dirty="0" err="1">
                <a:solidFill>
                  <a:schemeClr val="tx1"/>
                </a:solidFill>
              </a:rPr>
              <a:t>pretium</a:t>
            </a:r>
            <a:r>
              <a:rPr lang="en-US" sz="2523" dirty="0">
                <a:solidFill>
                  <a:schemeClr val="tx1"/>
                </a:solidFill>
              </a:rPr>
              <a:t> </a:t>
            </a:r>
            <a:r>
              <a:rPr lang="en-US" sz="2523" dirty="0" err="1">
                <a:solidFill>
                  <a:schemeClr val="tx1"/>
                </a:solidFill>
              </a:rPr>
              <a:t>fermentum</a:t>
            </a:r>
            <a:r>
              <a:rPr lang="en-US" sz="2523" dirty="0">
                <a:solidFill>
                  <a:schemeClr val="tx1"/>
                </a:solidFill>
              </a:rPr>
              <a:t>. </a:t>
            </a:r>
            <a:r>
              <a:rPr lang="en-US" sz="2523" dirty="0" err="1">
                <a:solidFill>
                  <a:schemeClr val="tx1"/>
                </a:solidFill>
              </a:rPr>
              <a:t>Vestibulum</a:t>
            </a:r>
            <a:r>
              <a:rPr lang="en-US" sz="2523" dirty="0">
                <a:solidFill>
                  <a:schemeClr val="tx1"/>
                </a:solidFill>
              </a:rPr>
              <a:t> ac </a:t>
            </a:r>
            <a:r>
              <a:rPr lang="en-US" sz="2523" dirty="0" err="1">
                <a:solidFill>
                  <a:schemeClr val="tx1"/>
                </a:solidFill>
              </a:rPr>
              <a:t>tristique</a:t>
            </a:r>
            <a:r>
              <a:rPr lang="en-US" sz="2523" dirty="0">
                <a:solidFill>
                  <a:schemeClr val="tx1"/>
                </a:solidFill>
              </a:rPr>
              <a:t> ante.</a:t>
            </a:r>
          </a:p>
          <a:p>
            <a:pPr algn="just"/>
            <a:endParaRPr lang="ko-KR" altLang="en-US" sz="2523" dirty="0">
              <a:solidFill>
                <a:schemeClr val="tx1"/>
              </a:solidFill>
            </a:endParaRPr>
          </a:p>
        </p:txBody>
      </p:sp>
      <p:sp>
        <p:nvSpPr>
          <p:cNvPr id="12" name="TextBox 11"/>
          <p:cNvSpPr txBox="1"/>
          <p:nvPr/>
        </p:nvSpPr>
        <p:spPr>
          <a:xfrm>
            <a:off x="33793169" y="5292000"/>
            <a:ext cx="9461632" cy="19440000"/>
          </a:xfrm>
          <a:prstGeom prst="rect">
            <a:avLst/>
          </a:prstGeom>
          <a:solidFill>
            <a:schemeClr val="bg1"/>
          </a:solidFill>
          <a:ln/>
        </p:spPr>
        <p:style>
          <a:lnRef idx="1">
            <a:schemeClr val="accent1"/>
          </a:lnRef>
          <a:fillRef idx="2">
            <a:schemeClr val="accent1"/>
          </a:fillRef>
          <a:effectRef idx="1">
            <a:schemeClr val="accent1"/>
          </a:effectRef>
          <a:fontRef idx="minor">
            <a:schemeClr val="dk1"/>
          </a:fontRef>
        </p:style>
        <p:txBody>
          <a:bodyPr lIns="176823" tIns="353646" rIns="176823" bIns="176823"/>
          <a:lstStyle/>
          <a:p>
            <a:endParaRPr lang="en-US" sz="2707" dirty="0"/>
          </a:p>
          <a:p>
            <a:endParaRPr lang="en-US" sz="2707" dirty="0"/>
          </a:p>
          <a:p>
            <a:endParaRPr lang="en-US" sz="2707" dirty="0"/>
          </a:p>
          <a:p>
            <a:endParaRPr lang="en-US" sz="2707" dirty="0"/>
          </a:p>
          <a:p>
            <a:endParaRPr lang="en-US" sz="2707" dirty="0"/>
          </a:p>
          <a:p>
            <a:endParaRPr lang="en-US" sz="2707" dirty="0"/>
          </a:p>
          <a:p>
            <a:endParaRPr lang="en-US" sz="2707" dirty="0"/>
          </a:p>
          <a:p>
            <a:endParaRPr lang="en-US" sz="2707" dirty="0"/>
          </a:p>
          <a:p>
            <a:endParaRPr lang="en-US" sz="2707" dirty="0"/>
          </a:p>
          <a:p>
            <a:endParaRPr lang="en-US" sz="2707" dirty="0"/>
          </a:p>
          <a:p>
            <a:endParaRPr lang="en-US" sz="2707" dirty="0"/>
          </a:p>
          <a:p>
            <a:endParaRPr lang="en-US" sz="2707" dirty="0"/>
          </a:p>
          <a:p>
            <a:endParaRPr lang="en-US" sz="2707" dirty="0"/>
          </a:p>
          <a:p>
            <a:endParaRPr lang="en-US" sz="2707" dirty="0"/>
          </a:p>
          <a:p>
            <a:endParaRPr lang="en-US" sz="2707" dirty="0"/>
          </a:p>
          <a:p>
            <a:endParaRPr lang="en-US" sz="2707" dirty="0"/>
          </a:p>
          <a:p>
            <a:endParaRPr lang="en-US" sz="2707" dirty="0"/>
          </a:p>
          <a:p>
            <a:endParaRPr lang="en-US" sz="2707" dirty="0" smtClean="0"/>
          </a:p>
          <a:p>
            <a:endParaRPr lang="en-US" sz="2707" dirty="0"/>
          </a:p>
          <a:p>
            <a:pPr marL="360508" indent="-360508" algn="just">
              <a:buFont typeface="Arial" panose="020B0604020202020204" pitchFamily="34" charset="0"/>
              <a:buChar char="•"/>
            </a:pPr>
            <a:r>
              <a:rPr lang="en-US" sz="2523" dirty="0" err="1">
                <a:solidFill>
                  <a:schemeClr val="tx1"/>
                </a:solidFill>
              </a:rPr>
              <a:t>Curabitur</a:t>
            </a:r>
            <a:r>
              <a:rPr lang="en-US" sz="2523" dirty="0">
                <a:solidFill>
                  <a:schemeClr val="tx1"/>
                </a:solidFill>
              </a:rPr>
              <a:t> et </a:t>
            </a:r>
            <a:r>
              <a:rPr lang="en-US" sz="2523" dirty="0" err="1">
                <a:solidFill>
                  <a:schemeClr val="tx1"/>
                </a:solidFill>
              </a:rPr>
              <a:t>velit</a:t>
            </a:r>
            <a:r>
              <a:rPr lang="en-US" sz="2523" dirty="0">
                <a:solidFill>
                  <a:schemeClr val="tx1"/>
                </a:solidFill>
              </a:rPr>
              <a:t> </a:t>
            </a:r>
            <a:r>
              <a:rPr lang="en-US" sz="2523" dirty="0" err="1">
                <a:solidFill>
                  <a:schemeClr val="tx1"/>
                </a:solidFill>
              </a:rPr>
              <a:t>nibh</a:t>
            </a:r>
            <a:r>
              <a:rPr lang="en-US" sz="2523" dirty="0">
                <a:solidFill>
                  <a:schemeClr val="tx1"/>
                </a:solidFill>
              </a:rPr>
              <a:t>. </a:t>
            </a:r>
            <a:r>
              <a:rPr lang="en-US" sz="2523" dirty="0" err="1">
                <a:solidFill>
                  <a:schemeClr val="tx1"/>
                </a:solidFill>
              </a:rPr>
              <a:t>Fusce</a:t>
            </a:r>
            <a:r>
              <a:rPr lang="en-US" sz="2523" dirty="0">
                <a:solidFill>
                  <a:schemeClr val="tx1"/>
                </a:solidFill>
              </a:rPr>
              <a:t> et </a:t>
            </a:r>
            <a:r>
              <a:rPr lang="en-US" sz="2523" dirty="0" err="1">
                <a:solidFill>
                  <a:schemeClr val="tx1"/>
                </a:solidFill>
              </a:rPr>
              <a:t>accumsan</a:t>
            </a:r>
            <a:r>
              <a:rPr lang="en-US" sz="2523" dirty="0">
                <a:solidFill>
                  <a:schemeClr val="tx1"/>
                </a:solidFill>
              </a:rPr>
              <a:t> </a:t>
            </a:r>
            <a:r>
              <a:rPr lang="en-US" sz="2523" dirty="0" err="1">
                <a:solidFill>
                  <a:schemeClr val="tx1"/>
                </a:solidFill>
              </a:rPr>
              <a:t>metus</a:t>
            </a:r>
            <a:r>
              <a:rPr lang="en-US" sz="2523" dirty="0">
                <a:solidFill>
                  <a:schemeClr val="tx1"/>
                </a:solidFill>
              </a:rPr>
              <a:t>. </a:t>
            </a:r>
            <a:r>
              <a:rPr lang="en-US" sz="2523" dirty="0" err="1">
                <a:solidFill>
                  <a:schemeClr val="tx1"/>
                </a:solidFill>
              </a:rPr>
              <a:t>Ut</a:t>
            </a:r>
            <a:r>
              <a:rPr lang="en-US" sz="2523" dirty="0">
                <a:solidFill>
                  <a:schemeClr val="tx1"/>
                </a:solidFill>
              </a:rPr>
              <a:t> sit </a:t>
            </a:r>
            <a:r>
              <a:rPr lang="en-US" sz="2523" dirty="0" err="1">
                <a:solidFill>
                  <a:schemeClr val="tx1"/>
                </a:solidFill>
              </a:rPr>
              <a:t>amet</a:t>
            </a:r>
            <a:r>
              <a:rPr lang="en-US" sz="2523" dirty="0">
                <a:solidFill>
                  <a:schemeClr val="tx1"/>
                </a:solidFill>
              </a:rPr>
              <a:t> </a:t>
            </a:r>
            <a:r>
              <a:rPr lang="en-US" sz="2523" dirty="0" err="1">
                <a:solidFill>
                  <a:schemeClr val="tx1"/>
                </a:solidFill>
              </a:rPr>
              <a:t>elementum</a:t>
            </a:r>
            <a:r>
              <a:rPr lang="en-US" sz="2523" dirty="0">
                <a:solidFill>
                  <a:schemeClr val="tx1"/>
                </a:solidFill>
              </a:rPr>
              <a:t> magna, </a:t>
            </a:r>
            <a:r>
              <a:rPr lang="en-US" sz="2523" dirty="0" err="1">
                <a:solidFill>
                  <a:schemeClr val="tx1"/>
                </a:solidFill>
              </a:rPr>
              <a:t>eu</a:t>
            </a:r>
            <a:r>
              <a:rPr lang="en-US" sz="2523" dirty="0">
                <a:solidFill>
                  <a:schemeClr val="tx1"/>
                </a:solidFill>
              </a:rPr>
              <a:t> </a:t>
            </a:r>
            <a:r>
              <a:rPr lang="en-US" sz="2523" dirty="0" err="1">
                <a:solidFill>
                  <a:schemeClr val="tx1"/>
                </a:solidFill>
              </a:rPr>
              <a:t>sodales</a:t>
            </a:r>
            <a:r>
              <a:rPr lang="en-US" sz="2523" dirty="0">
                <a:solidFill>
                  <a:schemeClr val="tx1"/>
                </a:solidFill>
              </a:rPr>
              <a:t> </a:t>
            </a:r>
            <a:r>
              <a:rPr lang="en-US" sz="2523" dirty="0" err="1">
                <a:solidFill>
                  <a:schemeClr val="tx1"/>
                </a:solidFill>
              </a:rPr>
              <a:t>enim</a:t>
            </a:r>
            <a:r>
              <a:rPr lang="en-US" sz="2523" dirty="0">
                <a:solidFill>
                  <a:schemeClr val="tx1"/>
                </a:solidFill>
              </a:rPr>
              <a:t>. </a:t>
            </a:r>
            <a:r>
              <a:rPr lang="en-US" sz="2523" dirty="0" err="1">
                <a:solidFill>
                  <a:schemeClr val="tx1"/>
                </a:solidFill>
              </a:rPr>
              <a:t>Aenean</a:t>
            </a:r>
            <a:r>
              <a:rPr lang="en-US" sz="2523" dirty="0">
                <a:solidFill>
                  <a:schemeClr val="tx1"/>
                </a:solidFill>
              </a:rPr>
              <a:t> </a:t>
            </a:r>
            <a:r>
              <a:rPr lang="en-US" sz="2523" dirty="0" err="1">
                <a:solidFill>
                  <a:schemeClr val="tx1"/>
                </a:solidFill>
              </a:rPr>
              <a:t>consectetur</a:t>
            </a:r>
            <a:r>
              <a:rPr lang="en-US" sz="2523" dirty="0">
                <a:solidFill>
                  <a:schemeClr val="tx1"/>
                </a:solidFill>
              </a:rPr>
              <a:t> </a:t>
            </a:r>
            <a:r>
              <a:rPr lang="en-US" sz="2523" dirty="0" err="1">
                <a:solidFill>
                  <a:schemeClr val="tx1"/>
                </a:solidFill>
              </a:rPr>
              <a:t>sed</a:t>
            </a:r>
            <a:r>
              <a:rPr lang="en-US" sz="2523" dirty="0">
                <a:solidFill>
                  <a:schemeClr val="tx1"/>
                </a:solidFill>
              </a:rPr>
              <a:t> ante </a:t>
            </a:r>
            <a:r>
              <a:rPr lang="en-US" sz="2523" dirty="0" err="1">
                <a:solidFill>
                  <a:schemeClr val="tx1"/>
                </a:solidFill>
              </a:rPr>
              <a:t>eu</a:t>
            </a:r>
            <a:r>
              <a:rPr lang="en-US" sz="2523" dirty="0">
                <a:solidFill>
                  <a:schemeClr val="tx1"/>
                </a:solidFill>
              </a:rPr>
              <a:t> </a:t>
            </a:r>
            <a:r>
              <a:rPr lang="en-US" sz="2523" dirty="0" err="1">
                <a:solidFill>
                  <a:schemeClr val="tx1"/>
                </a:solidFill>
              </a:rPr>
              <a:t>venenatis</a:t>
            </a:r>
            <a:r>
              <a:rPr lang="en-US" sz="2523" dirty="0">
                <a:solidFill>
                  <a:schemeClr val="tx1"/>
                </a:solidFill>
              </a:rPr>
              <a:t>. </a:t>
            </a:r>
            <a:r>
              <a:rPr lang="en-US" sz="2523" dirty="0" err="1">
                <a:solidFill>
                  <a:schemeClr val="tx1"/>
                </a:solidFill>
              </a:rPr>
              <a:t>Proin</a:t>
            </a:r>
            <a:r>
              <a:rPr lang="en-US" sz="2523" dirty="0">
                <a:solidFill>
                  <a:schemeClr val="tx1"/>
                </a:solidFill>
              </a:rPr>
              <a:t> </a:t>
            </a:r>
            <a:r>
              <a:rPr lang="en-US" sz="2523" dirty="0" err="1">
                <a:solidFill>
                  <a:schemeClr val="tx1"/>
                </a:solidFill>
              </a:rPr>
              <a:t>sed</a:t>
            </a:r>
            <a:r>
              <a:rPr lang="en-US" sz="2523" dirty="0">
                <a:solidFill>
                  <a:schemeClr val="tx1"/>
                </a:solidFill>
              </a:rPr>
              <a:t> magna </a:t>
            </a:r>
            <a:r>
              <a:rPr lang="en-US" sz="2523" dirty="0" err="1">
                <a:solidFill>
                  <a:schemeClr val="tx1"/>
                </a:solidFill>
              </a:rPr>
              <a:t>quis</a:t>
            </a:r>
            <a:r>
              <a:rPr lang="en-US" sz="2523" dirty="0">
                <a:solidFill>
                  <a:schemeClr val="tx1"/>
                </a:solidFill>
              </a:rPr>
              <a:t> </a:t>
            </a:r>
            <a:r>
              <a:rPr lang="en-US" sz="2523" dirty="0" err="1">
                <a:solidFill>
                  <a:schemeClr val="tx1"/>
                </a:solidFill>
              </a:rPr>
              <a:t>diam</a:t>
            </a:r>
            <a:r>
              <a:rPr lang="en-US" sz="2523" dirty="0">
                <a:solidFill>
                  <a:schemeClr val="tx1"/>
                </a:solidFill>
              </a:rPr>
              <a:t> porta </a:t>
            </a:r>
            <a:r>
              <a:rPr lang="en-US" sz="2523" dirty="0" err="1">
                <a:solidFill>
                  <a:schemeClr val="tx1"/>
                </a:solidFill>
              </a:rPr>
              <a:t>bibendum</a:t>
            </a:r>
            <a:r>
              <a:rPr lang="en-US" sz="2523" dirty="0">
                <a:solidFill>
                  <a:schemeClr val="tx1"/>
                </a:solidFill>
              </a:rPr>
              <a:t>. </a:t>
            </a:r>
            <a:r>
              <a:rPr lang="en-US" sz="2523" dirty="0" err="1">
                <a:solidFill>
                  <a:schemeClr val="tx1"/>
                </a:solidFill>
              </a:rPr>
              <a:t>Curabitur</a:t>
            </a:r>
            <a:r>
              <a:rPr lang="en-US" sz="2523" dirty="0">
                <a:solidFill>
                  <a:schemeClr val="tx1"/>
                </a:solidFill>
              </a:rPr>
              <a:t> </a:t>
            </a:r>
            <a:r>
              <a:rPr lang="en-US" sz="2523" dirty="0" err="1">
                <a:solidFill>
                  <a:schemeClr val="tx1"/>
                </a:solidFill>
              </a:rPr>
              <a:t>nec</a:t>
            </a:r>
            <a:r>
              <a:rPr lang="en-US" sz="2523" dirty="0">
                <a:solidFill>
                  <a:schemeClr val="tx1"/>
                </a:solidFill>
              </a:rPr>
              <a:t> </a:t>
            </a:r>
            <a:r>
              <a:rPr lang="en-US" sz="2523" dirty="0" err="1">
                <a:solidFill>
                  <a:schemeClr val="tx1"/>
                </a:solidFill>
              </a:rPr>
              <a:t>elit</a:t>
            </a:r>
            <a:r>
              <a:rPr lang="en-US" sz="2523" dirty="0">
                <a:solidFill>
                  <a:schemeClr val="tx1"/>
                </a:solidFill>
              </a:rPr>
              <a:t> </a:t>
            </a:r>
            <a:r>
              <a:rPr lang="en-US" sz="2523" dirty="0" err="1">
                <a:solidFill>
                  <a:schemeClr val="tx1"/>
                </a:solidFill>
              </a:rPr>
              <a:t>nulla</a:t>
            </a:r>
            <a:r>
              <a:rPr lang="en-US" sz="2523" dirty="0">
                <a:solidFill>
                  <a:schemeClr val="tx1"/>
                </a:solidFill>
              </a:rPr>
              <a:t>. </a:t>
            </a:r>
            <a:r>
              <a:rPr lang="en-US" sz="2523" dirty="0" err="1">
                <a:solidFill>
                  <a:schemeClr val="tx1"/>
                </a:solidFill>
              </a:rPr>
              <a:t>Cras</a:t>
            </a:r>
            <a:r>
              <a:rPr lang="en-US" sz="2523" dirty="0">
                <a:solidFill>
                  <a:schemeClr val="tx1"/>
                </a:solidFill>
              </a:rPr>
              <a:t> </a:t>
            </a:r>
            <a:r>
              <a:rPr lang="en-US" sz="2523" dirty="0" err="1">
                <a:solidFill>
                  <a:schemeClr val="tx1"/>
                </a:solidFill>
              </a:rPr>
              <a:t>ornare</a:t>
            </a:r>
            <a:r>
              <a:rPr lang="en-US" sz="2523" dirty="0">
                <a:solidFill>
                  <a:schemeClr val="tx1"/>
                </a:solidFill>
              </a:rPr>
              <a:t> gravida </a:t>
            </a:r>
            <a:r>
              <a:rPr lang="en-US" sz="2523" dirty="0" err="1">
                <a:solidFill>
                  <a:schemeClr val="tx1"/>
                </a:solidFill>
              </a:rPr>
              <a:t>odio</a:t>
            </a:r>
            <a:r>
              <a:rPr lang="en-US" sz="2523" dirty="0">
                <a:solidFill>
                  <a:schemeClr val="tx1"/>
                </a:solidFill>
              </a:rPr>
              <a:t>, at </a:t>
            </a:r>
            <a:r>
              <a:rPr lang="en-US" sz="2523" dirty="0" err="1">
                <a:solidFill>
                  <a:schemeClr val="tx1"/>
                </a:solidFill>
              </a:rPr>
              <a:t>efficitur</a:t>
            </a:r>
            <a:r>
              <a:rPr lang="en-US" sz="2523" dirty="0">
                <a:solidFill>
                  <a:schemeClr val="tx1"/>
                </a:solidFill>
              </a:rPr>
              <a:t> </a:t>
            </a:r>
            <a:r>
              <a:rPr lang="en-US" sz="2523" dirty="0" err="1">
                <a:solidFill>
                  <a:schemeClr val="tx1"/>
                </a:solidFill>
              </a:rPr>
              <a:t>tortor</a:t>
            </a:r>
            <a:r>
              <a:rPr lang="en-US" sz="2523" dirty="0">
                <a:solidFill>
                  <a:schemeClr val="tx1"/>
                </a:solidFill>
              </a:rPr>
              <a:t> </a:t>
            </a:r>
            <a:r>
              <a:rPr lang="en-US" sz="2523" dirty="0" err="1">
                <a:solidFill>
                  <a:schemeClr val="tx1"/>
                </a:solidFill>
              </a:rPr>
              <a:t>tincidunt</a:t>
            </a:r>
            <a:r>
              <a:rPr lang="en-US" sz="2523" dirty="0">
                <a:solidFill>
                  <a:schemeClr val="tx1"/>
                </a:solidFill>
              </a:rPr>
              <a:t> sed. </a:t>
            </a:r>
          </a:p>
          <a:p>
            <a:pPr marL="360508" indent="-360508" algn="just">
              <a:buFont typeface="Arial" panose="020B0604020202020204" pitchFamily="34" charset="0"/>
              <a:buChar char="•"/>
            </a:pPr>
            <a:r>
              <a:rPr lang="en-US" sz="2523" dirty="0" err="1">
                <a:solidFill>
                  <a:schemeClr val="tx1"/>
                </a:solidFill>
              </a:rPr>
              <a:t>Ut</a:t>
            </a:r>
            <a:r>
              <a:rPr lang="en-US" sz="2523" dirty="0">
                <a:solidFill>
                  <a:schemeClr val="tx1"/>
                </a:solidFill>
              </a:rPr>
              <a:t> </a:t>
            </a:r>
            <a:r>
              <a:rPr lang="en-US" sz="2523" dirty="0" err="1">
                <a:solidFill>
                  <a:schemeClr val="tx1"/>
                </a:solidFill>
              </a:rPr>
              <a:t>eu</a:t>
            </a:r>
            <a:r>
              <a:rPr lang="en-US" sz="2523" dirty="0">
                <a:solidFill>
                  <a:schemeClr val="tx1"/>
                </a:solidFill>
              </a:rPr>
              <a:t> </a:t>
            </a:r>
            <a:r>
              <a:rPr lang="en-US" sz="2523" dirty="0" err="1">
                <a:solidFill>
                  <a:schemeClr val="tx1"/>
                </a:solidFill>
              </a:rPr>
              <a:t>purus</a:t>
            </a:r>
            <a:r>
              <a:rPr lang="en-US" sz="2523" dirty="0">
                <a:solidFill>
                  <a:schemeClr val="tx1"/>
                </a:solidFill>
              </a:rPr>
              <a:t> </a:t>
            </a:r>
            <a:r>
              <a:rPr lang="en-US" sz="2523" dirty="0" err="1">
                <a:solidFill>
                  <a:schemeClr val="tx1"/>
                </a:solidFill>
              </a:rPr>
              <a:t>ut</a:t>
            </a:r>
            <a:r>
              <a:rPr lang="en-US" sz="2523" dirty="0">
                <a:solidFill>
                  <a:schemeClr val="tx1"/>
                </a:solidFill>
              </a:rPr>
              <a:t> </a:t>
            </a:r>
            <a:r>
              <a:rPr lang="en-US" sz="2523" dirty="0" err="1">
                <a:solidFill>
                  <a:schemeClr val="tx1"/>
                </a:solidFill>
              </a:rPr>
              <a:t>neque</a:t>
            </a:r>
            <a:r>
              <a:rPr lang="en-US" sz="2523" dirty="0">
                <a:solidFill>
                  <a:schemeClr val="tx1"/>
                </a:solidFill>
              </a:rPr>
              <a:t> </a:t>
            </a:r>
            <a:r>
              <a:rPr lang="en-US" sz="2523" dirty="0" err="1">
                <a:solidFill>
                  <a:schemeClr val="tx1"/>
                </a:solidFill>
              </a:rPr>
              <a:t>ultrices</a:t>
            </a:r>
            <a:r>
              <a:rPr lang="en-US" sz="2523" dirty="0">
                <a:solidFill>
                  <a:schemeClr val="tx1"/>
                </a:solidFill>
              </a:rPr>
              <a:t> </a:t>
            </a:r>
            <a:r>
              <a:rPr lang="en-US" sz="2523" dirty="0" err="1">
                <a:solidFill>
                  <a:schemeClr val="tx1"/>
                </a:solidFill>
              </a:rPr>
              <a:t>blandit</a:t>
            </a:r>
            <a:r>
              <a:rPr lang="en-US" sz="2523" dirty="0">
                <a:solidFill>
                  <a:schemeClr val="tx1"/>
                </a:solidFill>
              </a:rPr>
              <a:t> </a:t>
            </a:r>
            <a:r>
              <a:rPr lang="en-US" sz="2523" dirty="0" err="1">
                <a:solidFill>
                  <a:schemeClr val="tx1"/>
                </a:solidFill>
              </a:rPr>
              <a:t>vel</a:t>
            </a:r>
            <a:r>
              <a:rPr lang="en-US" sz="2523" dirty="0">
                <a:solidFill>
                  <a:schemeClr val="tx1"/>
                </a:solidFill>
              </a:rPr>
              <a:t> </a:t>
            </a:r>
            <a:r>
              <a:rPr lang="en-US" sz="2523" dirty="0" err="1">
                <a:solidFill>
                  <a:schemeClr val="tx1"/>
                </a:solidFill>
              </a:rPr>
              <a:t>eu</a:t>
            </a:r>
            <a:r>
              <a:rPr lang="en-US" sz="2523" dirty="0">
                <a:solidFill>
                  <a:schemeClr val="tx1"/>
                </a:solidFill>
              </a:rPr>
              <a:t> magna. Nam a ex </a:t>
            </a:r>
            <a:r>
              <a:rPr lang="en-US" sz="2523" dirty="0" err="1">
                <a:solidFill>
                  <a:schemeClr val="tx1"/>
                </a:solidFill>
              </a:rPr>
              <a:t>iaculis</a:t>
            </a:r>
            <a:r>
              <a:rPr lang="en-US" sz="2523" dirty="0">
                <a:solidFill>
                  <a:schemeClr val="tx1"/>
                </a:solidFill>
              </a:rPr>
              <a:t> </a:t>
            </a:r>
            <a:r>
              <a:rPr lang="en-US" sz="2523" dirty="0" err="1">
                <a:solidFill>
                  <a:schemeClr val="tx1"/>
                </a:solidFill>
              </a:rPr>
              <a:t>erat</a:t>
            </a:r>
            <a:r>
              <a:rPr lang="en-US" sz="2523" dirty="0">
                <a:solidFill>
                  <a:schemeClr val="tx1"/>
                </a:solidFill>
              </a:rPr>
              <a:t> </a:t>
            </a:r>
            <a:r>
              <a:rPr lang="en-US" sz="2523" dirty="0" err="1">
                <a:solidFill>
                  <a:schemeClr val="tx1"/>
                </a:solidFill>
              </a:rPr>
              <a:t>consectetur</a:t>
            </a:r>
            <a:r>
              <a:rPr lang="en-US" sz="2523" dirty="0">
                <a:solidFill>
                  <a:schemeClr val="tx1"/>
                </a:solidFill>
              </a:rPr>
              <a:t> </a:t>
            </a:r>
            <a:r>
              <a:rPr lang="en-US" sz="2523" dirty="0" err="1">
                <a:solidFill>
                  <a:schemeClr val="tx1"/>
                </a:solidFill>
              </a:rPr>
              <a:t>suscipit</a:t>
            </a:r>
            <a:r>
              <a:rPr lang="en-US" sz="2523" dirty="0">
                <a:solidFill>
                  <a:schemeClr val="tx1"/>
                </a:solidFill>
              </a:rPr>
              <a:t>. </a:t>
            </a:r>
            <a:r>
              <a:rPr lang="en-US" sz="2523" dirty="0" err="1">
                <a:solidFill>
                  <a:schemeClr val="tx1"/>
                </a:solidFill>
              </a:rPr>
              <a:t>Etiam</a:t>
            </a:r>
            <a:r>
              <a:rPr lang="en-US" sz="2523" dirty="0">
                <a:solidFill>
                  <a:schemeClr val="tx1"/>
                </a:solidFill>
              </a:rPr>
              <a:t> gravida, </a:t>
            </a:r>
            <a:r>
              <a:rPr lang="en-US" sz="2523" dirty="0" err="1">
                <a:solidFill>
                  <a:schemeClr val="tx1"/>
                </a:solidFill>
              </a:rPr>
              <a:t>sem</a:t>
            </a:r>
            <a:r>
              <a:rPr lang="en-US" sz="2523" dirty="0">
                <a:solidFill>
                  <a:schemeClr val="tx1"/>
                </a:solidFill>
              </a:rPr>
              <a:t> </a:t>
            </a:r>
            <a:r>
              <a:rPr lang="en-US" sz="2523" dirty="0" err="1">
                <a:solidFill>
                  <a:schemeClr val="tx1"/>
                </a:solidFill>
              </a:rPr>
              <a:t>ut</a:t>
            </a:r>
            <a:r>
              <a:rPr lang="en-US" sz="2523" dirty="0">
                <a:solidFill>
                  <a:schemeClr val="tx1"/>
                </a:solidFill>
              </a:rPr>
              <a:t> </a:t>
            </a:r>
            <a:r>
              <a:rPr lang="en-US" sz="2523" dirty="0" err="1">
                <a:solidFill>
                  <a:schemeClr val="tx1"/>
                </a:solidFill>
              </a:rPr>
              <a:t>scelerisque</a:t>
            </a:r>
            <a:r>
              <a:rPr lang="en-US" sz="2523" dirty="0">
                <a:solidFill>
                  <a:schemeClr val="tx1"/>
                </a:solidFill>
              </a:rPr>
              <a:t> </a:t>
            </a:r>
            <a:r>
              <a:rPr lang="en-US" sz="2523" dirty="0" err="1">
                <a:solidFill>
                  <a:schemeClr val="tx1"/>
                </a:solidFill>
              </a:rPr>
              <a:t>dignissim</a:t>
            </a:r>
            <a:r>
              <a:rPr lang="en-US" sz="2523" dirty="0">
                <a:solidFill>
                  <a:schemeClr val="tx1"/>
                </a:solidFill>
              </a:rPr>
              <a:t>, </a:t>
            </a:r>
            <a:r>
              <a:rPr lang="en-US" sz="2523" dirty="0" err="1">
                <a:solidFill>
                  <a:schemeClr val="tx1"/>
                </a:solidFill>
              </a:rPr>
              <a:t>leo</a:t>
            </a:r>
            <a:r>
              <a:rPr lang="en-US" sz="2523" dirty="0">
                <a:solidFill>
                  <a:schemeClr val="tx1"/>
                </a:solidFill>
              </a:rPr>
              <a:t> </a:t>
            </a:r>
            <a:r>
              <a:rPr lang="en-US" sz="2523" dirty="0" err="1">
                <a:solidFill>
                  <a:schemeClr val="tx1"/>
                </a:solidFill>
              </a:rPr>
              <a:t>sem</a:t>
            </a:r>
            <a:r>
              <a:rPr lang="en-US" sz="2523" dirty="0">
                <a:solidFill>
                  <a:schemeClr val="tx1"/>
                </a:solidFill>
              </a:rPr>
              <a:t> </a:t>
            </a:r>
            <a:r>
              <a:rPr lang="en-US" sz="2523" dirty="0" err="1">
                <a:solidFill>
                  <a:schemeClr val="tx1"/>
                </a:solidFill>
              </a:rPr>
              <a:t>consectetur</a:t>
            </a:r>
            <a:r>
              <a:rPr lang="en-US" sz="2523" dirty="0">
                <a:solidFill>
                  <a:schemeClr val="tx1"/>
                </a:solidFill>
              </a:rPr>
              <a:t> ipsum, </a:t>
            </a:r>
            <a:r>
              <a:rPr lang="en-US" sz="2523" dirty="0" err="1">
                <a:solidFill>
                  <a:schemeClr val="tx1"/>
                </a:solidFill>
              </a:rPr>
              <a:t>sed</a:t>
            </a:r>
            <a:r>
              <a:rPr lang="en-US" sz="2523" dirty="0">
                <a:solidFill>
                  <a:schemeClr val="tx1"/>
                </a:solidFill>
              </a:rPr>
              <a:t> </a:t>
            </a:r>
            <a:r>
              <a:rPr lang="en-US" sz="2523" dirty="0" err="1">
                <a:solidFill>
                  <a:schemeClr val="tx1"/>
                </a:solidFill>
              </a:rPr>
              <a:t>egestas</a:t>
            </a:r>
            <a:r>
              <a:rPr lang="en-US" sz="2523" dirty="0">
                <a:solidFill>
                  <a:schemeClr val="tx1"/>
                </a:solidFill>
              </a:rPr>
              <a:t> dolor </a:t>
            </a:r>
            <a:r>
              <a:rPr lang="en-US" sz="2523" dirty="0" err="1">
                <a:solidFill>
                  <a:schemeClr val="tx1"/>
                </a:solidFill>
              </a:rPr>
              <a:t>massa</a:t>
            </a:r>
            <a:r>
              <a:rPr lang="en-US" sz="2523" dirty="0">
                <a:solidFill>
                  <a:schemeClr val="tx1"/>
                </a:solidFill>
              </a:rPr>
              <a:t> vitae sem. </a:t>
            </a:r>
            <a:r>
              <a:rPr lang="en-US" sz="2523" dirty="0" err="1">
                <a:solidFill>
                  <a:schemeClr val="tx1"/>
                </a:solidFill>
              </a:rPr>
              <a:t>Phasellus</a:t>
            </a:r>
            <a:r>
              <a:rPr lang="en-US" sz="2523" dirty="0">
                <a:solidFill>
                  <a:schemeClr val="tx1"/>
                </a:solidFill>
              </a:rPr>
              <a:t> </a:t>
            </a:r>
            <a:r>
              <a:rPr lang="en-US" sz="2523" dirty="0" err="1">
                <a:solidFill>
                  <a:schemeClr val="tx1"/>
                </a:solidFill>
              </a:rPr>
              <a:t>luctus</a:t>
            </a:r>
            <a:r>
              <a:rPr lang="en-US" sz="2523" dirty="0">
                <a:solidFill>
                  <a:schemeClr val="tx1"/>
                </a:solidFill>
              </a:rPr>
              <a:t> gravida </a:t>
            </a:r>
            <a:r>
              <a:rPr lang="en-US" sz="2523" dirty="0" err="1">
                <a:solidFill>
                  <a:schemeClr val="tx1"/>
                </a:solidFill>
              </a:rPr>
              <a:t>velit</a:t>
            </a:r>
            <a:r>
              <a:rPr lang="en-US" sz="2523" dirty="0">
                <a:solidFill>
                  <a:schemeClr val="tx1"/>
                </a:solidFill>
              </a:rPr>
              <a:t> </a:t>
            </a:r>
            <a:r>
              <a:rPr lang="en-US" sz="2523" dirty="0" err="1">
                <a:solidFill>
                  <a:schemeClr val="tx1"/>
                </a:solidFill>
              </a:rPr>
              <a:t>sed</a:t>
            </a:r>
            <a:r>
              <a:rPr lang="en-US" sz="2523" dirty="0">
                <a:solidFill>
                  <a:schemeClr val="tx1"/>
                </a:solidFill>
              </a:rPr>
              <a:t> </a:t>
            </a:r>
            <a:r>
              <a:rPr lang="en-US" sz="2523" dirty="0" err="1">
                <a:solidFill>
                  <a:schemeClr val="tx1"/>
                </a:solidFill>
              </a:rPr>
              <a:t>venenatis</a:t>
            </a:r>
            <a:r>
              <a:rPr lang="en-US" sz="2523" dirty="0">
                <a:solidFill>
                  <a:schemeClr val="tx1"/>
                </a:solidFill>
              </a:rPr>
              <a:t>. Lorem ipsum dolor sit </a:t>
            </a:r>
            <a:r>
              <a:rPr lang="en-US" sz="2523" dirty="0" err="1">
                <a:solidFill>
                  <a:schemeClr val="tx1"/>
                </a:solidFill>
              </a:rPr>
              <a:t>amet</a:t>
            </a:r>
            <a:r>
              <a:rPr lang="en-US" sz="2523" dirty="0">
                <a:solidFill>
                  <a:schemeClr val="tx1"/>
                </a:solidFill>
              </a:rPr>
              <a:t>, </a:t>
            </a:r>
            <a:r>
              <a:rPr lang="en-US" sz="2523" dirty="0" err="1">
                <a:solidFill>
                  <a:schemeClr val="tx1"/>
                </a:solidFill>
              </a:rPr>
              <a:t>consectetur</a:t>
            </a:r>
            <a:r>
              <a:rPr lang="en-US" sz="2523" dirty="0">
                <a:solidFill>
                  <a:schemeClr val="tx1"/>
                </a:solidFill>
              </a:rPr>
              <a:t> </a:t>
            </a:r>
            <a:r>
              <a:rPr lang="en-US" sz="2523" dirty="0" err="1">
                <a:solidFill>
                  <a:schemeClr val="tx1"/>
                </a:solidFill>
              </a:rPr>
              <a:t>adipiscing</a:t>
            </a:r>
            <a:r>
              <a:rPr lang="en-US" sz="2523" dirty="0">
                <a:solidFill>
                  <a:schemeClr val="tx1"/>
                </a:solidFill>
              </a:rPr>
              <a:t> </a:t>
            </a:r>
            <a:r>
              <a:rPr lang="en-US" sz="2523" dirty="0" err="1">
                <a:solidFill>
                  <a:schemeClr val="tx1"/>
                </a:solidFill>
              </a:rPr>
              <a:t>elit</a:t>
            </a:r>
            <a:r>
              <a:rPr lang="en-US" sz="2523" dirty="0">
                <a:solidFill>
                  <a:schemeClr val="tx1"/>
                </a:solidFill>
              </a:rPr>
              <a:t>. </a:t>
            </a:r>
            <a:r>
              <a:rPr lang="en-US" sz="2523" dirty="0" err="1">
                <a:solidFill>
                  <a:schemeClr val="tx1"/>
                </a:solidFill>
              </a:rPr>
              <a:t>Vestibulum</a:t>
            </a:r>
            <a:r>
              <a:rPr lang="en-US" sz="2523" dirty="0">
                <a:solidFill>
                  <a:schemeClr val="tx1"/>
                </a:solidFill>
              </a:rPr>
              <a:t> </a:t>
            </a:r>
            <a:r>
              <a:rPr lang="en-US" sz="2523" dirty="0" err="1">
                <a:solidFill>
                  <a:schemeClr val="tx1"/>
                </a:solidFill>
              </a:rPr>
              <a:t>facilisis</a:t>
            </a:r>
            <a:r>
              <a:rPr lang="en-US" sz="2523" dirty="0">
                <a:solidFill>
                  <a:schemeClr val="tx1"/>
                </a:solidFill>
              </a:rPr>
              <a:t> </a:t>
            </a:r>
            <a:r>
              <a:rPr lang="en-US" sz="2523" dirty="0" err="1">
                <a:solidFill>
                  <a:schemeClr val="tx1"/>
                </a:solidFill>
              </a:rPr>
              <a:t>pretium</a:t>
            </a:r>
            <a:r>
              <a:rPr lang="en-US" sz="2523" dirty="0">
                <a:solidFill>
                  <a:schemeClr val="tx1"/>
                </a:solidFill>
              </a:rPr>
              <a:t> </a:t>
            </a:r>
            <a:r>
              <a:rPr lang="en-US" sz="2523" dirty="0" err="1">
                <a:solidFill>
                  <a:schemeClr val="tx1"/>
                </a:solidFill>
              </a:rPr>
              <a:t>fermentum</a:t>
            </a:r>
            <a:r>
              <a:rPr lang="en-US" sz="2523" dirty="0">
                <a:solidFill>
                  <a:schemeClr val="tx1"/>
                </a:solidFill>
              </a:rPr>
              <a:t>. </a:t>
            </a:r>
            <a:r>
              <a:rPr lang="en-US" sz="2523" dirty="0" err="1">
                <a:solidFill>
                  <a:schemeClr val="tx1"/>
                </a:solidFill>
              </a:rPr>
              <a:t>Vestibulum</a:t>
            </a:r>
            <a:r>
              <a:rPr lang="en-US" sz="2523" dirty="0">
                <a:solidFill>
                  <a:schemeClr val="tx1"/>
                </a:solidFill>
              </a:rPr>
              <a:t> ac </a:t>
            </a:r>
            <a:r>
              <a:rPr lang="en-US" sz="2523" dirty="0" err="1">
                <a:solidFill>
                  <a:schemeClr val="tx1"/>
                </a:solidFill>
              </a:rPr>
              <a:t>tristique</a:t>
            </a:r>
            <a:r>
              <a:rPr lang="en-US" sz="2523" dirty="0">
                <a:solidFill>
                  <a:schemeClr val="tx1"/>
                </a:solidFill>
              </a:rPr>
              <a:t> ante.</a:t>
            </a:r>
          </a:p>
          <a:p>
            <a:endParaRPr lang="en-US" altLang="ko-KR" sz="2707" dirty="0">
              <a:solidFill>
                <a:schemeClr val="tx1"/>
              </a:solidFill>
              <a:latin typeface="Calibri" pitchFamily="34" charset="0"/>
              <a:ea typeface="굴림" pitchFamily="34" charset="-127"/>
            </a:endParaRPr>
          </a:p>
          <a:p>
            <a:endParaRPr lang="en-US" altLang="ko-KR" sz="2707" dirty="0">
              <a:solidFill>
                <a:schemeClr val="tx1"/>
              </a:solidFill>
              <a:latin typeface="Calibri" pitchFamily="34" charset="0"/>
              <a:ea typeface="굴림" pitchFamily="34" charset="-127"/>
            </a:endParaRPr>
          </a:p>
          <a:p>
            <a:endParaRPr lang="en-US" altLang="ko-KR" sz="2707" dirty="0">
              <a:solidFill>
                <a:schemeClr val="tx1"/>
              </a:solidFill>
              <a:latin typeface="Calibri" pitchFamily="34" charset="0"/>
              <a:ea typeface="굴림" pitchFamily="34" charset="-127"/>
            </a:endParaRPr>
          </a:p>
          <a:p>
            <a:endParaRPr lang="en-US" altLang="ko-KR" sz="2707" dirty="0">
              <a:solidFill>
                <a:schemeClr val="tx1"/>
              </a:solidFill>
              <a:latin typeface="Calibri" pitchFamily="34" charset="0"/>
              <a:ea typeface="굴림" pitchFamily="34" charset="-127"/>
            </a:endParaRPr>
          </a:p>
          <a:p>
            <a:endParaRPr lang="en-US" altLang="ko-KR" sz="2707" dirty="0">
              <a:solidFill>
                <a:schemeClr val="tx1"/>
              </a:solidFill>
              <a:latin typeface="Calibri" pitchFamily="34" charset="0"/>
              <a:ea typeface="굴림" pitchFamily="34" charset="-127"/>
            </a:endParaRPr>
          </a:p>
          <a:p>
            <a:endParaRPr lang="en-US" altLang="ko-KR" sz="2707" dirty="0">
              <a:solidFill>
                <a:schemeClr val="tx1"/>
              </a:solidFill>
              <a:latin typeface="Calibri" pitchFamily="34" charset="0"/>
              <a:ea typeface="굴림" pitchFamily="34" charset="-127"/>
            </a:endParaRPr>
          </a:p>
          <a:p>
            <a:endParaRPr lang="en-US" altLang="ko-KR" sz="2707" dirty="0">
              <a:solidFill>
                <a:schemeClr val="tx1"/>
              </a:solidFill>
              <a:latin typeface="Calibri" pitchFamily="34" charset="0"/>
              <a:ea typeface="굴림" pitchFamily="34" charset="-127"/>
            </a:endParaRPr>
          </a:p>
          <a:p>
            <a:r>
              <a:rPr lang="nl-BE" altLang="ko-KR" sz="2523" dirty="0" err="1">
                <a:solidFill>
                  <a:schemeClr val="tx1"/>
                </a:solidFill>
              </a:rPr>
              <a:t>Suspendisse</a:t>
            </a:r>
            <a:r>
              <a:rPr lang="nl-BE" altLang="ko-KR" sz="2523" dirty="0">
                <a:solidFill>
                  <a:schemeClr val="tx1"/>
                </a:solidFill>
              </a:rPr>
              <a:t> </a:t>
            </a:r>
            <a:r>
              <a:rPr lang="nl-BE" altLang="ko-KR" sz="2523" dirty="0" err="1">
                <a:solidFill>
                  <a:schemeClr val="tx1"/>
                </a:solidFill>
              </a:rPr>
              <a:t>sollicitudin</a:t>
            </a:r>
            <a:r>
              <a:rPr lang="nl-BE" altLang="ko-KR" sz="2523" dirty="0">
                <a:solidFill>
                  <a:schemeClr val="tx1"/>
                </a:solidFill>
              </a:rPr>
              <a:t> </a:t>
            </a:r>
            <a:r>
              <a:rPr lang="nl-BE" altLang="ko-KR" sz="2523" dirty="0" err="1">
                <a:solidFill>
                  <a:schemeClr val="tx1"/>
                </a:solidFill>
              </a:rPr>
              <a:t>hendrerit</a:t>
            </a:r>
            <a:r>
              <a:rPr lang="nl-BE" altLang="ko-KR" sz="2523" dirty="0">
                <a:solidFill>
                  <a:schemeClr val="tx1"/>
                </a:solidFill>
              </a:rPr>
              <a:t> </a:t>
            </a:r>
            <a:r>
              <a:rPr lang="nl-BE" altLang="ko-KR" sz="2523" dirty="0" err="1">
                <a:solidFill>
                  <a:schemeClr val="tx1"/>
                </a:solidFill>
              </a:rPr>
              <a:t>malesuada</a:t>
            </a:r>
            <a:r>
              <a:rPr lang="nl-BE" altLang="ko-KR" sz="2523" dirty="0">
                <a:solidFill>
                  <a:schemeClr val="tx1"/>
                </a:solidFill>
              </a:rPr>
              <a:t>. </a:t>
            </a:r>
            <a:r>
              <a:rPr lang="nl-BE" altLang="ko-KR" sz="2523" dirty="0" err="1">
                <a:solidFill>
                  <a:schemeClr val="tx1"/>
                </a:solidFill>
              </a:rPr>
              <a:t>Sed</a:t>
            </a:r>
            <a:r>
              <a:rPr lang="nl-BE" altLang="ko-KR" sz="2523" dirty="0">
                <a:solidFill>
                  <a:schemeClr val="tx1"/>
                </a:solidFill>
              </a:rPr>
              <a:t> </a:t>
            </a:r>
            <a:r>
              <a:rPr lang="nl-BE" altLang="ko-KR" sz="2523" dirty="0" err="1">
                <a:solidFill>
                  <a:schemeClr val="tx1"/>
                </a:solidFill>
              </a:rPr>
              <a:t>id</a:t>
            </a:r>
            <a:r>
              <a:rPr lang="nl-BE" altLang="ko-KR" sz="2523" dirty="0">
                <a:solidFill>
                  <a:schemeClr val="tx1"/>
                </a:solidFill>
              </a:rPr>
              <a:t> </a:t>
            </a:r>
            <a:r>
              <a:rPr lang="nl-BE" altLang="ko-KR" sz="2523" dirty="0" err="1">
                <a:solidFill>
                  <a:schemeClr val="tx1"/>
                </a:solidFill>
              </a:rPr>
              <a:t>est</a:t>
            </a:r>
            <a:r>
              <a:rPr lang="nl-BE" altLang="ko-KR" sz="2523" dirty="0">
                <a:solidFill>
                  <a:schemeClr val="tx1"/>
                </a:solidFill>
              </a:rPr>
              <a:t> </a:t>
            </a:r>
            <a:r>
              <a:rPr lang="nl-BE" altLang="ko-KR" sz="2523" dirty="0" err="1">
                <a:solidFill>
                  <a:schemeClr val="tx1"/>
                </a:solidFill>
              </a:rPr>
              <a:t>accumsan</a:t>
            </a:r>
            <a:r>
              <a:rPr lang="nl-BE" altLang="ko-KR" sz="2523" dirty="0">
                <a:solidFill>
                  <a:schemeClr val="tx1"/>
                </a:solidFill>
              </a:rPr>
              <a:t>, </a:t>
            </a:r>
            <a:r>
              <a:rPr lang="nl-BE" altLang="ko-KR" sz="2523" dirty="0" err="1">
                <a:solidFill>
                  <a:schemeClr val="tx1"/>
                </a:solidFill>
              </a:rPr>
              <a:t>feugiat</a:t>
            </a:r>
            <a:r>
              <a:rPr lang="nl-BE" altLang="ko-KR" sz="2523" dirty="0">
                <a:solidFill>
                  <a:schemeClr val="tx1"/>
                </a:solidFill>
              </a:rPr>
              <a:t> </a:t>
            </a:r>
            <a:r>
              <a:rPr lang="nl-BE" altLang="ko-KR" sz="2523" dirty="0" err="1">
                <a:solidFill>
                  <a:schemeClr val="tx1"/>
                </a:solidFill>
              </a:rPr>
              <a:t>turpis</a:t>
            </a:r>
            <a:r>
              <a:rPr lang="nl-BE" altLang="ko-KR" sz="2523" dirty="0">
                <a:solidFill>
                  <a:schemeClr val="tx1"/>
                </a:solidFill>
              </a:rPr>
              <a:t> </a:t>
            </a:r>
            <a:r>
              <a:rPr lang="nl-BE" altLang="ko-KR" sz="2523" dirty="0" err="1">
                <a:solidFill>
                  <a:schemeClr val="tx1"/>
                </a:solidFill>
              </a:rPr>
              <a:t>eu</a:t>
            </a:r>
            <a:r>
              <a:rPr lang="nl-BE" altLang="ko-KR" sz="2523" dirty="0">
                <a:solidFill>
                  <a:schemeClr val="tx1"/>
                </a:solidFill>
              </a:rPr>
              <a:t>, dictum ante. </a:t>
            </a:r>
            <a:r>
              <a:rPr lang="nl-BE" altLang="ko-KR" sz="2523" dirty="0" err="1">
                <a:solidFill>
                  <a:schemeClr val="tx1"/>
                </a:solidFill>
              </a:rPr>
              <a:t>Vivamus</a:t>
            </a:r>
            <a:r>
              <a:rPr lang="nl-BE" altLang="ko-KR" sz="2523" dirty="0">
                <a:solidFill>
                  <a:schemeClr val="tx1"/>
                </a:solidFill>
              </a:rPr>
              <a:t> </a:t>
            </a:r>
            <a:r>
              <a:rPr lang="nl-BE" altLang="ko-KR" sz="2523" dirty="0" err="1">
                <a:solidFill>
                  <a:schemeClr val="tx1"/>
                </a:solidFill>
              </a:rPr>
              <a:t>id</a:t>
            </a:r>
            <a:r>
              <a:rPr lang="nl-BE" altLang="ko-KR" sz="2523" dirty="0">
                <a:solidFill>
                  <a:schemeClr val="tx1"/>
                </a:solidFill>
              </a:rPr>
              <a:t> maximus </a:t>
            </a:r>
            <a:r>
              <a:rPr lang="nl-BE" altLang="ko-KR" sz="2523" dirty="0" err="1">
                <a:solidFill>
                  <a:schemeClr val="tx1"/>
                </a:solidFill>
              </a:rPr>
              <a:t>orci</a:t>
            </a:r>
            <a:r>
              <a:rPr lang="nl-BE" altLang="ko-KR" sz="2523" dirty="0">
                <a:solidFill>
                  <a:schemeClr val="tx1"/>
                </a:solidFill>
              </a:rPr>
              <a:t>, </a:t>
            </a:r>
            <a:r>
              <a:rPr lang="nl-BE" altLang="ko-KR" sz="2523" dirty="0" err="1">
                <a:solidFill>
                  <a:schemeClr val="tx1"/>
                </a:solidFill>
              </a:rPr>
              <a:t>nec</a:t>
            </a:r>
            <a:r>
              <a:rPr lang="nl-BE" altLang="ko-KR" sz="2523" dirty="0">
                <a:solidFill>
                  <a:schemeClr val="tx1"/>
                </a:solidFill>
              </a:rPr>
              <a:t> </a:t>
            </a:r>
            <a:r>
              <a:rPr lang="nl-BE" altLang="ko-KR" sz="2523" dirty="0" err="1">
                <a:solidFill>
                  <a:schemeClr val="tx1"/>
                </a:solidFill>
              </a:rPr>
              <a:t>efficitur</a:t>
            </a:r>
            <a:r>
              <a:rPr lang="nl-BE" altLang="ko-KR" sz="2523" dirty="0">
                <a:solidFill>
                  <a:schemeClr val="tx1"/>
                </a:solidFill>
              </a:rPr>
              <a:t> </a:t>
            </a:r>
            <a:r>
              <a:rPr lang="nl-BE" altLang="ko-KR" sz="2523" dirty="0" err="1">
                <a:solidFill>
                  <a:schemeClr val="tx1"/>
                </a:solidFill>
              </a:rPr>
              <a:t>augue</a:t>
            </a:r>
            <a:r>
              <a:rPr lang="nl-BE" altLang="ko-KR" sz="2523" dirty="0">
                <a:solidFill>
                  <a:schemeClr val="tx1"/>
                </a:solidFill>
              </a:rPr>
              <a:t>. </a:t>
            </a:r>
            <a:r>
              <a:rPr lang="nl-BE" altLang="ko-KR" sz="2523" dirty="0" err="1">
                <a:solidFill>
                  <a:schemeClr val="tx1"/>
                </a:solidFill>
              </a:rPr>
              <a:t>Sed</a:t>
            </a:r>
            <a:r>
              <a:rPr lang="nl-BE" altLang="ko-KR" sz="2523" dirty="0">
                <a:solidFill>
                  <a:schemeClr val="tx1"/>
                </a:solidFill>
              </a:rPr>
              <a:t> </a:t>
            </a:r>
            <a:r>
              <a:rPr lang="nl-BE" altLang="ko-KR" sz="2523" dirty="0" err="1">
                <a:solidFill>
                  <a:schemeClr val="tx1"/>
                </a:solidFill>
              </a:rPr>
              <a:t>ullamcorper</a:t>
            </a:r>
            <a:r>
              <a:rPr lang="nl-BE" altLang="ko-KR" sz="2523" dirty="0">
                <a:solidFill>
                  <a:schemeClr val="tx1"/>
                </a:solidFill>
              </a:rPr>
              <a:t> </a:t>
            </a:r>
            <a:r>
              <a:rPr lang="nl-BE" altLang="ko-KR" sz="2523" dirty="0" err="1">
                <a:solidFill>
                  <a:schemeClr val="tx1"/>
                </a:solidFill>
              </a:rPr>
              <a:t>ullamcorper</a:t>
            </a:r>
            <a:r>
              <a:rPr lang="nl-BE" altLang="ko-KR" sz="2523" dirty="0">
                <a:solidFill>
                  <a:schemeClr val="tx1"/>
                </a:solidFill>
              </a:rPr>
              <a:t> </a:t>
            </a:r>
            <a:r>
              <a:rPr lang="nl-BE" altLang="ko-KR" sz="2523" dirty="0" err="1">
                <a:solidFill>
                  <a:schemeClr val="tx1"/>
                </a:solidFill>
              </a:rPr>
              <a:t>velit</a:t>
            </a:r>
            <a:r>
              <a:rPr lang="nl-BE" altLang="ko-KR" sz="2523" dirty="0">
                <a:solidFill>
                  <a:schemeClr val="tx1"/>
                </a:solidFill>
              </a:rPr>
              <a:t>, </a:t>
            </a:r>
            <a:r>
              <a:rPr lang="nl-BE" altLang="ko-KR" sz="2523" dirty="0" err="1">
                <a:solidFill>
                  <a:schemeClr val="tx1"/>
                </a:solidFill>
              </a:rPr>
              <a:t>eget</a:t>
            </a:r>
            <a:r>
              <a:rPr lang="nl-BE" altLang="ko-KR" sz="2523" dirty="0">
                <a:solidFill>
                  <a:schemeClr val="tx1"/>
                </a:solidFill>
              </a:rPr>
              <a:t> </a:t>
            </a:r>
            <a:r>
              <a:rPr lang="nl-BE" altLang="ko-KR" sz="2523" dirty="0" err="1">
                <a:solidFill>
                  <a:schemeClr val="tx1"/>
                </a:solidFill>
              </a:rPr>
              <a:t>ornare</a:t>
            </a:r>
            <a:r>
              <a:rPr lang="nl-BE" altLang="ko-KR" sz="2523" dirty="0">
                <a:solidFill>
                  <a:schemeClr val="tx1"/>
                </a:solidFill>
              </a:rPr>
              <a:t> </a:t>
            </a:r>
            <a:r>
              <a:rPr lang="nl-BE" altLang="ko-KR" sz="2523" dirty="0" err="1">
                <a:solidFill>
                  <a:schemeClr val="tx1"/>
                </a:solidFill>
              </a:rPr>
              <a:t>ligula</a:t>
            </a:r>
            <a:r>
              <a:rPr lang="nl-BE" altLang="ko-KR" sz="2523" dirty="0">
                <a:solidFill>
                  <a:schemeClr val="tx1"/>
                </a:solidFill>
              </a:rPr>
              <a:t> </a:t>
            </a:r>
            <a:r>
              <a:rPr lang="nl-BE" altLang="ko-KR" sz="2523" dirty="0" err="1">
                <a:solidFill>
                  <a:schemeClr val="tx1"/>
                </a:solidFill>
              </a:rPr>
              <a:t>aliquam</a:t>
            </a:r>
            <a:r>
              <a:rPr lang="nl-BE" altLang="ko-KR" sz="2523" dirty="0">
                <a:solidFill>
                  <a:schemeClr val="tx1"/>
                </a:solidFill>
              </a:rPr>
              <a:t> ut. </a:t>
            </a:r>
            <a:r>
              <a:rPr lang="nl-BE" altLang="ko-KR" sz="2523" dirty="0" err="1">
                <a:solidFill>
                  <a:schemeClr val="tx1"/>
                </a:solidFill>
              </a:rPr>
              <a:t>Orci</a:t>
            </a:r>
            <a:r>
              <a:rPr lang="nl-BE" altLang="ko-KR" sz="2523" dirty="0">
                <a:solidFill>
                  <a:schemeClr val="tx1"/>
                </a:solidFill>
              </a:rPr>
              <a:t> </a:t>
            </a:r>
            <a:r>
              <a:rPr lang="nl-BE" altLang="ko-KR" sz="2523" dirty="0" err="1">
                <a:solidFill>
                  <a:schemeClr val="tx1"/>
                </a:solidFill>
              </a:rPr>
              <a:t>varius</a:t>
            </a:r>
            <a:r>
              <a:rPr lang="nl-BE" altLang="ko-KR" sz="2523" dirty="0">
                <a:solidFill>
                  <a:schemeClr val="tx1"/>
                </a:solidFill>
              </a:rPr>
              <a:t> </a:t>
            </a:r>
            <a:r>
              <a:rPr lang="nl-BE" altLang="ko-KR" sz="2523" dirty="0" err="1">
                <a:solidFill>
                  <a:schemeClr val="tx1"/>
                </a:solidFill>
              </a:rPr>
              <a:t>natoque</a:t>
            </a:r>
            <a:r>
              <a:rPr lang="nl-BE" altLang="ko-KR" sz="2523" dirty="0">
                <a:solidFill>
                  <a:schemeClr val="tx1"/>
                </a:solidFill>
              </a:rPr>
              <a:t> </a:t>
            </a:r>
            <a:r>
              <a:rPr lang="nl-BE" altLang="ko-KR" sz="2523" dirty="0" err="1">
                <a:solidFill>
                  <a:schemeClr val="tx1"/>
                </a:solidFill>
              </a:rPr>
              <a:t>penatibus</a:t>
            </a:r>
            <a:r>
              <a:rPr lang="nl-BE" altLang="ko-KR" sz="2523" dirty="0">
                <a:solidFill>
                  <a:schemeClr val="tx1"/>
                </a:solidFill>
              </a:rPr>
              <a:t> et </a:t>
            </a:r>
            <a:r>
              <a:rPr lang="nl-BE" altLang="ko-KR" sz="2523" dirty="0" err="1">
                <a:solidFill>
                  <a:schemeClr val="tx1"/>
                </a:solidFill>
              </a:rPr>
              <a:t>magnis</a:t>
            </a:r>
            <a:r>
              <a:rPr lang="nl-BE" altLang="ko-KR" sz="2523" dirty="0">
                <a:solidFill>
                  <a:schemeClr val="tx1"/>
                </a:solidFill>
              </a:rPr>
              <a:t> dis </a:t>
            </a:r>
            <a:r>
              <a:rPr lang="nl-BE" altLang="ko-KR" sz="2523" dirty="0" err="1">
                <a:solidFill>
                  <a:schemeClr val="tx1"/>
                </a:solidFill>
              </a:rPr>
              <a:t>parturient</a:t>
            </a:r>
            <a:r>
              <a:rPr lang="nl-BE" altLang="ko-KR" sz="2523" dirty="0">
                <a:solidFill>
                  <a:schemeClr val="tx1"/>
                </a:solidFill>
              </a:rPr>
              <a:t> </a:t>
            </a:r>
            <a:r>
              <a:rPr lang="nl-BE" altLang="ko-KR" sz="2523" dirty="0" err="1">
                <a:solidFill>
                  <a:schemeClr val="tx1"/>
                </a:solidFill>
              </a:rPr>
              <a:t>montes</a:t>
            </a:r>
            <a:r>
              <a:rPr lang="nl-BE" altLang="ko-KR" sz="2523" dirty="0">
                <a:solidFill>
                  <a:schemeClr val="tx1"/>
                </a:solidFill>
              </a:rPr>
              <a:t>, </a:t>
            </a:r>
            <a:r>
              <a:rPr lang="nl-BE" altLang="ko-KR" sz="2523" dirty="0" err="1">
                <a:solidFill>
                  <a:schemeClr val="tx1"/>
                </a:solidFill>
              </a:rPr>
              <a:t>nascetur</a:t>
            </a:r>
            <a:r>
              <a:rPr lang="nl-BE" altLang="ko-KR" sz="2523" dirty="0">
                <a:solidFill>
                  <a:schemeClr val="tx1"/>
                </a:solidFill>
              </a:rPr>
              <a:t> </a:t>
            </a:r>
            <a:r>
              <a:rPr lang="nl-BE" altLang="ko-KR" sz="2523" dirty="0" err="1">
                <a:solidFill>
                  <a:schemeClr val="tx1"/>
                </a:solidFill>
              </a:rPr>
              <a:t>ridiculus</a:t>
            </a:r>
            <a:r>
              <a:rPr lang="nl-BE" altLang="ko-KR" sz="2523" dirty="0">
                <a:solidFill>
                  <a:schemeClr val="tx1"/>
                </a:solidFill>
              </a:rPr>
              <a:t> mus. </a:t>
            </a:r>
            <a:r>
              <a:rPr lang="nl-BE" altLang="ko-KR" sz="2523" dirty="0" err="1">
                <a:solidFill>
                  <a:schemeClr val="tx1"/>
                </a:solidFill>
              </a:rPr>
              <a:t>Curabitur</a:t>
            </a:r>
            <a:r>
              <a:rPr lang="nl-BE" altLang="ko-KR" sz="2523" dirty="0">
                <a:solidFill>
                  <a:schemeClr val="tx1"/>
                </a:solidFill>
              </a:rPr>
              <a:t> maximus </a:t>
            </a:r>
            <a:r>
              <a:rPr lang="nl-BE" altLang="ko-KR" sz="2523" dirty="0" err="1">
                <a:solidFill>
                  <a:schemeClr val="tx1"/>
                </a:solidFill>
              </a:rPr>
              <a:t>rhoncus</a:t>
            </a:r>
            <a:r>
              <a:rPr lang="nl-BE" altLang="ko-KR" sz="2523" dirty="0">
                <a:solidFill>
                  <a:schemeClr val="tx1"/>
                </a:solidFill>
              </a:rPr>
              <a:t> </a:t>
            </a:r>
            <a:r>
              <a:rPr lang="nl-BE" altLang="ko-KR" sz="2523" dirty="0" err="1">
                <a:solidFill>
                  <a:schemeClr val="tx1"/>
                </a:solidFill>
              </a:rPr>
              <a:t>neque</a:t>
            </a:r>
            <a:r>
              <a:rPr lang="nl-BE" altLang="ko-KR" sz="2523" dirty="0">
                <a:solidFill>
                  <a:schemeClr val="tx1"/>
                </a:solidFill>
              </a:rPr>
              <a:t> </a:t>
            </a:r>
            <a:r>
              <a:rPr lang="nl-BE" altLang="ko-KR" sz="2523" dirty="0" err="1">
                <a:solidFill>
                  <a:schemeClr val="tx1"/>
                </a:solidFill>
              </a:rPr>
              <a:t>sit</a:t>
            </a:r>
            <a:r>
              <a:rPr lang="nl-BE" altLang="ko-KR" sz="2523" dirty="0">
                <a:solidFill>
                  <a:schemeClr val="tx1"/>
                </a:solidFill>
              </a:rPr>
              <a:t> </a:t>
            </a:r>
            <a:r>
              <a:rPr lang="nl-BE" altLang="ko-KR" sz="2523" dirty="0" err="1">
                <a:solidFill>
                  <a:schemeClr val="tx1"/>
                </a:solidFill>
              </a:rPr>
              <a:t>amet</a:t>
            </a:r>
            <a:r>
              <a:rPr lang="nl-BE" altLang="ko-KR" sz="2523" dirty="0">
                <a:solidFill>
                  <a:schemeClr val="tx1"/>
                </a:solidFill>
              </a:rPr>
              <a:t> maximus. </a:t>
            </a:r>
            <a:r>
              <a:rPr lang="nl-BE" altLang="ko-KR" sz="2523" dirty="0" err="1">
                <a:solidFill>
                  <a:schemeClr val="tx1"/>
                </a:solidFill>
              </a:rPr>
              <a:t>Praesent</a:t>
            </a:r>
            <a:r>
              <a:rPr lang="nl-BE" altLang="ko-KR" sz="2523" dirty="0">
                <a:solidFill>
                  <a:schemeClr val="tx1"/>
                </a:solidFill>
              </a:rPr>
              <a:t> a </a:t>
            </a:r>
            <a:r>
              <a:rPr lang="nl-BE" altLang="ko-KR" sz="2523" dirty="0" err="1">
                <a:solidFill>
                  <a:schemeClr val="tx1"/>
                </a:solidFill>
              </a:rPr>
              <a:t>neque</a:t>
            </a:r>
            <a:r>
              <a:rPr lang="nl-BE" altLang="ko-KR" sz="2523" dirty="0">
                <a:solidFill>
                  <a:schemeClr val="tx1"/>
                </a:solidFill>
              </a:rPr>
              <a:t> et </a:t>
            </a:r>
            <a:r>
              <a:rPr lang="nl-BE" altLang="ko-KR" sz="2523" dirty="0" err="1">
                <a:solidFill>
                  <a:schemeClr val="tx1"/>
                </a:solidFill>
              </a:rPr>
              <a:t>leo</a:t>
            </a:r>
            <a:r>
              <a:rPr lang="nl-BE" altLang="ko-KR" sz="2523" dirty="0">
                <a:solidFill>
                  <a:schemeClr val="tx1"/>
                </a:solidFill>
              </a:rPr>
              <a:t> </a:t>
            </a:r>
            <a:r>
              <a:rPr lang="nl-BE" altLang="ko-KR" sz="2523" dirty="0" err="1">
                <a:solidFill>
                  <a:schemeClr val="tx1"/>
                </a:solidFill>
              </a:rPr>
              <a:t>luctus</a:t>
            </a:r>
            <a:r>
              <a:rPr lang="nl-BE" altLang="ko-KR" sz="2523" dirty="0">
                <a:solidFill>
                  <a:schemeClr val="tx1"/>
                </a:solidFill>
              </a:rPr>
              <a:t> </a:t>
            </a:r>
            <a:r>
              <a:rPr lang="nl-BE" altLang="ko-KR" sz="2523" dirty="0" err="1">
                <a:solidFill>
                  <a:schemeClr val="tx1"/>
                </a:solidFill>
              </a:rPr>
              <a:t>viverra</a:t>
            </a:r>
            <a:r>
              <a:rPr lang="nl-BE" altLang="ko-KR" sz="2523" dirty="0">
                <a:solidFill>
                  <a:schemeClr val="tx1"/>
                </a:solidFill>
              </a:rPr>
              <a:t> vitae non </a:t>
            </a:r>
            <a:r>
              <a:rPr lang="nl-BE" altLang="ko-KR" sz="2523" dirty="0" err="1">
                <a:solidFill>
                  <a:schemeClr val="tx1"/>
                </a:solidFill>
              </a:rPr>
              <a:t>justo</a:t>
            </a:r>
            <a:r>
              <a:rPr lang="nl-BE" altLang="ko-KR" sz="2523" dirty="0">
                <a:solidFill>
                  <a:schemeClr val="tx1"/>
                </a:solidFill>
              </a:rPr>
              <a:t>. </a:t>
            </a:r>
            <a:endParaRPr lang="ko-KR" altLang="en-US" sz="2707" dirty="0">
              <a:solidFill>
                <a:schemeClr val="tx1"/>
              </a:solidFill>
              <a:latin typeface="Calibri" pitchFamily="34" charset="0"/>
              <a:ea typeface="굴림" pitchFamily="34" charset="-127"/>
            </a:endParaRPr>
          </a:p>
        </p:txBody>
      </p:sp>
      <p:graphicFrame>
        <p:nvGraphicFramePr>
          <p:cNvPr id="25" name="Diagram 24"/>
          <p:cNvGraphicFramePr/>
          <p:nvPr>
            <p:extLst>
              <p:ext uri="{D42A27DB-BD31-4B8C-83A1-F6EECF244321}">
                <p14:modId xmlns:p14="http://schemas.microsoft.com/office/powerpoint/2010/main" val="2053487674"/>
              </p:ext>
            </p:extLst>
          </p:nvPr>
        </p:nvGraphicFramePr>
        <p:xfrm>
          <a:off x="2272214" y="17385844"/>
          <a:ext cx="8399083" cy="29470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6" name="Diagram 25"/>
          <p:cNvGraphicFramePr/>
          <p:nvPr>
            <p:extLst>
              <p:ext uri="{D42A27DB-BD31-4B8C-83A1-F6EECF244321}">
                <p14:modId xmlns:p14="http://schemas.microsoft.com/office/powerpoint/2010/main" val="4123774987"/>
              </p:ext>
            </p:extLst>
          </p:nvPr>
        </p:nvGraphicFramePr>
        <p:xfrm>
          <a:off x="12956292" y="7718910"/>
          <a:ext cx="8399083" cy="323510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7" name="Diagram 26"/>
          <p:cNvGraphicFramePr/>
          <p:nvPr>
            <p:extLst>
              <p:ext uri="{D42A27DB-BD31-4B8C-83A1-F6EECF244321}">
                <p14:modId xmlns:p14="http://schemas.microsoft.com/office/powerpoint/2010/main" val="1777297040"/>
              </p:ext>
            </p:extLst>
          </p:nvPr>
        </p:nvGraphicFramePr>
        <p:xfrm>
          <a:off x="23962892" y="14131602"/>
          <a:ext cx="7754035" cy="5866611"/>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202279112"/>
              </p:ext>
            </p:extLst>
          </p:nvPr>
        </p:nvGraphicFramePr>
        <p:xfrm>
          <a:off x="34039170" y="5451029"/>
          <a:ext cx="8969628" cy="5525595"/>
        </p:xfrm>
        <a:graphic>
          <a:graphicData uri="http://schemas.openxmlformats.org/drawingml/2006/table">
            <a:tbl>
              <a:tblPr firstRow="1" bandRow="1">
                <a:tableStyleId>{5C22544A-7EE6-4342-B048-85BDC9FD1C3A}</a:tableStyleId>
              </a:tblPr>
              <a:tblGrid>
                <a:gridCol w="2242407">
                  <a:extLst>
                    <a:ext uri="{9D8B030D-6E8A-4147-A177-3AD203B41FA5}">
                      <a16:colId xmlns:a16="http://schemas.microsoft.com/office/drawing/2014/main" val="3734443714"/>
                    </a:ext>
                  </a:extLst>
                </a:gridCol>
                <a:gridCol w="2242407">
                  <a:extLst>
                    <a:ext uri="{9D8B030D-6E8A-4147-A177-3AD203B41FA5}">
                      <a16:colId xmlns:a16="http://schemas.microsoft.com/office/drawing/2014/main" val="2518028569"/>
                    </a:ext>
                  </a:extLst>
                </a:gridCol>
                <a:gridCol w="2242407">
                  <a:extLst>
                    <a:ext uri="{9D8B030D-6E8A-4147-A177-3AD203B41FA5}">
                      <a16:colId xmlns:a16="http://schemas.microsoft.com/office/drawing/2014/main" val="1352972900"/>
                    </a:ext>
                  </a:extLst>
                </a:gridCol>
                <a:gridCol w="2242407">
                  <a:extLst>
                    <a:ext uri="{9D8B030D-6E8A-4147-A177-3AD203B41FA5}">
                      <a16:colId xmlns:a16="http://schemas.microsoft.com/office/drawing/2014/main" val="200280818"/>
                    </a:ext>
                  </a:extLst>
                </a:gridCol>
              </a:tblGrid>
              <a:tr h="1105119">
                <a:tc>
                  <a:txBody>
                    <a:bodyPr/>
                    <a:lstStyle/>
                    <a:p>
                      <a:endParaRPr lang="nl-BE" sz="6800" dirty="0"/>
                    </a:p>
                  </a:txBody>
                  <a:tcPr marL="60338" marR="60338" marT="30169" marB="30169"/>
                </a:tc>
                <a:tc>
                  <a:txBody>
                    <a:bodyPr/>
                    <a:lstStyle/>
                    <a:p>
                      <a:endParaRPr lang="nl-BE" sz="6800" dirty="0"/>
                    </a:p>
                  </a:txBody>
                  <a:tcPr marL="60338" marR="60338" marT="30169" marB="30169"/>
                </a:tc>
                <a:tc>
                  <a:txBody>
                    <a:bodyPr/>
                    <a:lstStyle/>
                    <a:p>
                      <a:endParaRPr lang="nl-BE" sz="6800" dirty="0"/>
                    </a:p>
                  </a:txBody>
                  <a:tcPr marL="60338" marR="60338" marT="30169" marB="30169"/>
                </a:tc>
                <a:tc>
                  <a:txBody>
                    <a:bodyPr/>
                    <a:lstStyle/>
                    <a:p>
                      <a:endParaRPr lang="nl-BE" sz="6800"/>
                    </a:p>
                  </a:txBody>
                  <a:tcPr marL="60338" marR="60338" marT="30169" marB="30169"/>
                </a:tc>
                <a:extLst>
                  <a:ext uri="{0D108BD9-81ED-4DB2-BD59-A6C34878D82A}">
                    <a16:rowId xmlns:a16="http://schemas.microsoft.com/office/drawing/2014/main" val="207238544"/>
                  </a:ext>
                </a:extLst>
              </a:tr>
              <a:tr h="1105119">
                <a:tc>
                  <a:txBody>
                    <a:bodyPr/>
                    <a:lstStyle/>
                    <a:p>
                      <a:endParaRPr lang="nl-BE" sz="6800"/>
                    </a:p>
                  </a:txBody>
                  <a:tcPr marL="60338" marR="60338" marT="30169" marB="30169"/>
                </a:tc>
                <a:tc>
                  <a:txBody>
                    <a:bodyPr/>
                    <a:lstStyle/>
                    <a:p>
                      <a:endParaRPr lang="nl-BE" sz="6800" dirty="0"/>
                    </a:p>
                  </a:txBody>
                  <a:tcPr marL="60338" marR="60338" marT="30169" marB="30169"/>
                </a:tc>
                <a:tc>
                  <a:txBody>
                    <a:bodyPr/>
                    <a:lstStyle/>
                    <a:p>
                      <a:endParaRPr lang="nl-BE" sz="6800" dirty="0"/>
                    </a:p>
                  </a:txBody>
                  <a:tcPr marL="60338" marR="60338" marT="30169" marB="30169"/>
                </a:tc>
                <a:tc>
                  <a:txBody>
                    <a:bodyPr/>
                    <a:lstStyle/>
                    <a:p>
                      <a:endParaRPr lang="nl-BE" sz="6800"/>
                    </a:p>
                  </a:txBody>
                  <a:tcPr marL="60338" marR="60338" marT="30169" marB="30169"/>
                </a:tc>
                <a:extLst>
                  <a:ext uri="{0D108BD9-81ED-4DB2-BD59-A6C34878D82A}">
                    <a16:rowId xmlns:a16="http://schemas.microsoft.com/office/drawing/2014/main" val="3910900134"/>
                  </a:ext>
                </a:extLst>
              </a:tr>
              <a:tr h="1105119">
                <a:tc>
                  <a:txBody>
                    <a:bodyPr/>
                    <a:lstStyle/>
                    <a:p>
                      <a:endParaRPr lang="nl-BE" sz="6800"/>
                    </a:p>
                  </a:txBody>
                  <a:tcPr marL="60338" marR="60338" marT="30169" marB="30169"/>
                </a:tc>
                <a:tc>
                  <a:txBody>
                    <a:bodyPr/>
                    <a:lstStyle/>
                    <a:p>
                      <a:endParaRPr lang="nl-BE" sz="6800" dirty="0"/>
                    </a:p>
                  </a:txBody>
                  <a:tcPr marL="60338" marR="60338" marT="30169" marB="30169"/>
                </a:tc>
                <a:tc>
                  <a:txBody>
                    <a:bodyPr/>
                    <a:lstStyle/>
                    <a:p>
                      <a:endParaRPr lang="nl-BE" sz="6800" dirty="0"/>
                    </a:p>
                  </a:txBody>
                  <a:tcPr marL="60338" marR="60338" marT="30169" marB="30169"/>
                </a:tc>
                <a:tc>
                  <a:txBody>
                    <a:bodyPr/>
                    <a:lstStyle/>
                    <a:p>
                      <a:endParaRPr lang="nl-BE" sz="6800"/>
                    </a:p>
                  </a:txBody>
                  <a:tcPr marL="60338" marR="60338" marT="30169" marB="30169"/>
                </a:tc>
                <a:extLst>
                  <a:ext uri="{0D108BD9-81ED-4DB2-BD59-A6C34878D82A}">
                    <a16:rowId xmlns:a16="http://schemas.microsoft.com/office/drawing/2014/main" val="2845335454"/>
                  </a:ext>
                </a:extLst>
              </a:tr>
              <a:tr h="1105119">
                <a:tc>
                  <a:txBody>
                    <a:bodyPr/>
                    <a:lstStyle/>
                    <a:p>
                      <a:endParaRPr lang="nl-BE" sz="6800"/>
                    </a:p>
                  </a:txBody>
                  <a:tcPr marL="60338" marR="60338" marT="30169" marB="30169"/>
                </a:tc>
                <a:tc>
                  <a:txBody>
                    <a:bodyPr/>
                    <a:lstStyle/>
                    <a:p>
                      <a:endParaRPr lang="nl-BE" sz="6800" dirty="0"/>
                    </a:p>
                  </a:txBody>
                  <a:tcPr marL="60338" marR="60338" marT="30169" marB="30169"/>
                </a:tc>
                <a:tc>
                  <a:txBody>
                    <a:bodyPr/>
                    <a:lstStyle/>
                    <a:p>
                      <a:endParaRPr lang="nl-BE" sz="6800" dirty="0"/>
                    </a:p>
                  </a:txBody>
                  <a:tcPr marL="60338" marR="60338" marT="30169" marB="30169"/>
                </a:tc>
                <a:tc>
                  <a:txBody>
                    <a:bodyPr/>
                    <a:lstStyle/>
                    <a:p>
                      <a:endParaRPr lang="nl-BE" sz="6800" dirty="0"/>
                    </a:p>
                  </a:txBody>
                  <a:tcPr marL="60338" marR="60338" marT="30169" marB="30169"/>
                </a:tc>
                <a:extLst>
                  <a:ext uri="{0D108BD9-81ED-4DB2-BD59-A6C34878D82A}">
                    <a16:rowId xmlns:a16="http://schemas.microsoft.com/office/drawing/2014/main" val="3155882932"/>
                  </a:ext>
                </a:extLst>
              </a:tr>
              <a:tr h="1105119">
                <a:tc>
                  <a:txBody>
                    <a:bodyPr/>
                    <a:lstStyle/>
                    <a:p>
                      <a:endParaRPr lang="nl-BE" sz="6800" dirty="0"/>
                    </a:p>
                  </a:txBody>
                  <a:tcPr marL="60338" marR="60338" marT="30169" marB="30169"/>
                </a:tc>
                <a:tc>
                  <a:txBody>
                    <a:bodyPr/>
                    <a:lstStyle/>
                    <a:p>
                      <a:endParaRPr lang="nl-BE" sz="6800" dirty="0"/>
                    </a:p>
                  </a:txBody>
                  <a:tcPr marL="60338" marR="60338" marT="30169" marB="30169"/>
                </a:tc>
                <a:tc>
                  <a:txBody>
                    <a:bodyPr/>
                    <a:lstStyle/>
                    <a:p>
                      <a:endParaRPr lang="nl-BE" sz="6800"/>
                    </a:p>
                  </a:txBody>
                  <a:tcPr marL="60338" marR="60338" marT="30169" marB="30169"/>
                </a:tc>
                <a:tc>
                  <a:txBody>
                    <a:bodyPr/>
                    <a:lstStyle/>
                    <a:p>
                      <a:endParaRPr lang="nl-BE" sz="6800" dirty="0"/>
                    </a:p>
                  </a:txBody>
                  <a:tcPr marL="60338" marR="60338" marT="30169" marB="30169"/>
                </a:tc>
                <a:extLst>
                  <a:ext uri="{0D108BD9-81ED-4DB2-BD59-A6C34878D82A}">
                    <a16:rowId xmlns:a16="http://schemas.microsoft.com/office/drawing/2014/main" val="2155893509"/>
                  </a:ext>
                </a:extLst>
              </a:tr>
            </a:tbl>
          </a:graphicData>
        </a:graphic>
      </p:graphicFrame>
      <p:sp>
        <p:nvSpPr>
          <p:cNvPr id="19" name="Rectangle 682"/>
          <p:cNvSpPr>
            <a:spLocks noChangeArrowheads="1"/>
          </p:cNvSpPr>
          <p:nvPr/>
        </p:nvSpPr>
        <p:spPr bwMode="auto">
          <a:xfrm>
            <a:off x="1740942" y="5292000"/>
            <a:ext cx="9461632" cy="1768228"/>
          </a:xfrm>
          <a:prstGeom prst="rect">
            <a:avLst/>
          </a:prstGeom>
          <a:solidFill>
            <a:srgbClr val="1D8DB0"/>
          </a:solidFill>
          <a:ln>
            <a:headEnd/>
            <a:tailEnd/>
          </a:ln>
        </p:spPr>
        <p:style>
          <a:lnRef idx="1">
            <a:schemeClr val="accent3"/>
          </a:lnRef>
          <a:fillRef idx="3">
            <a:schemeClr val="accent3"/>
          </a:fillRef>
          <a:effectRef idx="2">
            <a:schemeClr val="accent3"/>
          </a:effectRef>
          <a:fontRef idx="minor">
            <a:schemeClr val="lt1"/>
          </a:fontRef>
        </p:style>
        <p:txBody>
          <a:bodyPr wrap="none" anchor="ctr">
            <a:normAutofit/>
          </a:bodyPr>
          <a:lstStyle/>
          <a:p>
            <a:pPr algn="ctr" defTabSz="4243948" fontAlgn="auto">
              <a:spcBef>
                <a:spcPts val="0"/>
              </a:spcBef>
              <a:spcAft>
                <a:spcPts val="0"/>
              </a:spcAft>
              <a:defRPr/>
            </a:pPr>
            <a:r>
              <a:rPr lang="en-US" altLang="ko-KR" sz="6308" kern="500" spc="-98" dirty="0" err="1" smtClean="0">
                <a:solidFill>
                  <a:schemeClr val="bg1"/>
                </a:solidFill>
                <a:ea typeface="굴림" pitchFamily="34" charset="-127"/>
              </a:rPr>
              <a:t>Inleiding</a:t>
            </a:r>
            <a:endParaRPr lang="en-US" altLang="ko-KR" sz="6308" kern="500" spc="-98" dirty="0">
              <a:solidFill>
                <a:schemeClr val="bg1"/>
              </a:solidFill>
              <a:ea typeface="굴림" pitchFamily="34" charset="-127"/>
            </a:endParaRPr>
          </a:p>
        </p:txBody>
      </p:sp>
      <p:sp>
        <p:nvSpPr>
          <p:cNvPr id="8" name="Rectangle 682"/>
          <p:cNvSpPr>
            <a:spLocks noChangeArrowheads="1"/>
          </p:cNvSpPr>
          <p:nvPr/>
        </p:nvSpPr>
        <p:spPr bwMode="auto">
          <a:xfrm>
            <a:off x="12402223" y="18480078"/>
            <a:ext cx="9461632" cy="1768228"/>
          </a:xfrm>
          <a:prstGeom prst="rect">
            <a:avLst/>
          </a:prstGeom>
          <a:solidFill>
            <a:srgbClr val="1D8DB0"/>
          </a:solidFill>
          <a:ln>
            <a:headEnd/>
            <a:tailEnd/>
          </a:ln>
        </p:spPr>
        <p:style>
          <a:lnRef idx="1">
            <a:schemeClr val="accent3"/>
          </a:lnRef>
          <a:fillRef idx="3">
            <a:schemeClr val="accent3"/>
          </a:fillRef>
          <a:effectRef idx="2">
            <a:schemeClr val="accent3"/>
          </a:effectRef>
          <a:fontRef idx="minor">
            <a:schemeClr val="lt1"/>
          </a:fontRef>
        </p:style>
        <p:txBody>
          <a:bodyPr wrap="none" anchor="ctr">
            <a:normAutofit/>
          </a:bodyPr>
          <a:lstStyle/>
          <a:p>
            <a:pPr algn="ctr" defTabSz="4243948" fontAlgn="auto">
              <a:spcBef>
                <a:spcPts val="0"/>
              </a:spcBef>
              <a:spcAft>
                <a:spcPts val="0"/>
              </a:spcAft>
              <a:defRPr/>
            </a:pPr>
            <a:r>
              <a:rPr lang="en-US" altLang="ko-KR" sz="6000" kern="500" spc="-98" dirty="0" err="1" smtClean="0">
                <a:solidFill>
                  <a:schemeClr val="bg1"/>
                </a:solidFill>
              </a:rPr>
              <a:t>Keuze</a:t>
            </a:r>
            <a:r>
              <a:rPr lang="en-US" altLang="ko-KR" sz="6000" kern="500" spc="-98" dirty="0" smtClean="0">
                <a:solidFill>
                  <a:schemeClr val="bg1"/>
                </a:solidFill>
              </a:rPr>
              <a:t> </a:t>
            </a:r>
            <a:r>
              <a:rPr lang="en-US" altLang="ko-KR" sz="6000" kern="500" spc="-98" dirty="0" err="1" smtClean="0">
                <a:solidFill>
                  <a:schemeClr val="bg1"/>
                </a:solidFill>
              </a:rPr>
              <a:t>en</a:t>
            </a:r>
            <a:r>
              <a:rPr lang="en-US" altLang="ko-KR" sz="6000" kern="500" spc="-98" dirty="0" smtClean="0">
                <a:solidFill>
                  <a:schemeClr val="bg1"/>
                </a:solidFill>
              </a:rPr>
              <a:t> </a:t>
            </a:r>
            <a:r>
              <a:rPr lang="en-US" altLang="ko-KR" sz="6000" kern="500" spc="-98" dirty="0" err="1" smtClean="0">
                <a:solidFill>
                  <a:schemeClr val="bg1"/>
                </a:solidFill>
              </a:rPr>
              <a:t>ontwerp</a:t>
            </a:r>
            <a:r>
              <a:rPr lang="en-US" altLang="ko-KR" sz="6000" kern="500" spc="-98" dirty="0" smtClean="0">
                <a:solidFill>
                  <a:schemeClr val="bg1"/>
                </a:solidFill>
              </a:rPr>
              <a:t> </a:t>
            </a:r>
            <a:r>
              <a:rPr lang="en-US" altLang="ko-KR" sz="6000" kern="500" spc="-98" dirty="0" err="1" smtClean="0">
                <a:solidFill>
                  <a:schemeClr val="bg1"/>
                </a:solidFill>
              </a:rPr>
              <a:t>oplossing</a:t>
            </a:r>
            <a:endParaRPr lang="en-US" altLang="ko-KR" sz="6000" kern="500" spc="-98" dirty="0">
              <a:solidFill>
                <a:schemeClr val="bg1"/>
              </a:solidFill>
            </a:endParaRPr>
          </a:p>
        </p:txBody>
      </p:sp>
      <p:sp>
        <p:nvSpPr>
          <p:cNvPr id="20" name="Rectangle 682"/>
          <p:cNvSpPr>
            <a:spLocks noChangeArrowheads="1"/>
          </p:cNvSpPr>
          <p:nvPr/>
        </p:nvSpPr>
        <p:spPr bwMode="auto">
          <a:xfrm>
            <a:off x="33846575" y="18794124"/>
            <a:ext cx="9461632" cy="1768228"/>
          </a:xfrm>
          <a:prstGeom prst="rect">
            <a:avLst/>
          </a:prstGeom>
          <a:solidFill>
            <a:srgbClr val="1D8DB0"/>
          </a:solidFill>
          <a:ln>
            <a:headEnd/>
            <a:tailEnd/>
          </a:ln>
        </p:spPr>
        <p:style>
          <a:lnRef idx="1">
            <a:schemeClr val="accent3"/>
          </a:lnRef>
          <a:fillRef idx="3">
            <a:schemeClr val="accent3"/>
          </a:fillRef>
          <a:effectRef idx="2">
            <a:schemeClr val="accent3"/>
          </a:effectRef>
          <a:fontRef idx="minor">
            <a:schemeClr val="lt1"/>
          </a:fontRef>
        </p:style>
        <p:txBody>
          <a:bodyPr wrap="none" anchor="ctr">
            <a:normAutofit/>
          </a:bodyPr>
          <a:lstStyle/>
          <a:p>
            <a:pPr algn="ctr" defTabSz="4243948" fontAlgn="auto">
              <a:spcBef>
                <a:spcPts val="0"/>
              </a:spcBef>
              <a:spcAft>
                <a:spcPts val="0"/>
              </a:spcAft>
              <a:defRPr/>
            </a:pPr>
            <a:r>
              <a:rPr lang="en-US" altLang="ko-KR" sz="6308" kern="500" spc="-98" dirty="0" err="1" smtClean="0">
                <a:solidFill>
                  <a:schemeClr val="bg1"/>
                </a:solidFill>
              </a:rPr>
              <a:t>Bibliografie</a:t>
            </a:r>
            <a:endParaRPr lang="en-US" altLang="ko-KR" sz="6308" kern="500" spc="-98" dirty="0">
              <a:solidFill>
                <a:schemeClr val="bg1"/>
              </a:solidFill>
            </a:endParaRPr>
          </a:p>
        </p:txBody>
      </p:sp>
      <p:sp>
        <p:nvSpPr>
          <p:cNvPr id="16" name="Rectangle 682"/>
          <p:cNvSpPr>
            <a:spLocks noChangeArrowheads="1"/>
          </p:cNvSpPr>
          <p:nvPr/>
        </p:nvSpPr>
        <p:spPr bwMode="auto">
          <a:xfrm>
            <a:off x="33793167" y="11535030"/>
            <a:ext cx="9461632" cy="1768228"/>
          </a:xfrm>
          <a:prstGeom prst="rect">
            <a:avLst/>
          </a:prstGeom>
          <a:solidFill>
            <a:srgbClr val="1D8DB0"/>
          </a:solidFill>
          <a:ln>
            <a:headEnd/>
            <a:tailEnd/>
          </a:ln>
        </p:spPr>
        <p:style>
          <a:lnRef idx="1">
            <a:schemeClr val="accent3"/>
          </a:lnRef>
          <a:fillRef idx="3">
            <a:schemeClr val="accent3"/>
          </a:fillRef>
          <a:effectRef idx="2">
            <a:schemeClr val="accent3"/>
          </a:effectRef>
          <a:fontRef idx="minor">
            <a:schemeClr val="lt1"/>
          </a:fontRef>
        </p:style>
        <p:txBody>
          <a:bodyPr wrap="none" anchor="ctr">
            <a:normAutofit/>
          </a:bodyPr>
          <a:lstStyle/>
          <a:p>
            <a:pPr algn="ctr" defTabSz="4243948" fontAlgn="auto">
              <a:spcBef>
                <a:spcPts val="0"/>
              </a:spcBef>
              <a:spcAft>
                <a:spcPts val="0"/>
              </a:spcAft>
              <a:defRPr/>
            </a:pPr>
            <a:r>
              <a:rPr lang="en-US" altLang="ko-KR" sz="6308" kern="500" spc="-98" dirty="0" err="1" smtClean="0">
                <a:solidFill>
                  <a:schemeClr val="bg1"/>
                </a:solidFill>
              </a:rPr>
              <a:t>Besluit</a:t>
            </a:r>
            <a:endParaRPr lang="en-US" altLang="ko-KR" sz="6308" kern="500" spc="-98" dirty="0">
              <a:solidFill>
                <a:schemeClr val="bg1"/>
              </a:solidFill>
            </a:endParaRPr>
          </a:p>
        </p:txBody>
      </p:sp>
    </p:spTree>
    <p:extLst>
      <p:ext uri="{BB962C8B-B14F-4D97-AF65-F5344CB8AC3E}">
        <p14:creationId xmlns:p14="http://schemas.microsoft.com/office/powerpoint/2010/main" val="1259770114"/>
      </p:ext>
    </p:extLst>
  </p:cSld>
  <p:clrMapOvr>
    <a:masterClrMapping/>
  </p:clrMapOvr>
</p:sld>
</file>

<file path=ppt/theme/theme1.xml><?xml version="1.0" encoding="utf-8"?>
<a:theme xmlns:a="http://schemas.openxmlformats.org/drawingml/2006/main" name="Office-thema">
  <a:themeElements>
    <a:clrScheme name="Custom 15 karelblauw">
      <a:dk1>
        <a:srgbClr val="2F4D5D"/>
      </a:dk1>
      <a:lt1>
        <a:srgbClr val="FFFFFF"/>
      </a:lt1>
      <a:dk2>
        <a:srgbClr val="1D8DB0"/>
      </a:dk2>
      <a:lt2>
        <a:srgbClr val="E5EDF4"/>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1141</TotalTime>
  <Words>942</Words>
  <Application>Microsoft Office PowerPoint</Application>
  <PresentationFormat>Aangepast</PresentationFormat>
  <Paragraphs>101</Paragraphs>
  <Slides>1</Slides>
  <Notes>1</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vt:i4>
      </vt:variant>
    </vt:vector>
  </HeadingPairs>
  <TitlesOfParts>
    <vt:vector size="7" baseType="lpstr">
      <vt:lpstr>ＭＳ Ｐゴシック</vt:lpstr>
      <vt:lpstr>ＭＳ Ｐゴシック</vt:lpstr>
      <vt:lpstr>Arial</vt:lpstr>
      <vt:lpstr>Calibri</vt:lpstr>
      <vt:lpstr>굴림</vt:lpstr>
      <vt:lpstr>Office-thema</vt:lpstr>
      <vt:lpstr>PowerPoint-presentatie</vt:lpstr>
    </vt:vector>
  </TitlesOfParts>
  <Company>Altera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Admin</dc:creator>
  <cp:lastModifiedBy>Astrid Van den Broeck</cp:lastModifiedBy>
  <cp:revision>63</cp:revision>
  <dcterms:created xsi:type="dcterms:W3CDTF">2012-08-20T08:34:03Z</dcterms:created>
  <dcterms:modified xsi:type="dcterms:W3CDTF">2020-02-05T13:24:44Z</dcterms:modified>
</cp:coreProperties>
</file>