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52DF0-A579-42D3-8B4A-982B24D8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4C74C0-DC50-412C-ADE9-D7164D407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02082-9FEF-4606-A4A2-4F7B4B29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4D8-0E68-425F-A1E1-A233D70F6195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30992C-AD1A-4208-8122-550B9A0D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D0FE3-F641-4D11-B55E-17E65381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A58F-469F-4C81-A07D-D3E8576BDD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954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70086-4558-4824-940B-C967DF47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51E98B-4ABC-4FE8-B3E3-CF6CCFEBA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874AB-D0C7-4B75-B0AE-1C87D7E8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4D8-0E68-425F-A1E1-A233D70F6195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2A96B-A1AB-4A7E-8FC2-55468F2D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85075D-20C0-4236-AAE9-848832B4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A58F-469F-4C81-A07D-D3E8576BDD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908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25B674-799B-4BC6-BBA6-3D4AE52F1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BC185F-B6CF-4A4E-8062-2222A985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3B72C-C4EE-4A1B-8E0D-EA83AF7E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4D8-0E68-425F-A1E1-A233D70F6195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CFDD81-36DB-450B-A17A-9F85E753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442E1-4C38-44AC-8FE3-AEC7A73E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A58F-469F-4C81-A07D-D3E8576BDD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399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804D6-AB90-416C-B111-70544AFC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C10F4-5985-470D-8B5A-F101DA2B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18BA4B-9CBB-4023-91E4-D0920C98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4D8-0E68-425F-A1E1-A233D70F6195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90A06-BAD8-4CBA-8C6C-D56098E8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F14D1-1DAF-4192-B736-F9B27564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A58F-469F-4C81-A07D-D3E8576BDD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669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479C-BEFA-4008-86D0-9A7733E4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0D9F12-4980-4CEC-987E-CB30AFDC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1A0B8-60F3-4BF7-BCF7-096125B4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4D8-0E68-425F-A1E1-A233D70F6195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60095-9E29-4EA0-AE72-86A47227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AAC3E-AE46-45D8-8B96-3BAB01C0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A58F-469F-4C81-A07D-D3E8576BDD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03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46553-F45A-403C-B189-1C280521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40C58-26AC-42DC-AAE8-E17682C29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E84AAA-C757-4617-8A82-15C7AACC0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84D81-5119-40DD-89FE-6CC6F30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4D8-0E68-425F-A1E1-A233D70F6195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6DB198-A1E9-42F3-8506-B292C0EA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1D2ED4-E835-4B33-84B2-F74F41B1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A58F-469F-4C81-A07D-D3E8576BDD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280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9AF03-F9E9-4848-AA52-98378AC8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61BE7-F7D4-4751-BF85-6B06FFFB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776517-E7B8-462C-A49A-D3A20B9B2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BED6FF-CE93-4FA2-93FA-9374F590A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A6A143-3203-4888-B477-5EAF0F37F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464012-A944-4791-8D20-70D4123D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4D8-0E68-425F-A1E1-A233D70F6195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0E6209-BA6D-4DCF-AC42-37144DB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D8BB7A-5484-4B27-814E-CA7561EC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A58F-469F-4C81-A07D-D3E8576BDD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136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E13BC-95DD-427D-BA1F-CFBC410C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D07A3F-83CD-4156-977D-AC96FB02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4D8-0E68-425F-A1E1-A233D70F6195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8E57E5-AF37-42FB-81B8-3DFCBC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2C631C-4707-486E-B3EF-DABDD00A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A58F-469F-4C81-A07D-D3E8576BDD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81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7AFF8B-AB12-4107-94A7-5B692035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4D8-0E68-425F-A1E1-A233D70F6195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5B5A0B-926B-4DEE-BF00-E052407A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BECF24-B5A6-420C-A0F2-653461BA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A58F-469F-4C81-A07D-D3E8576BDD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93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9E08B-E2A0-474B-AFD0-4ED7AB6D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1E4B2-5BE4-4A9E-A7BB-2A98A2A7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C27179-CF8B-4975-BB90-DD2C6FBF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EEAEB-5F26-4815-82EC-AACCB33F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4D8-0E68-425F-A1E1-A233D70F6195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DA3C93-1704-42C1-BD2C-496A12A0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02DCC1-555E-428B-B6DA-07C5BD75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A58F-469F-4C81-A07D-D3E8576BDD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643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2902B-1F76-4B5F-A390-14A4AC4F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0EE923-A818-4EBE-B389-F34B386A6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A6EFDE-2FA3-4B9A-9B87-9C355FCDD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0D44-2F2E-4A69-B101-86E99770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24D8-0E68-425F-A1E1-A233D70F6195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E422F-D3F6-4A86-AEF0-C142C09E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939EDB-C7D4-4FA7-8BA8-7B2B8687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A58F-469F-4C81-A07D-D3E8576BDD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6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93E714-7638-4CC7-B381-D73F31C3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235939-2616-4439-8574-C20456809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7EFB7-74D5-4A1D-8B01-197E7BA06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24D8-0E68-425F-A1E1-A233D70F6195}" type="datetimeFigureOut">
              <a:rPr lang="es-PE" smtClean="0"/>
              <a:t>6/07/2021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CDAA23-7BD5-4FF5-87B1-FDE53CAD6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BAF1E2-C456-4690-8858-E61AD26F1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A58F-469F-4C81-A07D-D3E8576BDD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589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50336E7-6C40-4E42-9026-AA3A93B4F0F1}"/>
              </a:ext>
            </a:extLst>
          </p:cNvPr>
          <p:cNvSpPr txBox="1"/>
          <p:nvPr/>
        </p:nvSpPr>
        <p:spPr>
          <a:xfrm>
            <a:off x="2356326" y="1690689"/>
            <a:ext cx="7796894" cy="3666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 los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elementos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diseño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aplicaron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decisions: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Typografia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 Para el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diseño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aplico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tipografia</a:t>
            </a:r>
            <a:r>
              <a:rPr lang="en-US" sz="12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“Raleway</a:t>
            </a:r>
            <a:r>
              <a:rPr lang="en-US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debido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que es una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tipografia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bastante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amigable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navegacion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tiene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realce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combinacion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los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elementos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pagina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2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Botones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implementacion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los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botones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 con un comer radius de 50,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porque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tiene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una Buena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apariencia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momento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presenter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pagina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El color mas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importante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 el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verde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acuerdo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psicología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del color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resalta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mucho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mas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naturaleza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Asimismo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los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Amarillo,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rojo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transparencia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obtener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una major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apariencia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para el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imagenes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usadas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fueron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myoria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cultivos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debido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que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representa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los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agricultores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Asimismo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distribucion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las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imagenes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las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cajas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texto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resalta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criterio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seriedad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presentable para el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aplicaron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apariencias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abstractas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entorno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real,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genera un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indicador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un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diseño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moderno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19A801D-8966-4F30-A986-A23C4A097EBC}"/>
              </a:ext>
            </a:extLst>
          </p:cNvPr>
          <p:cNvSpPr txBox="1"/>
          <p:nvPr/>
        </p:nvSpPr>
        <p:spPr>
          <a:xfrm>
            <a:off x="4261981" y="628099"/>
            <a:ext cx="6093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Fira Sans Extra Condensed"/>
              </a:rPr>
              <a:t>Principios de arquitectura de información</a:t>
            </a:r>
            <a:endParaRPr lang="es-PE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E27F06-E8C5-4E59-A40C-61EEF15F5D3E}"/>
              </a:ext>
            </a:extLst>
          </p:cNvPr>
          <p:cNvSpPr txBox="1"/>
          <p:nvPr/>
        </p:nvSpPr>
        <p:spPr>
          <a:xfrm>
            <a:off x="4362188" y="1229348"/>
            <a:ext cx="60939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PE" sz="1800" b="1" i="0" u="none" strike="noStrike" dirty="0">
                <a:solidFill>
                  <a:srgbClr val="000000"/>
                </a:solidFill>
                <a:effectLst/>
                <a:latin typeface="Fira Sans Extra Condensed"/>
              </a:rPr>
              <a:t>Principio de navegación enfocada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PE" sz="1800" b="1" i="0" u="none" strike="noStrike" dirty="0">
                <a:solidFill>
                  <a:srgbClr val="000000"/>
                </a:solidFill>
                <a:effectLst/>
                <a:latin typeface="Fira Sans Extra Condensed"/>
              </a:rPr>
              <a:t>Principio de elección</a:t>
            </a:r>
            <a:endParaRPr lang="es-PE" b="1" dirty="0">
              <a:solidFill>
                <a:srgbClr val="000000"/>
              </a:solidFill>
              <a:latin typeface="Fira Sans Extra Condensed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PE" sz="1800" b="1" i="0" u="none" strike="noStrike" dirty="0">
                <a:solidFill>
                  <a:srgbClr val="000000"/>
                </a:solidFill>
                <a:effectLst/>
                <a:latin typeface="Fira Sans Extra Condensed"/>
              </a:rPr>
              <a:t>Principio de Ejemplares</a:t>
            </a:r>
            <a:br>
              <a:rPr lang="es-PE" dirty="0"/>
            </a:br>
            <a:r>
              <a:rPr lang="es-PE" sz="1800" b="1" i="0" u="none" strike="noStrike" dirty="0">
                <a:solidFill>
                  <a:srgbClr val="000000"/>
                </a:solidFill>
                <a:effectLst/>
                <a:latin typeface="Fira Sans Extra Condensed"/>
              </a:rPr>
              <a:t>Principio de </a:t>
            </a:r>
            <a:r>
              <a:rPr lang="es-PE" sz="1800" b="1" i="0" u="none" strike="noStrike" dirty="0" err="1">
                <a:solidFill>
                  <a:srgbClr val="000000"/>
                </a:solidFill>
                <a:effectLst/>
                <a:latin typeface="Fira Sans Extra Condensed"/>
              </a:rPr>
              <a:t>divulgacion</a:t>
            </a:r>
            <a:endParaRPr lang="es-PE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00881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Fira Sans Extra Condensed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u201920110 (Sanchez Serrano, Franklin)</dc:creator>
  <cp:lastModifiedBy>u201920110 (Sanchez Serrano, Franklin)</cp:lastModifiedBy>
  <cp:revision>1</cp:revision>
  <dcterms:created xsi:type="dcterms:W3CDTF">2021-07-07T03:43:27Z</dcterms:created>
  <dcterms:modified xsi:type="dcterms:W3CDTF">2021-07-07T03:43:49Z</dcterms:modified>
</cp:coreProperties>
</file>