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8" r:id="rId7"/>
    <p:sldId id="265" r:id="rId8"/>
    <p:sldId id="266" r:id="rId9"/>
    <p:sldId id="267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21/09/20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72440"/>
            <a:ext cx="5073979" cy="437938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 foi implantar sensores de umidade (DHT11) nos encanamentos onde os dados passariam por roteadores das ruas e chegariam no servidor da Sustabil onde terá um site para acessar e checar as informações transmitidas em gráficos.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Fixados em partes externas dos canos para detecção do vazamento e futuros prejuízos gigantescos.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O sensor emitiria um alerta que será possível visualizar no site e assim entraremos em contato com o cliente o mais rápido possível.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01A9E-3F7D-4D09-A3E9-8876F598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Criamos um site institucional para a verificação dos dados nos gráficos, o cliente tem acesso total para acompanhar, mas 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acompanhamento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seria de nossa equipe para o cliente não precisar ficar o dia inteiro olhando gráficos. </a:t>
            </a: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043F8-F1AC-46A4-8531-5AB47FD52BA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 milhões mensais por vazamentos e somente ter um custo de estimados R$ 9 milhões por ano é: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7D884-3835-4901-A2A5-B94BB678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Os dados serão armazenados em nosso banco de dados, todas as informações pedidas para o cadastro serão armazenadas e os sensores atribuídos a seus respectivos clientes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14372" y="2625213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lnSpcReduction="10000"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A água é captada do mar e vai até a usina de dessalinização e segue para o abastecimento e vai até o usuário (nós). Tudo isso acontece por canos subterrâneos, algo acontecendo embaixo do nosso nariz e não nos importamos como deveríamos.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 isto no nordeste está ocorrendo um grande projeto de instalação de dessalinizadores, com o nosso projeto será mais prático instalar nessa região a princípio.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C4928-2005-41A2-A1DA-BDD434C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Problemática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A4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AD6025A6-3D52-461A-9A88-737CB2E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43" y="2610355"/>
            <a:ext cx="4310209" cy="3555923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11C7C17-9709-42E7-8B32-8173C9DF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4" y="3038168"/>
            <a:ext cx="5594514" cy="2461585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4B6F4DB-AFC2-4938-967C-7CF98C63B08D}"/>
              </a:ext>
            </a:extLst>
          </p:cNvPr>
          <p:cNvCxnSpPr/>
          <p:nvPr/>
        </p:nvCxnSpPr>
        <p:spPr>
          <a:xfrm>
            <a:off x="321564" y="1607575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 afins de resolver o problema de vazamento no Nordeste, de maneira eficaz o descobrimento de vazamento e possíveis vazamentos se tornou simples e rápido com o nosso sistema. 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Somos uma empresa privada que se preocupa com o desperdício e com o meio ambiente.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possíveis clientes seriam as distribuidoras de água, como a Sabesp.</a:t>
            </a: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617A6C-987F-432E-9A64-F60CA09DA181}"/>
              </a:ext>
            </a:extLst>
          </p:cNvPr>
          <p:cNvPicPr/>
          <p:nvPr/>
        </p:nvPicPr>
        <p:blipFill rotWithShape="1">
          <a:blip r:embed="rId2"/>
          <a:srcRect l="10374" t="10558" r="18313" b="21207"/>
          <a:stretch/>
        </p:blipFill>
        <p:spPr>
          <a:xfrm>
            <a:off x="6266156" y="1737642"/>
            <a:ext cx="5294716" cy="300171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9" y="1427620"/>
            <a:ext cx="5158012" cy="362175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8D5D06E-DEFB-4BAD-8F80-CDFEA4E52522}"/>
              </a:ext>
            </a:extLst>
          </p:cNvPr>
          <p:cNvCxnSpPr/>
          <p:nvPr/>
        </p:nvCxnSpPr>
        <p:spPr>
          <a:xfrm>
            <a:off x="6079958" y="1143000"/>
            <a:ext cx="0" cy="4572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8621860-DC98-495A-8724-3A4CEB09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-1" b="-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301F1E-1159-49B4-AA43-82E455F0FC4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6" r="14560" b="-2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90523EA-AF65-44BB-8210-EBEF2EABF735}"/>
              </a:ext>
            </a:extLst>
          </p:cNvPr>
          <p:cNvCxnSpPr>
            <a:cxnSpLocks/>
          </p:cNvCxnSpPr>
          <p:nvPr/>
        </p:nvCxnSpPr>
        <p:spPr>
          <a:xfrm>
            <a:off x="6096000" y="330200"/>
            <a:ext cx="0" cy="6134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778916"/>
            <a:ext cx="3548824" cy="41774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91" y="1778916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995958"/>
            <a:ext cx="48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9" y="995958"/>
            <a:ext cx="457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" y="865966"/>
            <a:ext cx="8085521" cy="15774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79" y="946508"/>
            <a:ext cx="3482642" cy="134123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C04DB2-C0B7-468D-85EC-B66F2571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92" y="3103126"/>
            <a:ext cx="4673265" cy="37159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4091940" y="184666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7B9B6D-A61B-4497-825B-7A0E52DFBFE7}"/>
              </a:ext>
            </a:extLst>
          </p:cNvPr>
          <p:cNvSpPr txBox="1"/>
          <p:nvPr/>
        </p:nvSpPr>
        <p:spPr>
          <a:xfrm>
            <a:off x="4091940" y="2588618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Inserção de dados na tabela Clientes:</a:t>
            </a:r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16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35" y="969616"/>
            <a:ext cx="1036198" cy="16096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2D19421-69D7-4531-B451-85EF98AF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53513"/>
            <a:ext cx="4112506" cy="1986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6E4D36-B9BA-49A8-BAB3-2E6471FF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275" y="3853513"/>
            <a:ext cx="4942358" cy="18868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441700" y="18569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3244334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446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SUSTABIL</vt:lpstr>
      <vt:lpstr>Contexto</vt:lpstr>
      <vt:lpstr>Problemática</vt:lpstr>
      <vt:lpstr>Surgimento da Sustabil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Solução do Problema</vt:lpstr>
      <vt:lpstr>Onde verificar?</vt:lpstr>
      <vt:lpstr>Custos</vt:lpstr>
      <vt:lpstr>Onde os dados são armazenados?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2</cp:revision>
  <dcterms:created xsi:type="dcterms:W3CDTF">2020-09-21T14:59:36Z</dcterms:created>
  <dcterms:modified xsi:type="dcterms:W3CDTF">2020-09-21T15:15:21Z</dcterms:modified>
</cp:coreProperties>
</file>