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01931-98C8-4B91-91AF-2531578ED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36956A-AB89-471A-ACEB-D228D75EE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B54235-0343-4073-883C-9FFB9ACE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34D6-C59A-4BFD-8FF1-93B0AE8E5888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9AA23E-CEE1-496E-97D8-2028BDEC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CE0299-E69F-4233-9F1A-6030E673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A5DC-B11E-460B-B2C2-2BFB6F7FA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85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19FC2-802F-46FE-97B4-EE61C6F1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F661F4-9E9C-4384-A45F-5BF2FD84B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6FF15D-2AA4-4C7B-B488-C2E08F20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34D6-C59A-4BFD-8FF1-93B0AE8E5888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25A97C-F834-494C-BD91-A8F6E3C1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50F83E-AC97-437F-8D50-0319F104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A5DC-B11E-460B-B2C2-2BFB6F7FA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0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FE5858-D263-4B57-B378-E510B6DED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2FDAC1-DA7B-4B9E-9CDA-88B8AB0E9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0EBC65-8DDC-42E9-9ED0-FC4AEEE4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34D6-C59A-4BFD-8FF1-93B0AE8E5888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FDD911-4135-48DA-9788-0BDAD556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168D61-F16F-4646-BFBD-DFF259CD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A5DC-B11E-460B-B2C2-2BFB6F7FA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29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2A971-E17F-4574-9894-861EFA58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3B63A3-736A-4E56-8210-42F887E41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5428C7-451B-4ECB-A833-C61285F2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34D6-C59A-4BFD-8FF1-93B0AE8E5888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6E5C8C-9CE0-422B-8637-E7406E47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E6D577-9E9B-4E59-8FB2-7D41C695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A5DC-B11E-460B-B2C2-2BFB6F7FA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07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79C91-8D8C-4CC6-B4D0-EC6A0EAD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48F8D9-5022-4B26-84EA-30BB13C99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8A95D1-AEFE-4A6F-94F9-4BC7E703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34D6-C59A-4BFD-8FF1-93B0AE8E5888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E3D956-7ABF-4280-A2C1-FB36449D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9A100B-1F24-49B6-8AC4-8930B851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A5DC-B11E-460B-B2C2-2BFB6F7FA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28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75F6-8CAC-4EAB-BF25-33ED0A7E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154B97-EAA2-4CA3-A237-DD14FC122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92B055-BDDC-4A2C-89DD-FFF962251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1F3045-A1A9-42A6-AC45-8E6B42A7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34D6-C59A-4BFD-8FF1-93B0AE8E5888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0F932B-AC80-43CB-A98B-B269F846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D2D841-5F6C-4EAB-982B-C8D6E0FA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A5DC-B11E-460B-B2C2-2BFB6F7FA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95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8755F3-43FE-4D2B-89CA-AB5D2452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94D477-6BDA-47A1-A64B-D2BDCC6C5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988889-61FD-4D13-8382-7CCF91EB6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82E3691-E0C9-4FED-AF32-30769BA46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508985A-7A2E-4952-AB43-47D071377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31B08B0-B896-423A-BB4B-84CE4205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34D6-C59A-4BFD-8FF1-93B0AE8E5888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85A677-BED0-4DCA-803F-CD2B636E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6DBE18B-F352-4BE1-A157-EE50FC40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A5DC-B11E-460B-B2C2-2BFB6F7FA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21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4D808-4B51-4835-B226-BE280D4B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78C100-A414-44FD-9EC0-49C1B284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34D6-C59A-4BFD-8FF1-93B0AE8E5888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53A25E-4C91-4380-B4E2-447F37633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A249D2D-8201-4161-B048-792061EE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A5DC-B11E-460B-B2C2-2BFB6F7FA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04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67C5FE3-258B-47B2-8177-311712BF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34D6-C59A-4BFD-8FF1-93B0AE8E5888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BC5118-1158-42F8-8F06-F49EBB15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BA10AB-B565-478C-BB61-99675FFC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A5DC-B11E-460B-B2C2-2BFB6F7FA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76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78C25-7041-4A96-A03C-FDD4B86EB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B0CA89-4F1B-4200-ADA8-2E4D9F6FA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7CE60B-D0D0-497B-A4C3-61D284E79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114B1C-1C77-4E03-8445-901B94346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34D6-C59A-4BFD-8FF1-93B0AE8E5888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779F17-EA17-427A-A491-8536746B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B8D8DA-E63D-4231-90B1-810F0AC6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A5DC-B11E-460B-B2C2-2BFB6F7FA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527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F43D5-D556-4F03-9A0B-31C811C4E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34F35A-A877-4BBC-9F4F-A59B3A90E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8C76B9-B26C-4998-9549-21A19DDC9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E12088-FFBE-406E-AE68-214599F7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34D6-C59A-4BFD-8FF1-93B0AE8E5888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1D7C47-05ED-417B-8651-77E92AAA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856B8E-ACC9-4293-844C-49B10AB7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A5DC-B11E-460B-B2C2-2BFB6F7FA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75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F1CE8D7-1256-45B9-A2AF-AA84ED5B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30FE62-534C-441B-A337-B7A708CE9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B851CA-EF04-4C44-8459-2C38B25A1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034D6-C59A-4BFD-8FF1-93B0AE8E5888}" type="datetimeFigureOut">
              <a:rPr lang="pt-BR" smtClean="0"/>
              <a:t>14/09/2020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1969AE-BB36-41FD-9E5A-9769B05AF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DB9CA6-8013-4167-8095-6E5940C21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7A5DC-B11E-460B-B2C2-2BFB6F7FA3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65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F13BEB2-CB4E-4BB2-B31E-B29374E27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13" y="0"/>
            <a:ext cx="6705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541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 </dc:creator>
  <cp:lastModifiedBy> </cp:lastModifiedBy>
  <cp:revision>1</cp:revision>
  <dcterms:created xsi:type="dcterms:W3CDTF">2020-09-14T14:50:00Z</dcterms:created>
  <dcterms:modified xsi:type="dcterms:W3CDTF">2020-09-14T14:51:23Z</dcterms:modified>
</cp:coreProperties>
</file>