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74" r:id="rId9"/>
    <p:sldId id="263" r:id="rId10"/>
    <p:sldId id="268" r:id="rId11"/>
    <p:sldId id="275" r:id="rId12"/>
    <p:sldId id="273" r:id="rId13"/>
    <p:sldId id="261" r:id="rId14"/>
    <p:sldId id="269" r:id="rId15"/>
    <p:sldId id="266" r:id="rId16"/>
    <p:sldId id="276" r:id="rId17"/>
    <p:sldId id="267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30:27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25/09/20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PmBase7/banco-de-dados" TargetMode="External"/><Relationship Id="rId2" Type="http://schemas.openxmlformats.org/officeDocument/2006/relationships/hyperlink" Target="https://trello.com/b/gkREIOhE/pagina-web-instituciona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trello.com/b/rW7Jmab2/arduino-simulador-de-senso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AF13EC-D9B1-4B8F-A846-8A08903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31" y="629268"/>
            <a:ext cx="5193861" cy="5193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Responsáveis pela Sustabil: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8C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B6DF6-0101-4F5F-AE20-90670C0F20D8}"/>
              </a:ext>
            </a:extLst>
          </p:cNvPr>
          <p:cNvSpPr/>
          <p:nvPr/>
        </p:nvSpPr>
        <p:spPr>
          <a:xfrm>
            <a:off x="-229671" y="5504856"/>
            <a:ext cx="5193861" cy="182509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1F8C2E-4DB1-4EC6-A714-11C08F261B0A}"/>
              </a:ext>
            </a:extLst>
          </p:cNvPr>
          <p:cNvSpPr/>
          <p:nvPr/>
        </p:nvSpPr>
        <p:spPr>
          <a:xfrm>
            <a:off x="-228432" y="-476861"/>
            <a:ext cx="5193861" cy="151173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EE5BC0-636C-47F6-BB27-AA0BFFAA383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93" y="2064770"/>
            <a:ext cx="6297561" cy="5005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5BF5C2-15BF-4116-83A4-9E253E05D021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sobre nós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6B28FD-C5B7-420B-A4B1-8356A6E5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E5ED3-2BC9-470C-B8F8-2F912663349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7FA2-FEC4-4DBE-B81C-C5D9960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485D4AB-1C1B-48A4-BEF7-8CC6518E6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24"/>
          <a:stretch/>
        </p:blipFill>
        <p:spPr>
          <a:xfrm>
            <a:off x="2328204" y="2064770"/>
            <a:ext cx="7532541" cy="5269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9A39C0B-FB5B-43A9-8EC0-73A0016C9DE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8B4962-B178-48F3-B8FA-D580F3CC14AD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consulta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9FE14F-A60F-410C-82EA-897C3511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47B4937-97C4-4531-AEC5-073DE1ADB4B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8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A1334B-77FD-4059-8A2B-BC02290B3C41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5619134" y="3440679"/>
            <a:ext cx="73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50000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06F42C-9B68-4154-A525-B05F7F4585B5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1026" name="Picture 2" descr="Ícone de progresso financeiro - Download de Vetor">
            <a:extLst>
              <a:ext uri="{FF2B5EF4-FFF2-40B4-BE49-F238E27FC236}">
                <a16:creationId xmlns:a16="http://schemas.microsoft.com/office/drawing/2014/main" id="{F5769570-8F00-467F-A618-C6498C86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786"/>
            <a:ext cx="5090652" cy="50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stema de Financeiro | Sistema de Gestão | BlueFocus Software">
            <a:extLst>
              <a:ext uri="{FF2B5EF4-FFF2-40B4-BE49-F238E27FC236}">
                <a16:creationId xmlns:a16="http://schemas.microsoft.com/office/drawing/2014/main" id="{944D0104-650F-49A8-A62A-0AA7F3C0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85" y="3381071"/>
            <a:ext cx="465189" cy="4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538C2F-6E15-40BA-A486-EB795084A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4C74E18-2838-4F11-A8AF-3813B8759E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R$2 milhões por ano por km² e somente ter um custo de estimados R$ 200 mil por ano é: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4A6122A-C469-4FAC-BBF1-BF0D24516BBE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3A26CA1-9CB8-44F2-9169-7A10D80B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42B9527-1E25-4214-A830-AB9BF4110E0E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064770"/>
            <a:ext cx="3620108" cy="42613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1305659"/>
            <a:ext cx="545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8" y="1305659"/>
            <a:ext cx="487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E30755-D35E-473C-BF07-6F77EE5D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0FA537E-648A-4624-B9D8-412C93CA1D7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EB7040-0C45-4A30-89AC-4E79394E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18" y="2064770"/>
            <a:ext cx="3620108" cy="43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0EC8388-0074-4876-8B60-674DECD9D06F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2178" y="2088119"/>
            <a:ext cx="9962752" cy="19437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3" y="2196085"/>
            <a:ext cx="4291216" cy="16526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3900041" y="1271015"/>
            <a:ext cx="43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 tabela Clientes: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B32A0F-8340-47E8-9C8C-988D1367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D0C0969-6D16-4E3D-922E-8F39B44F8566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3475942-DAF9-44CC-9B8B-31CDED03B1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F16955-4C2E-4E3E-AC8D-A103AC43E338}"/>
              </a:ext>
            </a:extLst>
          </p:cNvPr>
          <p:cNvSpPr txBox="1"/>
          <p:nvPr/>
        </p:nvSpPr>
        <p:spPr>
          <a:xfrm>
            <a:off x="3066255" y="1300511"/>
            <a:ext cx="60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4F3A1-5AC1-4DB6-BEF3-8C110344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D84EAFF-80CE-4732-984C-E03CD9AA2F1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675C84-BB1C-43D0-8E53-B9673F0C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01" y="2108449"/>
            <a:ext cx="6018543" cy="43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C4C580-EB0B-4199-BCEA-5F431251A365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2090480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716" y="2090480"/>
            <a:ext cx="1036198" cy="16096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673372" y="1318473"/>
            <a:ext cx="484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34" y="4826903"/>
            <a:ext cx="5201766" cy="19869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5DCBAB-F0B3-41AD-BBAA-24553D8E1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F42C4D0-91BC-4E6B-A9D7-4B2AA9A8F63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20559E-E58E-4706-9EB0-119F82942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1" y="4804779"/>
            <a:ext cx="4692050" cy="19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ícone Celular Livre de Miu Icons">
            <a:extLst>
              <a:ext uri="{FF2B5EF4-FFF2-40B4-BE49-F238E27FC236}">
                <a16:creationId xmlns:a16="http://schemas.microsoft.com/office/drawing/2014/main" id="{56C7E030-6FFF-42F6-B070-1F83A4F7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79" y="2770306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lefone - ícones de tecnologia grátis">
            <a:extLst>
              <a:ext uri="{FF2B5EF4-FFF2-40B4-BE49-F238E27FC236}">
                <a16:creationId xmlns:a16="http://schemas.microsoft.com/office/drawing/2014/main" id="{8E577168-B402-4C10-92AE-7AA67078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7" y="3680448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ail icon">
            <a:extLst>
              <a:ext uri="{FF2B5EF4-FFF2-40B4-BE49-F238E27FC236}">
                <a16:creationId xmlns:a16="http://schemas.microsoft.com/office/drawing/2014/main" id="{87AD6A83-FAE3-4336-97C0-A921F171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95" y="4502354"/>
            <a:ext cx="583367" cy="5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65A38347-2785-4550-9D77-59D57DDF8A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944" y="1936482"/>
            <a:ext cx="5150144" cy="3979585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Nenhuma descrição de foto disponível.">
            <a:extLst>
              <a:ext uri="{FF2B5EF4-FFF2-40B4-BE49-F238E27FC236}">
                <a16:creationId xmlns:a16="http://schemas.microsoft.com/office/drawing/2014/main" id="{3D4667D2-3D8F-461D-8657-F4EF8B127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0" y="2053896"/>
            <a:ext cx="5150144" cy="48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3B2D244-2575-48A3-855C-A32C9FBF09DF}"/>
              </a:ext>
            </a:extLst>
          </p:cNvPr>
          <p:cNvSpPr/>
          <p:nvPr/>
        </p:nvSpPr>
        <p:spPr>
          <a:xfrm>
            <a:off x="1321704" y="2324474"/>
            <a:ext cx="1828800" cy="1115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14:cNvPr>
              <p14:cNvContentPartPr/>
              <p14:nvPr/>
            </p14:nvContentPartPr>
            <p14:xfrm>
              <a:off x="9878388" y="2164889"/>
              <a:ext cx="360" cy="3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388" y="21558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136D7852-D8F6-4891-9D34-BBCC2B0B1011}"/>
              </a:ext>
            </a:extLst>
          </p:cNvPr>
          <p:cNvSpPr/>
          <p:nvPr/>
        </p:nvSpPr>
        <p:spPr>
          <a:xfrm>
            <a:off x="3321345" y="2046858"/>
            <a:ext cx="1828800" cy="2083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25795E-41B8-4A79-9637-17CC3CBCE860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3BD5F25-4A1D-46BA-897E-D2FE53D5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A94CE895-B32E-472B-AD65-3CBDC63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B2AED2-A8F5-4CD9-8E18-4A6C82D5FD42}"/>
              </a:ext>
            </a:extLst>
          </p:cNvPr>
          <p:cNvSpPr/>
          <p:nvPr/>
        </p:nvSpPr>
        <p:spPr>
          <a:xfrm>
            <a:off x="11263088" y="1932038"/>
            <a:ext cx="928911" cy="4940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7AB0B4B-FD3A-4466-B1DB-B84C699E5765}"/>
              </a:ext>
            </a:extLst>
          </p:cNvPr>
          <p:cNvSpPr/>
          <p:nvPr/>
        </p:nvSpPr>
        <p:spPr>
          <a:xfrm>
            <a:off x="10427110" y="5916067"/>
            <a:ext cx="1764889" cy="92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2152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9EFC94B-D4A4-4568-B086-4E68EC57C7A2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1AC8927-126E-42E6-8145-1833AF60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73673C5-717A-4C18-B4C7-35FC37300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4F61E2F-B252-4AD6-ACCD-DA450296DC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94" y="131278"/>
            <a:ext cx="5996387" cy="131166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C4ACC6B-7393-426C-AE2B-E9A29393477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1B43F0-AD6D-4FDD-BC9E-239369E8D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F923B6E-39B3-4C76-8E9A-F3B4C9B8B5A0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7000210" y="2064770"/>
            <a:ext cx="4436310" cy="47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9047830" y="5370372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577463" y="5844203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54B68F-D65A-4E9C-82D7-B189C2234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F2E94D9-A75C-4B3D-BA34-52599BE59BDF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468DFAD-6797-401A-B4A1-56E9AFBAA67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45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459646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5832779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079154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2750767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417690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367528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555621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513938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2777180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2916236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2810624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3831479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343372-892B-4C71-8662-EC35965E5FA3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DE81B80-99A0-4C8D-9910-F2E22F5A5DF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447368" y="2210620"/>
            <a:ext cx="11297264" cy="43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https://trello.com/b/gkREIOhE/pagina-web-institucional#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Banco de Dados: </a:t>
            </a:r>
            <a:r>
              <a:rPr lang="en-US" sz="2000" dirty="0">
                <a:hlinkClick r:id="rId3"/>
              </a:rPr>
              <a:t>https://trello.com/b/CPmBase7/banco-de-dados#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Simulador de Sensores: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https://trello.com/b/rW7Jmab2/arduino-simulador-de-sensores#</a:t>
            </a:r>
            <a:endParaRPr lang="en-US" sz="20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74A9EC1-24D0-4F52-8BAE-065E9BEF65F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Backlog - Requisitos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C62AE25-4AB8-4DDA-A02B-575024605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DEF9FBC-4F90-4709-8967-A2CF8D126D4C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71650AF-280C-4CA0-8090-D41F23F9D98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BF75D-40F0-488B-89AB-961FDBB3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B142877-9668-48D1-B6F2-1E0F020C453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374" t="10558" r="18313" b="21207"/>
          <a:stretch/>
        </p:blipFill>
        <p:spPr>
          <a:xfrm>
            <a:off x="2009248" y="2064770"/>
            <a:ext cx="8173502" cy="4715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EC46F0-A40E-4C02-AF04-C0849E58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5942AF-9615-4B7E-B595-7C41ACE1238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62075E-7AA8-4F57-BB78-F21564C30F9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79" y="2064770"/>
            <a:ext cx="7561842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520D6D-F351-4BA5-B71E-4F308930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1AE7F5-F22E-4F0E-ABB5-4A6075C1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057FFC-DD98-406B-9144-6AE1026D555A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310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Apresentação do PowerPoint</vt:lpstr>
      <vt:lpstr>Tela de login</vt:lpstr>
      <vt:lpstr>Tela de cadastro</vt:lpstr>
      <vt:lpstr>Apresentação do PowerPoint</vt:lpstr>
      <vt:lpstr>Apresentação do PowerPoint</vt:lpstr>
      <vt:lpstr>Apresentação do PowerPoint</vt:lpstr>
      <vt:lpstr>Custos</vt:lpstr>
      <vt:lpstr>Apresentação do PowerPoint</vt:lpstr>
      <vt:lpstr>Apresentação do PowerPoint</vt:lpstr>
      <vt:lpstr>Apresentação do PowerPoint</vt:lpstr>
      <vt:lpstr>Apresentação do PowerPoint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11</cp:revision>
  <dcterms:created xsi:type="dcterms:W3CDTF">2020-09-24T13:41:45Z</dcterms:created>
  <dcterms:modified xsi:type="dcterms:W3CDTF">2020-09-25T14:49:45Z</dcterms:modified>
</cp:coreProperties>
</file>