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58" r:id="rId5"/>
    <p:sldId id="259" r:id="rId6"/>
    <p:sldId id="260" r:id="rId7"/>
    <p:sldId id="263" r:id="rId8"/>
    <p:sldId id="268" r:id="rId9"/>
    <p:sldId id="262" r:id="rId10"/>
    <p:sldId id="269" r:id="rId11"/>
    <p:sldId id="266" r:id="rId12"/>
    <p:sldId id="267" r:id="rId13"/>
    <p:sldId id="26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6T14:53:5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sustabil@bandtec.com.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0BA44-4EA1-4E8D-B01E-9C9C8A95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530782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8056" y="3927823"/>
            <a:ext cx="2203944" cy="2930177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Grupo 6: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Arthur de Paula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Franklin da Silva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Guilherme Nascimento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João Oliveira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507BF8-2CF5-4C87-81C4-514B69A4E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CC1BD6-D813-4835-AF95-7997877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778916"/>
            <a:ext cx="3548824" cy="41774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90E4AA-4730-4DD6-BECF-0678E65A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191" y="1778916"/>
            <a:ext cx="3548824" cy="44443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6F92AB-409D-4B71-81F0-71D388E89025}"/>
              </a:ext>
            </a:extLst>
          </p:cNvPr>
          <p:cNvSpPr txBox="1"/>
          <p:nvPr/>
        </p:nvSpPr>
        <p:spPr>
          <a:xfrm>
            <a:off x="642176" y="995958"/>
            <a:ext cx="487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Criação do banco de dados e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DF4520-F06C-4C7B-89CE-71C48BC2EA7B}"/>
              </a:ext>
            </a:extLst>
          </p:cNvPr>
          <p:cNvSpPr txBox="1"/>
          <p:nvPr/>
        </p:nvSpPr>
        <p:spPr>
          <a:xfrm>
            <a:off x="6674219" y="995958"/>
            <a:ext cx="4579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Criação das tabelas tbRua e tbSensores:</a:t>
            </a:r>
          </a:p>
        </p:txBody>
      </p:sp>
    </p:spTree>
    <p:extLst>
      <p:ext uri="{BB962C8B-B14F-4D97-AF65-F5344CB8AC3E}">
        <p14:creationId xmlns:p14="http://schemas.microsoft.com/office/powerpoint/2010/main" val="160551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9F7BEF-21A4-4EBE-ADD4-B61FF1C8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6" y="865966"/>
            <a:ext cx="8085521" cy="15774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C1A49D-2DB9-43C7-B0F5-F68E4A3D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279" y="946508"/>
            <a:ext cx="3482642" cy="13412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C04DB2-C0B7-468D-85EC-B66F2571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592" y="3103126"/>
            <a:ext cx="4673265" cy="37159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5F348A-5DC1-4D17-AC3B-97B6FC677767}"/>
              </a:ext>
            </a:extLst>
          </p:cNvPr>
          <p:cNvSpPr txBox="1"/>
          <p:nvPr/>
        </p:nvSpPr>
        <p:spPr>
          <a:xfrm>
            <a:off x="4091940" y="184666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7B9B6D-A61B-4497-825B-7A0E52DFBFE7}"/>
              </a:ext>
            </a:extLst>
          </p:cNvPr>
          <p:cNvSpPr txBox="1"/>
          <p:nvPr/>
        </p:nvSpPr>
        <p:spPr>
          <a:xfrm>
            <a:off x="4091940" y="2588618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</p:spTree>
    <p:extLst>
      <p:ext uri="{BB962C8B-B14F-4D97-AF65-F5344CB8AC3E}">
        <p14:creationId xmlns:p14="http://schemas.microsoft.com/office/powerpoint/2010/main" val="241180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447FED-6765-4E73-AE34-F23C7D37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616"/>
            <a:ext cx="10046987" cy="16269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9DA353-C641-4866-875D-4AAB4915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735" y="969616"/>
            <a:ext cx="1036198" cy="16096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D19421-69D7-4531-B451-85EF98AF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53513"/>
            <a:ext cx="4112506" cy="19869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6E4D36-B9BA-49A8-BAB3-2E6471FF5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275" y="3853513"/>
            <a:ext cx="4942358" cy="18868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D0B5B1-7BAF-419E-9C90-8C3DC283210A}"/>
              </a:ext>
            </a:extLst>
          </p:cNvPr>
          <p:cNvSpPr txBox="1"/>
          <p:nvPr/>
        </p:nvSpPr>
        <p:spPr>
          <a:xfrm>
            <a:off x="3441700" y="185698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11BFA2-0178-4AFE-8FF0-9F3D56EABE5B}"/>
              </a:ext>
            </a:extLst>
          </p:cNvPr>
          <p:cNvSpPr txBox="1"/>
          <p:nvPr/>
        </p:nvSpPr>
        <p:spPr>
          <a:xfrm>
            <a:off x="4572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tbRua: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C7EB6A-7384-419D-8FBE-AB3D2D267A80}"/>
              </a:ext>
            </a:extLst>
          </p:cNvPr>
          <p:cNvSpPr txBox="1"/>
          <p:nvPr/>
        </p:nvSpPr>
        <p:spPr>
          <a:xfrm>
            <a:off x="71374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tbSensores:</a:t>
            </a:r>
          </a:p>
        </p:txBody>
      </p:sp>
    </p:spTree>
    <p:extLst>
      <p:ext uri="{BB962C8B-B14F-4D97-AF65-F5344CB8AC3E}">
        <p14:creationId xmlns:p14="http://schemas.microsoft.com/office/powerpoint/2010/main" val="174033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9C2C9-A43E-4733-B56F-3F2914D0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7" b="9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F005EC4-8AA8-40E3-8432-45BD49F7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66FA31E-45FD-49E7-AD1E-D49B59A10BCD}"/>
              </a:ext>
            </a:extLst>
          </p:cNvPr>
          <p:cNvSpPr txBox="1"/>
          <p:nvPr/>
        </p:nvSpPr>
        <p:spPr>
          <a:xfrm>
            <a:off x="136328" y="3928087"/>
            <a:ext cx="5880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ter um prejuízo de estimados R$38 milhões mensais por vazamentos e somente ter um custo de estimados R$ 9 milhões por ano é:</a:t>
            </a:r>
          </a:p>
        </p:txBody>
      </p:sp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672D8-2279-4C88-8623-C6CD1621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Como funciona o processo de distribuição de água? </a:t>
            </a: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Grande projeto no Nordeste</a:t>
            </a:r>
          </a:p>
        </p:txBody>
      </p:sp>
      <p:pic>
        <p:nvPicPr>
          <p:cNvPr id="2050" name="Picture 2" descr="Nenhuma descrição de foto disponível.">
            <a:extLst>
              <a:ext uri="{FF2B5EF4-FFF2-40B4-BE49-F238E27FC236}">
                <a16:creationId xmlns:a16="http://schemas.microsoft.com/office/drawing/2014/main" id="{1BD0136C-ED1B-4EB4-B788-980FEA39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A087C4-C7E9-4FBA-9D0E-02F75CECA642}"/>
              </a:ext>
            </a:extLst>
          </p:cNvPr>
          <p:cNvSpPr/>
          <p:nvPr/>
        </p:nvSpPr>
        <p:spPr>
          <a:xfrm>
            <a:off x="7403690" y="1083485"/>
            <a:ext cx="1828800" cy="12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é o meu processo até sua residência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14:cNvPr>
              <p14:cNvContentPartPr/>
              <p14:nvPr/>
            </p14:nvContentPartPr>
            <p14:xfrm>
              <a:off x="10471668" y="216766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2668" y="21586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300A8DB-2963-4BEB-8118-087B58E7B37F}"/>
              </a:ext>
            </a:extLst>
          </p:cNvPr>
          <p:cNvSpPr/>
          <p:nvPr/>
        </p:nvSpPr>
        <p:spPr>
          <a:xfrm>
            <a:off x="9571703" y="798718"/>
            <a:ext cx="1828800" cy="2268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0DF888-86F0-4473-90AC-49AC87E8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9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2C5624A-A732-4D3A-B827-542A9AEBD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3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AC30E6-CC8D-452B-9AE2-A24C5DF4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539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96" y="150461"/>
            <a:ext cx="3995338" cy="1311664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64168"/>
            <a:ext cx="4706803" cy="5071988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clientes? </a:t>
            </a: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AEFBF8-22EC-44B4-A163-CDD5AA2A8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6683974" y="1454277"/>
            <a:ext cx="4703028" cy="5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3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38" y="554596"/>
            <a:ext cx="5878976" cy="131166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2119087"/>
            <a:ext cx="5645616" cy="4379380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Sustabil?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8902044" y="5087401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79838" y="5585981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A77FA0-C3E9-4E63-BED4-0B3B9251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E59CC-F430-4678-9423-C4E72D20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verificar?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m 1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2DED5-E702-4845-AFB5-A488487D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45EBB1-8D29-4430-8E72-390A36EE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617A6C-987F-432E-9A64-F60CA09DA181}"/>
              </a:ext>
            </a:extLst>
          </p:cNvPr>
          <p:cNvPicPr/>
          <p:nvPr/>
        </p:nvPicPr>
        <p:blipFill rotWithShape="1">
          <a:blip r:embed="rId2"/>
          <a:srcRect l="10374" t="10558" r="18313" b="21207"/>
          <a:stretch/>
        </p:blipFill>
        <p:spPr>
          <a:xfrm>
            <a:off x="6266156" y="1737642"/>
            <a:ext cx="5294716" cy="3001714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6C3D7843-9B0E-41B9-BF20-0E600605C5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9" y="1427620"/>
            <a:ext cx="5158012" cy="3621758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D5D06E-DEFB-4BAD-8F80-CDFEA4E52522}"/>
              </a:ext>
            </a:extLst>
          </p:cNvPr>
          <p:cNvCxnSpPr/>
          <p:nvPr/>
        </p:nvCxnSpPr>
        <p:spPr>
          <a:xfrm>
            <a:off x="6079958" y="1143000"/>
            <a:ext cx="0" cy="4572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6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8621860-DC98-495A-8724-3A4CEB091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6" r="-1" b="-1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B301F1E-1159-49B4-AA43-82E455F0FC4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6" r="14560" b="-2"/>
          <a:stretch/>
        </p:blipFill>
        <p:spPr bwMode="auto">
          <a:xfrm>
            <a:off x="6195375" y="557189"/>
            <a:ext cx="5674893" cy="5743618"/>
          </a:xfrm>
          <a:prstGeom prst="rect">
            <a:avLst/>
          </a:prstGeom>
          <a:noFill/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90523EA-AF65-44BB-8210-EBEF2EABF735}"/>
              </a:ext>
            </a:extLst>
          </p:cNvPr>
          <p:cNvCxnSpPr>
            <a:cxnSpLocks/>
          </p:cNvCxnSpPr>
          <p:nvPr/>
        </p:nvCxnSpPr>
        <p:spPr>
          <a:xfrm>
            <a:off x="6096000" y="330200"/>
            <a:ext cx="0" cy="61341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7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88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os dados são armazenados?</a:t>
            </a: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851908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6225041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471416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0" y="3143029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809952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759790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774512" y="2947883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74" y="2906200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3169442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3308498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3202886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4223741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105CB52-E11F-4E14-B6A3-6554486FA74A}"/>
              </a:ext>
            </a:extLst>
          </p:cNvPr>
          <p:cNvCxnSpPr/>
          <p:nvPr/>
        </p:nvCxnSpPr>
        <p:spPr>
          <a:xfrm>
            <a:off x="377585" y="2035278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B7DA62BD-20DE-46B7-A3D7-DC7738701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178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SUSTABIL</vt:lpstr>
      <vt:lpstr>Contexto</vt:lpstr>
      <vt:lpstr>Apresentação do PowerPoint</vt:lpstr>
      <vt:lpstr>Surgimento da Sustabil</vt:lpstr>
      <vt:lpstr>Solução do Problema</vt:lpstr>
      <vt:lpstr>Onde verificar?</vt:lpstr>
      <vt:lpstr>Apresentação do PowerPoint</vt:lpstr>
      <vt:lpstr>Apresentação do PowerPoint</vt:lpstr>
      <vt:lpstr>Onde os dados são armazenados?</vt:lpstr>
      <vt:lpstr>Apresentação do PowerPoint</vt:lpstr>
      <vt:lpstr>Apresentação do PowerPoint</vt:lpstr>
      <vt:lpstr>Apresentação do PowerPoint</vt:lpstr>
      <vt:lpstr>Custos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SUSTABIL</dc:title>
  <dc:creator>Andre Santos</dc:creator>
  <cp:lastModifiedBy>Andre Santos</cp:lastModifiedBy>
  <cp:revision>1</cp:revision>
  <dcterms:created xsi:type="dcterms:W3CDTF">2020-09-21T15:25:12Z</dcterms:created>
  <dcterms:modified xsi:type="dcterms:W3CDTF">2020-09-21T15:26:29Z</dcterms:modified>
</cp:coreProperties>
</file>