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Problema - 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Grandes vazamentos vem acontecendo no Brasil, cerca de 37% da água é perdida gerando um prejuízo de estimados 12 bilhões de reais anualmente, essa quantidade de água perdida daria facilmente para encher 6 sistemas Cantareira.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Sustabil é a solução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Sabesp, MDR (Ministério do Desenvolvimento Regional) e MMA (Ministério do Meio Ambiente).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52546-DA01-463F-933C-0AC08492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custos dos nossos serviços seriam de R$750.000,00 mensal e o preço de instalação cobrado uma única vez de R$2.000.000,00 na região do Agreste e Sertão, já incluso a manutenção e o contato direto com o cliente sobre os vazamentos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5883388" y="2413337"/>
            <a:ext cx="6172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R$38.461.537 mensais por vazamentos e somente ter um custo de estimados R$ 9.000.000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>
                <a:latin typeface="Arial" panose="020B0604020202020204" pitchFamily="34" charset="0"/>
                <a:cs typeface="Arial" panose="020B0604020202020204" pitchFamily="34" charset="0"/>
              </a:rPr>
              <a:t>Onde iria armazenar os dados?</a:t>
            </a:r>
            <a:endParaRPr lang="pt-BR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SUSTABIL</vt:lpstr>
      <vt:lpstr>Problema - Contexto</vt:lpstr>
      <vt:lpstr>Surgimento da Sustabil</vt:lpstr>
      <vt:lpstr>Solução do Problema</vt:lpstr>
      <vt:lpstr>Onde verificar?</vt:lpstr>
      <vt:lpstr>Custos</vt:lpstr>
      <vt:lpstr>Onde iria armazenar os dados?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3</cp:revision>
  <dcterms:created xsi:type="dcterms:W3CDTF">2020-09-16T17:47:12Z</dcterms:created>
  <dcterms:modified xsi:type="dcterms:W3CDTF">2020-09-16T18:31:31Z</dcterms:modified>
</cp:coreProperties>
</file>