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72" r:id="rId8"/>
    <p:sldId id="260" r:id="rId9"/>
    <p:sldId id="263" r:id="rId10"/>
    <p:sldId id="268" r:id="rId11"/>
    <p:sldId id="273" r:id="rId12"/>
    <p:sldId id="265" r:id="rId13"/>
    <p:sldId id="266" r:id="rId14"/>
    <p:sldId id="267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22/09/20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kREIOhE/pagina-web-institucio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rello.com/b/rW7Jmab2/arduino-simulador-de-sensores" TargetMode="External"/><Relationship Id="rId4" Type="http://schemas.openxmlformats.org/officeDocument/2006/relationships/hyperlink" Target="https://trello.com/b/CPmBase7/banco-de-dad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79846-F68F-4F1C-8EFB-49E16F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3625949" y="310360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Sistema de Financeiro | Sistema de Gestão | BlueFocus Software">
            <a:extLst>
              <a:ext uri="{FF2B5EF4-FFF2-40B4-BE49-F238E27FC236}">
                <a16:creationId xmlns:a16="http://schemas.microsoft.com/office/drawing/2014/main" id="{1F6B3A44-3D0A-47A6-B0F4-9BFD06D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001"/>
            <a:ext cx="2787749" cy="27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14E8B6-392A-4C5B-BF9E-8118C887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0CA3-C4A8-48EE-8329-D7B6949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Backlog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2C9DF-18F2-48EE-AA9E-93A3426B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1900"/>
              <a:t>: </a:t>
            </a:r>
            <a:r>
              <a:rPr lang="en-US" sz="1900">
                <a:hlinkClick r:id="rId3"/>
              </a:rPr>
              <a:t>https://trello.com/b/gkREIOhE/pagina-web-institucional#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Banco de Dados: </a:t>
            </a:r>
            <a:r>
              <a:rPr lang="en-US" sz="1900">
                <a:hlinkClick r:id="rId4"/>
              </a:rPr>
              <a:t>https://trello.com/b/CPmBase7/banco-de-dados#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Backlog do Simulador de Sensores: </a:t>
            </a:r>
            <a:r>
              <a:rPr lang="en-US" sz="1900">
                <a:hlinkClick r:id="rId5"/>
              </a:rPr>
              <a:t>https://trello.com/b/rW7Jmab2/arduino-simulador-de-sensores#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546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Backlog</vt:lpstr>
      <vt:lpstr>Onde verificar?</vt:lpstr>
      <vt:lpstr>Apresentação do PowerPoint</vt:lpstr>
      <vt:lpstr>Apresentação do PowerPoint</vt:lpstr>
      <vt:lpstr>Simulador Financeiro</vt:lpstr>
      <vt:lpstr>Apresentação do PowerPoint</vt:lpstr>
      <vt:lpstr>Apresentação do PowerPoint</vt:lpstr>
      <vt:lpstr>Apresentação do PowerPoint</vt:lpstr>
      <vt:lpstr>Custos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4</cp:revision>
  <dcterms:created xsi:type="dcterms:W3CDTF">2020-09-21T14:59:36Z</dcterms:created>
  <dcterms:modified xsi:type="dcterms:W3CDTF">2020-09-22T14:35:34Z</dcterms:modified>
</cp:coreProperties>
</file>