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6T14:53:5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16/09/20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sustabil@bandtec.com.b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53078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056" y="3927823"/>
            <a:ext cx="2203944" cy="2930177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Grupo 6: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algn="l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5507BF8-2CF5-4C87-81C4-514B69A4E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672D8-2279-4C88-8623-C6CD162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Problema - Contexto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047856" cy="3979585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Grandes vazamentos no Brasil</a:t>
            </a: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enhuma descrição de foto disponível.">
            <a:extLst>
              <a:ext uri="{FF2B5EF4-FFF2-40B4-BE49-F238E27FC236}">
                <a16:creationId xmlns:a16="http://schemas.microsoft.com/office/drawing/2014/main" id="{1BD0136C-ED1B-4EB4-B788-980FEA39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A087C4-C7E9-4FBA-9D0E-02F75CECA642}"/>
              </a:ext>
            </a:extLst>
          </p:cNvPr>
          <p:cNvSpPr/>
          <p:nvPr/>
        </p:nvSpPr>
        <p:spPr>
          <a:xfrm>
            <a:off x="7403690" y="1083485"/>
            <a:ext cx="1828800" cy="1247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Sustabil é a solução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14:cNvPr>
              <p14:cNvContentPartPr/>
              <p14:nvPr/>
            </p14:nvContentPartPr>
            <p14:xfrm>
              <a:off x="10471668" y="2167665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A500B55-AD1A-47D8-8F45-05816A8CB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668" y="215866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D300A8DB-2963-4BEB-8118-087B58E7B37F}"/>
              </a:ext>
            </a:extLst>
          </p:cNvPr>
          <p:cNvSpPr/>
          <p:nvPr/>
        </p:nvSpPr>
        <p:spPr>
          <a:xfrm>
            <a:off x="9571703" y="798718"/>
            <a:ext cx="1828800" cy="2268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0DF888-86F0-4473-90AC-49AC87E8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96" y="150461"/>
            <a:ext cx="3995338" cy="1311664"/>
          </a:xfrm>
        </p:spPr>
        <p:txBody>
          <a:bodyPr>
            <a:normAutofit/>
          </a:bodyPr>
          <a:lstStyle/>
          <a:p>
            <a:r>
              <a:rPr lang="pt-BR" sz="3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AEFBF8-22EC-44B4-A163-CDD5AA2A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6683974" y="1454277"/>
            <a:ext cx="4703028" cy="5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13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38" y="554596"/>
            <a:ext cx="5878976" cy="131166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8" y="2119087"/>
            <a:ext cx="5645616" cy="4379380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8902044" y="5087401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79838" y="5585981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A77FA0-C3E9-4E63-BED4-0B3B92519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E59CC-F430-4678-9423-C4E72D20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verificar?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2DED5-E702-4845-AFB5-A488487D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r="6182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45EBB1-8D29-4430-8E72-390A36EE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5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52546-DA01-463F-933C-0AC08492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990381" cy="2619839"/>
          </a:xfrm>
        </p:spPr>
        <p:txBody>
          <a:bodyPr anchor="ctr">
            <a:norm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R$38.461.537 mensais por vazamentos e somente ter um custo de estimados R$ 9.000.000 por ano é: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005EC4-8AA8-40E3-8432-45BD49F7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Onde iria armazenar os dados?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851908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6225041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471416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3143029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809952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759790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947883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906200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3169442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3308498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3202886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4223741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05CB52-E11F-4E14-B6A3-6554486FA74A}"/>
              </a:ext>
            </a:extLst>
          </p:cNvPr>
          <p:cNvCxnSpPr/>
          <p:nvPr/>
        </p:nvCxnSpPr>
        <p:spPr>
          <a:xfrm>
            <a:off x="377585" y="2035278"/>
            <a:ext cx="114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SUSTABIL</vt:lpstr>
      <vt:lpstr>Problema - Contexto</vt:lpstr>
      <vt:lpstr>Surgimento da Sustabil</vt:lpstr>
      <vt:lpstr>Solução do Problema</vt:lpstr>
      <vt:lpstr>Onde verificar?</vt:lpstr>
      <vt:lpstr>Custos</vt:lpstr>
      <vt:lpstr>Onde iria armazenar os dados?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5</cp:revision>
  <dcterms:created xsi:type="dcterms:W3CDTF">2020-09-16T17:47:12Z</dcterms:created>
  <dcterms:modified xsi:type="dcterms:W3CDTF">2020-09-16T18:52:19Z</dcterms:modified>
</cp:coreProperties>
</file>