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5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22E1F9-1122-4AEC-B0F3-D7018DC6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/>
              <a:t>: </a:t>
            </a:r>
            <a:r>
              <a:rPr lang="en-US" sz="1900">
                <a:hlinkClick r:id="rId3"/>
              </a:rPr>
              <a:t>https://trello.com/b/gkREIOhE/pagina-web-institucional#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Banco de Dados: </a:t>
            </a:r>
            <a:r>
              <a:rPr lang="en-US" sz="1900">
                <a:hlinkClick r:id="rId4"/>
              </a:rPr>
              <a:t>https://trello.com/b/CPmBase7/banco-de-dados#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Simulador de Sensores: </a:t>
            </a:r>
            <a:r>
              <a:rPr lang="en-US" sz="1900">
                <a:hlinkClick r:id="rId5"/>
              </a:rPr>
              <a:t>https://trello.com/b/rW7Jmab2/arduino-simulador-de-sensores#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5</cp:revision>
  <dcterms:created xsi:type="dcterms:W3CDTF">2020-09-21T14:59:36Z</dcterms:created>
  <dcterms:modified xsi:type="dcterms:W3CDTF">2020-09-22T14:47:27Z</dcterms:modified>
</cp:coreProperties>
</file>