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72" r:id="rId8"/>
    <p:sldId id="260" r:id="rId9"/>
    <p:sldId id="263" r:id="rId10"/>
    <p:sldId id="268" r:id="rId11"/>
    <p:sldId id="273" r:id="rId12"/>
    <p:sldId id="265" r:id="rId13"/>
    <p:sldId id="266" r:id="rId14"/>
    <p:sldId id="267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imuladorfinanceiro.netlify.app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a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gkREIOhE/pagina-web-institucio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rello.com/b/rW7Jmab2/arduino-simulador-de-sensores" TargetMode="External"/><Relationship Id="rId4" Type="http://schemas.openxmlformats.org/officeDocument/2006/relationships/hyperlink" Target="https://trello.com/b/CPmBase7/banco-de-dad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8621860-DC98-495A-8724-3A4CEB09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-1" b="-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B301F1E-1159-49B4-AA43-82E455F0FC4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6" r="14560" b="-2"/>
          <a:stretch/>
        </p:blipFill>
        <p:spPr bwMode="auto">
          <a:xfrm>
            <a:off x="6195375" y="557189"/>
            <a:ext cx="5674893" cy="5743618"/>
          </a:xfrm>
          <a:prstGeom prst="rect">
            <a:avLst/>
          </a:prstGeom>
          <a:noFill/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79846-F68F-4F1C-8EFB-49E16F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A51DD7-9150-47FA-8BCE-ED3D5E6ABDBD}"/>
              </a:ext>
            </a:extLst>
          </p:cNvPr>
          <p:cNvSpPr txBox="1"/>
          <p:nvPr/>
        </p:nvSpPr>
        <p:spPr>
          <a:xfrm>
            <a:off x="3625949" y="310360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https://simuladorfinanceiro.netlify.app/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istema de Financeiro | Sistema de Gestão | BlueFocus Software">
            <a:extLst>
              <a:ext uri="{FF2B5EF4-FFF2-40B4-BE49-F238E27FC236}">
                <a16:creationId xmlns:a16="http://schemas.microsoft.com/office/drawing/2014/main" id="{1F6B3A44-3D0A-47A6-B0F4-9BFD06D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3001"/>
            <a:ext cx="2787749" cy="27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3103126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6E4D36-B9BA-49A8-BAB3-2E6471FF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275" y="3853513"/>
            <a:ext cx="4942358" cy="18868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18569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043F8-F1AC-46A4-8531-5AB47FD52BA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D159D-F40E-49A0-9109-605137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  <a:r>
              <a:rPr lang="pt-B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agradece pela atenção de 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0C41A-5943-4012-80B3-389EB746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contatos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94834-8922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Tel. Comercial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5514-3258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sustabil@bandtec.com.br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14E8B6-392A-4C5B-BF9E-8118C887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22E1F9-1122-4AEC-B0F3-D7018DC6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A água é captada do mar e vai até a usina de dessalinização e segue para o abastecimento e vai até o usuário (nós). Tudo isso acontece por canos subterrâneos, algo acontecendo embaixo do nosso nariz e não nos importamos como deveríamos.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isto no nordeste está ocorrendo um grande projeto de instalação de dessalinizadores, com o nosso projeto será mais prático instalar nessa região a princípio.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C4928-2005-41A2-A1DA-BDD434C9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Problemática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A4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AD6025A6-3D52-461A-9A88-737CB2E5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43" y="2610355"/>
            <a:ext cx="4310209" cy="3555923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1C7C17-9709-42E7-8B32-8173C9DF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4" y="3038168"/>
            <a:ext cx="5594514" cy="2461585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4B6F4DB-AFC2-4938-967C-7CF98C63B08D}"/>
              </a:ext>
            </a:extLst>
          </p:cNvPr>
          <p:cNvCxnSpPr/>
          <p:nvPr/>
        </p:nvCxnSpPr>
        <p:spPr>
          <a:xfrm>
            <a:off x="321564" y="1607575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 afins de resolver o problema de vazamento no Nordeste, de maneira eficaz o descobrimento de vazamento e possíveis vazamentos se tornou simples e rápido com o nosso sistema.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 uma empresa privada que se preocupa com o desperdício e com o meio ambiente.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possíveis clientes seriam as distribuidoras de água, como a Sabesp.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72440"/>
            <a:ext cx="5073979" cy="4379380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 foi implantar sensores de umidade (DHT11) nos encanamentos onde os dados passariam por roteadores das ruas e chegariam no servidor da Sustabil onde terá um site para acessar e checar as informações transmitidas em gráficos.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Fixados em partes externas dos canos para detecção do vazamento e futuros prejuízos gigantescos.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O sensor emitiria um alerta que será possível visualizar no site e assim entraremos em contato com o cliente o mais rápido possível.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96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7D884-3835-4901-A2A5-B94BB678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Os dados serão armazenados em nosso banco de dados, todas as informações pedidas para o cadastro serão armazenadas e os sensores atribuídos a seus respectivos clientes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14372" y="2625213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80CA3-C4A8-48EE-8329-D7B6949B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Backlog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62C9DF-18F2-48EE-AA9E-93A3426B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842D2F7-1F0E-4187-BF45-586651DFA6B4}"/>
              </a:ext>
            </a:extLst>
          </p:cNvPr>
          <p:cNvSpPr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da Página Web</a:t>
            </a:r>
            <a:r>
              <a:rPr lang="en-US" sz="1900"/>
              <a:t>: </a:t>
            </a:r>
            <a:r>
              <a:rPr lang="en-US" sz="1900">
                <a:hlinkClick r:id="rId3"/>
              </a:rPr>
              <a:t>https://trello.com/b/gkREIOhE/pagina-web-institucional#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Backlog do Banco de Dados: </a:t>
            </a:r>
            <a:r>
              <a:rPr lang="en-US" sz="1900">
                <a:hlinkClick r:id="rId4"/>
              </a:rPr>
              <a:t>https://trello.com/b/CPmBase7/banco-de-dados#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Backlog do Simulador de Sensores: </a:t>
            </a:r>
            <a:r>
              <a:rPr lang="en-US" sz="1900">
                <a:hlinkClick r:id="rId5"/>
              </a:rPr>
              <a:t>https://trello.com/b/rW7Jmab2/arduino-simulador-de-sensores#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7263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01A9E-3F7D-4D09-A3E9-8876F598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Criamos um site institucional para a verificação dos dados nos gráficos, o cliente tem acesso total para acompanhar, mas 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acompanhamento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seria de nossa equipe para o cliente não precisar ficar o dia inteiro olhando gráficos. </a:t>
            </a: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2"/>
          <a:srcRect l="10374" t="10558" r="18313" b="21207"/>
          <a:stretch/>
        </p:blipFill>
        <p:spPr>
          <a:xfrm>
            <a:off x="6266156" y="1737642"/>
            <a:ext cx="5294716" cy="3001714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9" y="1427620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546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SUSTABIL</vt:lpstr>
      <vt:lpstr>Contexto</vt:lpstr>
      <vt:lpstr>Problemática</vt:lpstr>
      <vt:lpstr>Surgimento da Sustabil</vt:lpstr>
      <vt:lpstr>Solução do Problema</vt:lpstr>
      <vt:lpstr>Onde os dados são armazenados?</vt:lpstr>
      <vt:lpstr>Backlog</vt:lpstr>
      <vt:lpstr>Onde verificar?</vt:lpstr>
      <vt:lpstr>Apresentação do PowerPoint</vt:lpstr>
      <vt:lpstr>Apresentação do PowerPoint</vt:lpstr>
      <vt:lpstr>Simulador Financeiro</vt:lpstr>
      <vt:lpstr>Apresentação do PowerPoint</vt:lpstr>
      <vt:lpstr>Apresentação do PowerPoint</vt:lpstr>
      <vt:lpstr>Apresentação do PowerPoint</vt:lpstr>
      <vt:lpstr>Custos</vt:lpstr>
      <vt:lpstr>A Sustabil agradece pela atenção de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5</cp:revision>
  <dcterms:created xsi:type="dcterms:W3CDTF">2020-09-21T14:59:36Z</dcterms:created>
  <dcterms:modified xsi:type="dcterms:W3CDTF">2020-09-23T19:38:49Z</dcterms:modified>
</cp:coreProperties>
</file>