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6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9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77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93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7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9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4B83-1C93-4ED9-A31D-BEC7E20A1DFF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E63B-50B5-4DA7-8460-838E89C45D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7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22" t="4673" r="704" b="5330"/>
          <a:stretch/>
        </p:blipFill>
        <p:spPr>
          <a:xfrm>
            <a:off x="-577642" y="0"/>
            <a:ext cx="13401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297" b="6270"/>
          <a:stretch/>
        </p:blipFill>
        <p:spPr>
          <a:xfrm>
            <a:off x="-318652" y="0"/>
            <a:ext cx="13639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486" r="6303" b="5142"/>
          <a:stretch/>
        </p:blipFill>
        <p:spPr>
          <a:xfrm>
            <a:off x="-347729" y="-103030"/>
            <a:ext cx="13074156" cy="70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673" r="6091" b="6082"/>
          <a:stretch/>
        </p:blipFill>
        <p:spPr>
          <a:xfrm>
            <a:off x="-128789" y="0"/>
            <a:ext cx="12618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7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176" t="5048" r="6619" b="5331"/>
          <a:stretch/>
        </p:blipFill>
        <p:spPr>
          <a:xfrm>
            <a:off x="0" y="-12770"/>
            <a:ext cx="12579796" cy="71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697" t="4860" r="7360" b="6082"/>
          <a:stretch/>
        </p:blipFill>
        <p:spPr>
          <a:xfrm>
            <a:off x="0" y="0"/>
            <a:ext cx="12353937" cy="69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61" y="38637"/>
            <a:ext cx="5796855" cy="25740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8169" t="31353" r="8732" b="56623"/>
          <a:stretch/>
        </p:blipFill>
        <p:spPr>
          <a:xfrm>
            <a:off x="204700" y="2326558"/>
            <a:ext cx="8912180" cy="8242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18064" t="46195" r="10951" b="31071"/>
          <a:stretch/>
        </p:blipFill>
        <p:spPr>
          <a:xfrm>
            <a:off x="204700" y="3258518"/>
            <a:ext cx="8654603" cy="15583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18486" t="46571" r="1549" b="25622"/>
          <a:stretch/>
        </p:blipFill>
        <p:spPr>
          <a:xfrm>
            <a:off x="204700" y="4868376"/>
            <a:ext cx="9749307" cy="19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4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franklin archila</dc:creator>
  <cp:lastModifiedBy>franklin archila</cp:lastModifiedBy>
  <cp:revision>3</cp:revision>
  <dcterms:created xsi:type="dcterms:W3CDTF">2020-05-28T06:35:27Z</dcterms:created>
  <dcterms:modified xsi:type="dcterms:W3CDTF">2020-05-28T06:47:42Z</dcterms:modified>
</cp:coreProperties>
</file>