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696e0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696e0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a2329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a2329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4669c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4669c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 Progression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1"/>
              <a:t>Library System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976"/>
              <a:t>Mike, Franklin, Sophia, Grace</a:t>
            </a:r>
            <a:endParaRPr sz="197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4332" l="0" r="0" t="0"/>
          <a:stretch/>
        </p:blipFill>
        <p:spPr>
          <a:xfrm>
            <a:off x="1219075" y="171450"/>
            <a:ext cx="6705849" cy="2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563" y="2706100"/>
            <a:ext cx="4224867" cy="21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863" y="78050"/>
            <a:ext cx="6088312" cy="24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879" y="2649800"/>
            <a:ext cx="4331700" cy="24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204" y="2724150"/>
            <a:ext cx="2286871" cy="226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endCxn id="68" idx="1"/>
          </p:cNvCxnSpPr>
          <p:nvPr/>
        </p:nvCxnSpPr>
        <p:spPr>
          <a:xfrm flipH="1" rot="10800000">
            <a:off x="5651304" y="3857625"/>
            <a:ext cx="882900" cy="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74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575" y="2148625"/>
            <a:ext cx="3142400" cy="28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 flipH="1">
            <a:off x="6896025" y="2081725"/>
            <a:ext cx="901500" cy="329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