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AUTOBIOGRAPHY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OF</a:t>
            </a:r>
          </a:p>
          <a:p>
            <a:r>
              <a:rPr lang="en-US" b="1" dirty="0" smtClean="0"/>
              <a:t>FRANKLINE MWANGI GAKUO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424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growth and fulfillment from achievements</a:t>
            </a:r>
          </a:p>
          <a:p>
            <a:r>
              <a:rPr lang="en-US" dirty="0"/>
              <a:t>Recognition of values as guiding principles</a:t>
            </a:r>
          </a:p>
          <a:p>
            <a:r>
              <a:rPr lang="en-US" dirty="0"/>
              <a:t>Impact of experiences on worldview</a:t>
            </a:r>
          </a:p>
          <a:p>
            <a:r>
              <a:rPr lang="en-US" dirty="0"/>
              <a:t>Commitment to upholding values and making a difference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1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EARLY LIFE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[Your Name]</a:t>
            </a:r>
          </a:p>
          <a:p>
            <a:r>
              <a:rPr lang="en-US" dirty="0"/>
              <a:t>Date of Birth: [Date of Birth]</a:t>
            </a:r>
          </a:p>
          <a:p>
            <a:r>
              <a:rPr lang="en-US" dirty="0"/>
              <a:t>Place of Birth: </a:t>
            </a:r>
            <a:r>
              <a:rPr lang="en-US" dirty="0" err="1"/>
              <a:t>Tumutumu</a:t>
            </a:r>
            <a:r>
              <a:rPr lang="en-US" dirty="0"/>
              <a:t> Hospital, Kenya</a:t>
            </a:r>
          </a:p>
          <a:p>
            <a:r>
              <a:rPr lang="en-US" dirty="0"/>
              <a:t>Family Background: Son of James Gakuo </a:t>
            </a:r>
            <a:r>
              <a:rPr lang="en-US" dirty="0" err="1"/>
              <a:t>Mwangi</a:t>
            </a:r>
            <a:r>
              <a:rPr lang="en-US" dirty="0"/>
              <a:t> and Nancy </a:t>
            </a:r>
            <a:r>
              <a:rPr lang="en-US" dirty="0" err="1"/>
              <a:t>Wangui</a:t>
            </a:r>
            <a:r>
              <a:rPr lang="en-US" dirty="0"/>
              <a:t> </a:t>
            </a:r>
            <a:r>
              <a:rPr lang="en-US" dirty="0" err="1"/>
              <a:t>Ndegwa</a:t>
            </a:r>
            <a:r>
              <a:rPr lang="en-US" dirty="0"/>
              <a:t>, Brother to Kelvin </a:t>
            </a:r>
            <a:r>
              <a:rPr lang="en-US" dirty="0" err="1"/>
              <a:t>Ndegwa</a:t>
            </a:r>
            <a:r>
              <a:rPr lang="en-US" dirty="0"/>
              <a:t> Gakuo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2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CHILDHOOD AND EDUCATION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Grew up in </a:t>
            </a:r>
            <a:r>
              <a:rPr lang="en-US" dirty="0" err="1"/>
              <a:t>Kerugoya</a:t>
            </a:r>
            <a:r>
              <a:rPr lang="en-US" dirty="0"/>
              <a:t>, Kenya</a:t>
            </a:r>
          </a:p>
          <a:p>
            <a:r>
              <a:rPr lang="en-US" dirty="0"/>
              <a:t>Started schooling at Effort Junior School</a:t>
            </a:r>
          </a:p>
          <a:p>
            <a:r>
              <a:rPr lang="en-US" dirty="0"/>
              <a:t>Moved to </a:t>
            </a:r>
            <a:r>
              <a:rPr lang="en-US" dirty="0" err="1"/>
              <a:t>Nyeri</a:t>
            </a:r>
            <a:r>
              <a:rPr lang="en-US" dirty="0"/>
              <a:t> Good Shepherd Primary School in 2010</a:t>
            </a:r>
          </a:p>
          <a:p>
            <a:r>
              <a:rPr lang="en-US" dirty="0"/>
              <a:t>Completed Primary School with 381 marks in KCPE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INTERESTS AND HOBBIES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Football: Played in primary school</a:t>
            </a:r>
          </a:p>
          <a:p>
            <a:r>
              <a:rPr lang="en-US" dirty="0"/>
              <a:t>Chess: Participated in chess tournaments</a:t>
            </a:r>
          </a:p>
          <a:p>
            <a:r>
              <a:rPr lang="en-US" dirty="0"/>
              <a:t>Swimming: Enjoyed swimming as a hobby</a:t>
            </a:r>
          </a:p>
          <a:p>
            <a:r>
              <a:rPr lang="en-US" dirty="0"/>
              <a:t>Drawing: Developed a passion for drawing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9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 SCHOOL YEARS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Attended St. Mary's High School in </a:t>
            </a:r>
            <a:r>
              <a:rPr lang="en-US" dirty="0" err="1"/>
              <a:t>Nyeri</a:t>
            </a:r>
            <a:endParaRPr lang="en-US" dirty="0"/>
          </a:p>
          <a:p>
            <a:r>
              <a:rPr lang="en-US" dirty="0"/>
              <a:t>Played basketball and participated in music and drama clubs</a:t>
            </a:r>
          </a:p>
          <a:p>
            <a:r>
              <a:rPr lang="en-US" dirty="0"/>
              <a:t>Achieved academic success despite challenges</a:t>
            </a:r>
          </a:p>
          <a:p>
            <a:r>
              <a:rPr lang="en-US" dirty="0"/>
              <a:t>Graduated with a respectable grade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ACADEMIC PURSUITS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Pursued Bachelor's in Business Information Technology (BBIT) at </a:t>
            </a:r>
            <a:r>
              <a:rPr lang="en-US" dirty="0" err="1"/>
              <a:t>Dedan</a:t>
            </a:r>
            <a:r>
              <a:rPr lang="en-US" dirty="0"/>
              <a:t> Kimathi University of Technology (</a:t>
            </a:r>
            <a:r>
              <a:rPr lang="en-US" dirty="0" err="1"/>
              <a:t>DeKUT</a:t>
            </a:r>
            <a:r>
              <a:rPr lang="en-US" dirty="0"/>
              <a:t>)</a:t>
            </a:r>
          </a:p>
          <a:p>
            <a:r>
              <a:rPr lang="en-US" dirty="0"/>
              <a:t>Completed internships and attachments at First Choice Mineral Feeds, </a:t>
            </a:r>
            <a:r>
              <a:rPr lang="en-US" dirty="0" err="1"/>
              <a:t>DeKUT</a:t>
            </a:r>
            <a:r>
              <a:rPr lang="en-US" dirty="0"/>
              <a:t>, and </a:t>
            </a:r>
            <a:r>
              <a:rPr lang="en-US" dirty="0" err="1"/>
              <a:t>TechSavanna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CAREER AND PROFESSIONAL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vercame</a:t>
            </a:r>
            <a:r>
              <a:rPr lang="en-US" dirty="0"/>
              <a:t> challenges and setbacks in career path</a:t>
            </a:r>
          </a:p>
          <a:p>
            <a:r>
              <a:rPr lang="en-US" dirty="0"/>
              <a:t>Achieved milestones in various internships and attachments</a:t>
            </a:r>
          </a:p>
          <a:p>
            <a:r>
              <a:rPr lang="en-US" dirty="0"/>
              <a:t>Developed skills and expertise in information technology field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2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ACHIEVEMENTS AND ACCOMPLISHMENTS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Graduation with BBIT from </a:t>
            </a:r>
            <a:r>
              <a:rPr lang="en-US" dirty="0" err="1"/>
              <a:t>DeKUT</a:t>
            </a:r>
            <a:endParaRPr lang="en-US" dirty="0"/>
          </a:p>
          <a:p>
            <a:r>
              <a:rPr lang="en-US" dirty="0"/>
              <a:t>High school academic success</a:t>
            </a:r>
          </a:p>
          <a:p>
            <a:r>
              <a:rPr lang="en-US" dirty="0"/>
              <a:t>Completion of internships and attachments</a:t>
            </a:r>
          </a:p>
          <a:p>
            <a:r>
              <a:rPr lang="en-US" dirty="0"/>
              <a:t>Awards and recognition for outstanding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8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VALUES AND BELIEFS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values: Integrity, compassion, lifelong learning</a:t>
            </a:r>
          </a:p>
          <a:p>
            <a:r>
              <a:rPr lang="en-US" dirty="0"/>
              <a:t>Shaped by upbringing, cultural influences, and personal experiences</a:t>
            </a:r>
          </a:p>
          <a:p>
            <a:r>
              <a:rPr lang="en-US" dirty="0"/>
              <a:t>Evolving worldview and belief system</a:t>
            </a:r>
          </a:p>
          <a:p>
            <a:r>
              <a:rPr lang="en-US" dirty="0"/>
              <a:t>Commitment to making a positive impact on the 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9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284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AUTOBIOGRAPHY</vt:lpstr>
      <vt:lpstr>EARLY LIFE</vt:lpstr>
      <vt:lpstr>CHILDHOOD AND EDUCATION</vt:lpstr>
      <vt:lpstr>INTERESTS AND HOBBIES</vt:lpstr>
      <vt:lpstr>HIGH SCHOOL YEARS</vt:lpstr>
      <vt:lpstr>ACADEMIC PURSUITS</vt:lpstr>
      <vt:lpstr>CAREER AND PROFESSIONAL DEVELOPMENT</vt:lpstr>
      <vt:lpstr>ACHIEVEMENTS AND ACCOMPLISHMENTS</vt:lpstr>
      <vt:lpstr>VALUES AND BELIEFS</vt:lpstr>
      <vt:lpstr>REFLECTION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AUTOBIOGRAPHY</dc:title>
  <dc:creator>Frankline Gakuo</dc:creator>
  <cp:lastModifiedBy>Frankline Gakuo</cp:lastModifiedBy>
  <cp:revision>2</cp:revision>
  <dcterms:created xsi:type="dcterms:W3CDTF">2024-04-01T14:30:05Z</dcterms:created>
  <dcterms:modified xsi:type="dcterms:W3CDTF">2024-04-01T14:41:05Z</dcterms:modified>
</cp:coreProperties>
</file>