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UNVEILING THE FUTURE OF NATURAL LANGUAGE PROCESSING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Exploring Innovations in NLP and the Impact of GPT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19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Natural Language Processing (NLP) is a subfield of artificial intelligence (AI) that focuses on enabling computers to understand, interpret, and generate human language.</a:t>
            </a:r>
          </a:p>
          <a:p>
            <a:r>
              <a:rPr lang="en-US" dirty="0"/>
              <a:t>Importance: NLP plays a crucial role in various applications, including virtual assistants, machine translation, sentiment analysis, and </a:t>
            </a:r>
            <a:r>
              <a:rPr lang="en-US" dirty="0" err="1"/>
              <a:t>chatbots</a:t>
            </a:r>
            <a:r>
              <a:rPr lang="en-US" dirty="0"/>
              <a:t>.</a:t>
            </a:r>
          </a:p>
          <a:p>
            <a:r>
              <a:rPr lang="en-US" dirty="0"/>
              <a:t>Overview: In this presentation, we'll delve into the background of NLP, explore the groundbreaking innovation of Generative Pre-trained Transformer (GPT), and discuss its applications and impact.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BACKGOUND OF NLP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NLP involves processing and analyzing human language through computational methods.</a:t>
            </a:r>
          </a:p>
          <a:p>
            <a:r>
              <a:rPr lang="en-US" dirty="0"/>
              <a:t>Basic concepts include tokenization, part-of-speech tagging, named entity recognition, parsing, sentiment analysis, machine translation, and question answering.</a:t>
            </a:r>
          </a:p>
          <a:p>
            <a:r>
              <a:rPr lang="en-US" dirty="0"/>
              <a:t>Key milestones: From early rule-based systems in the 1950s to statistical models and neural networks in recent years, NLP has witnessed significant advancements.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D0D0D"/>
                </a:solidFill>
                <a:latin typeface="Söhne"/>
              </a:rPr>
              <a:t>The Innovation: GPT (Generative Pre-trained Transformer)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GPT, developed by </a:t>
            </a:r>
            <a:r>
              <a:rPr lang="en-US" dirty="0" err="1"/>
              <a:t>OpenAI</a:t>
            </a:r>
            <a:r>
              <a:rPr lang="en-US" dirty="0"/>
              <a:t>, is a state-of-the-art AI model known for its language generation capabilities.</a:t>
            </a:r>
          </a:p>
          <a:p>
            <a:r>
              <a:rPr lang="en-US" dirty="0"/>
              <a:t>Architecture: GPT is built upon the Transformer architecture, which utilizes self-attention mechanisms to process and understand sequences of tokens.</a:t>
            </a:r>
          </a:p>
          <a:p>
            <a:r>
              <a:rPr lang="en-US" dirty="0"/>
              <a:t>Training: GPT is pre-trained on large corpora of text data using unsupervised learning techniques, followed by fine-tuning on specific tasks.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 OF GPT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generation: GPT can generate human-like text for various purposes, including writing articles, stories, poems, and even code snippets.</a:t>
            </a:r>
          </a:p>
          <a:p>
            <a:r>
              <a:rPr lang="en-US" dirty="0"/>
              <a:t>Customer service: GPT-powered </a:t>
            </a:r>
            <a:r>
              <a:rPr lang="en-US" dirty="0" err="1"/>
              <a:t>chatbots</a:t>
            </a:r>
            <a:r>
              <a:rPr lang="en-US" dirty="0"/>
              <a:t> are used by businesses to handle customer inquiries, providing personalized and efficient responses.</a:t>
            </a:r>
          </a:p>
          <a:p>
            <a:r>
              <a:rPr lang="en-US" dirty="0"/>
              <a:t>Language translation: GPT excels in translating text between languages with high accuracy and fluency, making it invaluable for global communication.</a:t>
            </a:r>
          </a:p>
          <a:p>
            <a:r>
              <a:rPr lang="en-US" dirty="0"/>
              <a:t>Personal assistants: GPT serves as an intelligent virtual assistant, helping users with tasks, answering questions, and providing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AND CASE STUDIES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Washington Post: The newspaper utilizes GPT-powered tools to automate the writing of news articles, increasing efficiency and allowing journalists to focus on in-depth reporting.</a:t>
            </a:r>
          </a:p>
          <a:p>
            <a:r>
              <a:rPr lang="en-US" dirty="0" err="1"/>
              <a:t>OpenAI's</a:t>
            </a:r>
            <a:r>
              <a:rPr lang="en-US" dirty="0"/>
              <a:t> GPT-3: GPT-3 is integrated into various applications, including </a:t>
            </a:r>
            <a:r>
              <a:rPr lang="en-US" dirty="0" err="1"/>
              <a:t>chatbots</a:t>
            </a:r>
            <a:r>
              <a:rPr lang="en-US" dirty="0"/>
              <a:t> and educational platforms, enabling natural language interaction and personalized assistance.</a:t>
            </a:r>
          </a:p>
          <a:p>
            <a:r>
              <a:rPr lang="en-US" dirty="0"/>
              <a:t>Google Translate: Google incorporates GPT-based models to improve translation accuracy and fluency, enhancing the user experience for millions of users worldwide.</a:t>
            </a:r>
          </a:p>
          <a:p>
            <a:r>
              <a:rPr lang="en-US" dirty="0"/>
              <a:t>Customer Support </a:t>
            </a:r>
            <a:r>
              <a:rPr lang="en-US" dirty="0" err="1"/>
              <a:t>Chatbots</a:t>
            </a:r>
            <a:r>
              <a:rPr lang="en-US" dirty="0"/>
              <a:t>: Many companies deploy GPT-powered </a:t>
            </a:r>
            <a:r>
              <a:rPr lang="en-US" dirty="0" err="1"/>
              <a:t>chatbots</a:t>
            </a:r>
            <a:r>
              <a:rPr lang="en-US" dirty="0"/>
              <a:t> to streamline customer service operations, leading to improved customer satisfaction and retention.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6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IMPACT AND FUTURE 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GPT has a profound impact on society, businesses, and technology, democratizing access to advanced language processing capabilities.</a:t>
            </a:r>
          </a:p>
          <a:p>
            <a:r>
              <a:rPr lang="en-US" dirty="0"/>
              <a:t>Ethical considerations: Deploying AI-driven language models like GPT raises concerns about data privacy, bias, and misuse, highlighting the need for responsible AI development and deployment.</a:t>
            </a:r>
          </a:p>
          <a:p>
            <a:r>
              <a:rPr lang="en-US" dirty="0"/>
              <a:t>Future developments: Opportunities abound for further research and advancements in NLP, including refining GPT, exploring multimodal NLP, and developing domain-specific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is a crucial field driving innovation in AI and reshaping the way humans interact with technology.</a:t>
            </a:r>
          </a:p>
          <a:p>
            <a:r>
              <a:rPr lang="en-US" dirty="0"/>
              <a:t>Innovations like GPT revolutionize language understanding and generation, offering unprecedented opportunities for automation, communication, and creativity.</a:t>
            </a:r>
          </a:p>
          <a:p>
            <a:r>
              <a:rPr lang="en-US"/>
              <a:t>Continued exploration and research in NLP will unlock new possibilities and shape the future of AI-driven language processing.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575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Söhne</vt:lpstr>
      <vt:lpstr>Organic</vt:lpstr>
      <vt:lpstr>UNVEILING THE FUTURE OF NATURAL LANGUAGE PROCESSING</vt:lpstr>
      <vt:lpstr>INTRODUCTION</vt:lpstr>
      <vt:lpstr>BACKGOUND OF NLP</vt:lpstr>
      <vt:lpstr>The Innovation: GPT (Generative Pre-trained Transformer)</vt:lpstr>
      <vt:lpstr>APPLICATIONS OF GPT</vt:lpstr>
      <vt:lpstr>EXAMPLES AND CASE STUDIES</vt:lpstr>
      <vt:lpstr>IMPACT AND FUTURE DIRECTIONS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FUTURE OF NATURAL LANGUAGE PROCESSING</dc:title>
  <dc:creator>Frankline Gakuo</dc:creator>
  <cp:lastModifiedBy>Frankline Gakuo</cp:lastModifiedBy>
  <cp:revision>1</cp:revision>
  <dcterms:created xsi:type="dcterms:W3CDTF">2024-04-01T15:35:37Z</dcterms:created>
  <dcterms:modified xsi:type="dcterms:W3CDTF">2024-04-01T15:42:47Z</dcterms:modified>
</cp:coreProperties>
</file>