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9E7E97E-2FEF-4FF9-BD64-8C6DAD8203C7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D325C2A-D298-4FFA-A3A2-55DE4ADA5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763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52400"/>
            <a:ext cx="8763000" cy="426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800600"/>
            <a:ext cx="1752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38907" y="4800600"/>
            <a:ext cx="1752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4800600"/>
            <a:ext cx="1752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4800600"/>
            <a:ext cx="1752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24384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533400"/>
            <a:ext cx="58674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2286000"/>
            <a:ext cx="3200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6434" y="3202278"/>
            <a:ext cx="3200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4041551"/>
            <a:ext cx="3200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6434" y="5562600"/>
            <a:ext cx="3200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434" y="4800600"/>
            <a:ext cx="3200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7144" y="5011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24384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095500"/>
            <a:ext cx="4876800" cy="312420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Videos and Tutorial </a:t>
            </a:r>
            <a:r>
              <a:rPr lang="en-US" sz="2000" dirty="0" err="1"/>
              <a:t>matierials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981200"/>
            <a:ext cx="2590800" cy="388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981200"/>
            <a:ext cx="25908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UPGRADE MEMBERSHIP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" y="2895600"/>
            <a:ext cx="25908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 A LESSON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50253" y="3886200"/>
            <a:ext cx="25908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4876800"/>
            <a:ext cx="25908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9840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UPDATE PROFILE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76010" y="386229"/>
            <a:ext cx="210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Welcome, </a:t>
            </a:r>
            <a:r>
              <a:rPr lang="en-US" dirty="0" smtClean="0">
                <a:solidFill>
                  <a:schemeClr val="bg1"/>
                </a:solidFill>
              </a:rPr>
              <a:t>JANE DOE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3699" y="498409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LOGOUT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124200" y="1242810"/>
            <a:ext cx="5197699" cy="2232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34931" y="1237445"/>
            <a:ext cx="3657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6924" y="1033790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Course Progress Status</a:t>
            </a:r>
            <a:endParaRPr lang="en-US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"/>
            <a:ext cx="365760" cy="5526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85800" y="6019800"/>
            <a:ext cx="2361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HOME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605427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DOWNLOADS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560491" y="6041395"/>
            <a:ext cx="2361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CONTACT US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604139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FAQ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431442" y="1033790"/>
            <a:ext cx="2011680" cy="71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PREMIUM MEMBER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3200400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621</TotalTime>
  <Words>29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</dc:creator>
  <cp:lastModifiedBy>BILL</cp:lastModifiedBy>
  <cp:revision>6</cp:revision>
  <dcterms:created xsi:type="dcterms:W3CDTF">2015-05-24T05:48:16Z</dcterms:created>
  <dcterms:modified xsi:type="dcterms:W3CDTF">2015-05-24T21:49:19Z</dcterms:modified>
</cp:coreProperties>
</file>