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L9FPw1T+qYVcmJC5qgn76Dpj2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Image source: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https://www.google.com/url?sa=i&amp;url=https%3A%2F%2Fdevopedia.org%2Fbloom-filter&amp;psig=AOvVaw0CJ7kjv1TbT_79i7U6I211&amp;ust=1667435934649000&amp;source=images&amp;cd=vfe&amp;ved=0CAwQjRxqFwoTCPC_-42hjvsCFQAAAAAdAAAAABAh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Image source: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https://www.google.com/url?sa=i&amp;url=https%3A%2F%2Fdevopedia.org%2Fbloom-filter&amp;psig=AOvVaw0CJ7kjv1TbT_79i7U6I211&amp;ust=1667435934649000&amp;source=images&amp;cd=vfe&amp;ved=0CAwQjRxqFwoTCPC_-42hjvsCFQAAAAAdAAAAABAh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6ed1a1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6ed1a1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stream is the stream of water; our sample is the reservoir.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Pictures from lecture slides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Pictures from lecture slides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Pictures from lecture slides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Pictures from lecture slides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Image source: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https://www.google.com/url?sa=i&amp;url=https%3A%2F%2Fen.wikipedia.org%2Fwiki%2FHash_function&amp;psig=AOvVaw09bFbQZRRJFE7fVOgUGkXH&amp;ust=1667435422003000&amp;source=images&amp;cd=vfe&amp;ved=0CAwQjRxqFwoTCMC06ZyfjvsCFQAAAAAdAAAAABB-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https://www.google.com/url?sa=i&amp;url=https%3A%2F%2Fkhalilstemmler.com%2Fblogs%2Fdata-structures-algorithms%2Fwhat-is-hashing%2F&amp;psig=AOvVaw09bFbQZRRJFE7fVOgUGkXH&amp;ust=1667435422003000&amp;source=images&amp;cd=vfe&amp;ved=0CAwQjRxqFwoTCMC06ZyfjvsCFQAAAAAdAAAAABB5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Discussion 8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Stream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Bloom Filter - fingerprints of items</a:t>
            </a:r>
            <a:endParaRPr/>
          </a:p>
        </p:txBody>
      </p:sp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 b="69342" l="0" r="0" t="0"/>
          <a:stretch/>
        </p:blipFill>
        <p:spPr>
          <a:xfrm>
            <a:off x="2006200" y="1017725"/>
            <a:ext cx="5479499" cy="12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Bloom Filter - fingerprints of items</a:t>
            </a:r>
            <a:endParaRPr/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200" y="1017725"/>
            <a:ext cx="5479499" cy="41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6ed1a191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Filter</a:t>
            </a:r>
            <a:endParaRPr/>
          </a:p>
        </p:txBody>
      </p:sp>
      <p:pic>
        <p:nvPicPr>
          <p:cNvPr id="125" name="Google Shape;125;g286ed1a19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13" y="1171250"/>
            <a:ext cx="8286976" cy="22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Roadmap 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Reservoir sampling (data sampling)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Bloom filter (if one item ever appeared in the datastream)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Reservoir Sampling</a:t>
            </a:r>
            <a:endParaRPr/>
          </a:p>
        </p:txBody>
      </p:sp>
      <p:pic>
        <p:nvPicPr>
          <p:cNvPr id="67" name="Google Shape;67;p4"/>
          <p:cNvPicPr preferRelativeResize="0"/>
          <p:nvPr/>
        </p:nvPicPr>
        <p:blipFill rotWithShape="1">
          <a:blip r:embed="rId3">
            <a:alphaModFix/>
          </a:blip>
          <a:srcRect b="0" l="0" r="32418" t="0"/>
          <a:stretch/>
        </p:blipFill>
        <p:spPr>
          <a:xfrm>
            <a:off x="359300" y="1119450"/>
            <a:ext cx="3958625" cy="343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1207" y="1119450"/>
            <a:ext cx="4405988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/>
        </p:nvSpPr>
        <p:spPr>
          <a:xfrm>
            <a:off x="5226950" y="4229975"/>
            <a:ext cx="29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sampling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 (Algorithm introduced in class - Algorithm R)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37326"/>
            <a:ext cx="5852900" cy="304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 (Algorithm introduced in class - Algorithm R)</a:t>
            </a:r>
            <a:endParaRPr/>
          </a:p>
        </p:txBody>
      </p:sp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86426"/>
            <a:ext cx="8135550" cy="38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 (Algorithm introduced in class - Algorithm R)</a:t>
            </a:r>
            <a:endParaRPr/>
          </a:p>
        </p:txBody>
      </p:sp>
      <p:pic>
        <p:nvPicPr>
          <p:cNvPr id="87" name="Google Shape;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300" y="1087575"/>
            <a:ext cx="801337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 (Algorithm introduced in class - Algorithm R)</a:t>
            </a:r>
            <a:endParaRPr/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875" y="1191725"/>
            <a:ext cx="7966749" cy="37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Bloom Filter</a:t>
            </a:r>
            <a:endParaRPr/>
          </a:p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“Probabilistic data structure”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Goal: check if an item ever appeared in data stream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Suitable when type of items are huge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311700" y="1177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data to a fixed length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security: cryptographic method</a:t>
            </a:r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3825" y="3037800"/>
            <a:ext cx="5940676" cy="21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327" y="224275"/>
            <a:ext cx="3971826" cy="304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