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74" r:id="rId6"/>
    <p:sldId id="259" r:id="rId7"/>
    <p:sldId id="260" r:id="rId8"/>
    <p:sldId id="267" r:id="rId9"/>
    <p:sldId id="266" r:id="rId10"/>
    <p:sldId id="261" r:id="rId11"/>
    <p:sldId id="262" r:id="rId12"/>
    <p:sldId id="270" r:id="rId13"/>
    <p:sldId id="272" r:id="rId14"/>
    <p:sldId id="271" r:id="rId15"/>
    <p:sldId id="263" r:id="rId16"/>
    <p:sldId id="273" r:id="rId17"/>
    <p:sldId id="275" r:id="rId18"/>
    <p:sldId id="276" r:id="rId19"/>
    <p:sldId id="264" r:id="rId20"/>
    <p:sldId id="265" r:id="rId21"/>
    <p:sldId id="268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6041F-8049-4084-9E9C-76D0B4C21A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165480-905B-45C7-BB77-626A0FE5BF57}">
      <dgm:prSet phldrT="[Text]"/>
      <dgm:spPr/>
      <dgm:t>
        <a:bodyPr/>
        <a:lstStyle/>
        <a:p>
          <a:r>
            <a:rPr lang="en-SG" dirty="0" err="1" smtClean="0"/>
            <a:t>WhiteMove</a:t>
          </a:r>
          <a:r>
            <a:rPr lang="en-SG" dirty="0" smtClean="0"/>
            <a:t>()</a:t>
          </a:r>
          <a:endParaRPr lang="en-SG" dirty="0"/>
        </a:p>
      </dgm:t>
    </dgm:pt>
    <dgm:pt modelId="{D8962654-B7B2-41F1-AF8A-9D0EC80F2AFD}" type="parTrans" cxnId="{F6D436CD-8425-4997-833A-8D1D9C09A3A4}">
      <dgm:prSet/>
      <dgm:spPr/>
      <dgm:t>
        <a:bodyPr/>
        <a:lstStyle/>
        <a:p>
          <a:endParaRPr lang="en-SG"/>
        </a:p>
      </dgm:t>
    </dgm:pt>
    <dgm:pt modelId="{316E6EC9-1B79-4BF6-B114-0037902EAA54}" type="sibTrans" cxnId="{F6D436CD-8425-4997-833A-8D1D9C09A3A4}">
      <dgm:prSet/>
      <dgm:spPr/>
      <dgm:t>
        <a:bodyPr/>
        <a:lstStyle/>
        <a:p>
          <a:endParaRPr lang="en-SG"/>
        </a:p>
      </dgm:t>
    </dgm:pt>
    <dgm:pt modelId="{B2A1750D-B19F-4D0C-B661-70AB87973479}">
      <dgm:prSet phldrT="[Text]"/>
      <dgm:spPr/>
      <dgm:t>
        <a:bodyPr/>
        <a:lstStyle/>
        <a:p>
          <a:r>
            <a:rPr lang="en-SG" dirty="0" err="1" smtClean="0"/>
            <a:t>BlackMove</a:t>
          </a:r>
          <a:r>
            <a:rPr lang="en-SG" dirty="0" smtClean="0"/>
            <a:t>()</a:t>
          </a:r>
          <a:endParaRPr lang="en-SG" dirty="0"/>
        </a:p>
      </dgm:t>
    </dgm:pt>
    <dgm:pt modelId="{2BC8643F-D85C-467E-AE4E-AF759A48355E}" type="parTrans" cxnId="{2457114B-BF26-4EDA-90C6-CDEC33F1E199}">
      <dgm:prSet/>
      <dgm:spPr/>
      <dgm:t>
        <a:bodyPr/>
        <a:lstStyle/>
        <a:p>
          <a:endParaRPr lang="en-SG"/>
        </a:p>
      </dgm:t>
    </dgm:pt>
    <dgm:pt modelId="{F8460E04-137F-40DB-A03A-CE44ED468E58}" type="sibTrans" cxnId="{2457114B-BF26-4EDA-90C6-CDEC33F1E199}">
      <dgm:prSet/>
      <dgm:spPr/>
      <dgm:t>
        <a:bodyPr/>
        <a:lstStyle/>
        <a:p>
          <a:endParaRPr lang="en-SG"/>
        </a:p>
      </dgm:t>
    </dgm:pt>
    <dgm:pt modelId="{94566E64-7400-4B98-92C2-D82B3B3F5F50}">
      <dgm:prSet phldrT="[Text]"/>
      <dgm:spPr/>
      <dgm:t>
        <a:bodyPr/>
        <a:lstStyle/>
        <a:p>
          <a:r>
            <a:rPr lang="en-SG" dirty="0" smtClean="0"/>
            <a:t>Game()</a:t>
          </a:r>
          <a:endParaRPr lang="en-SG" dirty="0"/>
        </a:p>
      </dgm:t>
    </dgm:pt>
    <dgm:pt modelId="{FEA2783A-2582-4ED9-8C98-43C89E8463C0}" type="parTrans" cxnId="{8723E076-E18B-48D5-BF81-025EFCA992E3}">
      <dgm:prSet/>
      <dgm:spPr/>
      <dgm:t>
        <a:bodyPr/>
        <a:lstStyle/>
        <a:p>
          <a:endParaRPr lang="en-SG"/>
        </a:p>
      </dgm:t>
    </dgm:pt>
    <dgm:pt modelId="{223D8D88-AA54-4141-947E-FAA1A21E68CC}" type="sibTrans" cxnId="{8723E076-E18B-48D5-BF81-025EFCA992E3}">
      <dgm:prSet/>
      <dgm:spPr/>
      <dgm:t>
        <a:bodyPr/>
        <a:lstStyle/>
        <a:p>
          <a:endParaRPr lang="en-SG"/>
        </a:p>
      </dgm:t>
    </dgm:pt>
    <dgm:pt modelId="{1CA7F82E-CB66-4B55-B347-7927D39F8A2A}" type="pres">
      <dgm:prSet presAssocID="{86B6041F-8049-4084-9E9C-76D0B4C21AFC}" presName="Name0" presStyleCnt="0">
        <dgm:presLayoutVars>
          <dgm:dir/>
          <dgm:resizeHandles val="exact"/>
        </dgm:presLayoutVars>
      </dgm:prSet>
      <dgm:spPr/>
    </dgm:pt>
    <dgm:pt modelId="{DA219D0B-A209-47B9-B354-807E1DF7EDB6}" type="pres">
      <dgm:prSet presAssocID="{46165480-905B-45C7-BB77-626A0FE5BF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58094FD-C2F3-43E9-8C78-BBAB634BA0F1}" type="pres">
      <dgm:prSet presAssocID="{316E6EC9-1B79-4BF6-B114-0037902EAA54}" presName="sibTrans" presStyleLbl="sibTrans2D1" presStyleIdx="0" presStyleCnt="2"/>
      <dgm:spPr/>
    </dgm:pt>
    <dgm:pt modelId="{E78B8929-B0C6-4F50-8000-EFB1BA047C3A}" type="pres">
      <dgm:prSet presAssocID="{316E6EC9-1B79-4BF6-B114-0037902EAA54}" presName="connectorText" presStyleLbl="sibTrans2D1" presStyleIdx="0" presStyleCnt="2"/>
      <dgm:spPr/>
    </dgm:pt>
    <dgm:pt modelId="{7DB7ECD7-FF40-4AA6-BA4E-7B5A34D0E7C2}" type="pres">
      <dgm:prSet presAssocID="{B2A1750D-B19F-4D0C-B661-70AB87973479}" presName="node" presStyleLbl="node1" presStyleIdx="1" presStyleCnt="3">
        <dgm:presLayoutVars>
          <dgm:bulletEnabled val="1"/>
        </dgm:presLayoutVars>
      </dgm:prSet>
      <dgm:spPr/>
    </dgm:pt>
    <dgm:pt modelId="{52A0ACEC-AC79-4097-8CF3-EB78D433749C}" type="pres">
      <dgm:prSet presAssocID="{F8460E04-137F-40DB-A03A-CE44ED468E58}" presName="sibTrans" presStyleLbl="sibTrans2D1" presStyleIdx="1" presStyleCnt="2"/>
      <dgm:spPr/>
    </dgm:pt>
    <dgm:pt modelId="{F59055A8-B96D-4301-930B-728DC9F40DB7}" type="pres">
      <dgm:prSet presAssocID="{F8460E04-137F-40DB-A03A-CE44ED468E58}" presName="connectorText" presStyleLbl="sibTrans2D1" presStyleIdx="1" presStyleCnt="2"/>
      <dgm:spPr/>
    </dgm:pt>
    <dgm:pt modelId="{BCD1FDF6-20F2-4D3E-9EC4-C1A840D30996}" type="pres">
      <dgm:prSet presAssocID="{94566E64-7400-4B98-92C2-D82B3B3F5F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DFCE6CEC-9326-4745-A710-5E4A3E83BFB1}" type="presOf" srcId="{F8460E04-137F-40DB-A03A-CE44ED468E58}" destId="{F59055A8-B96D-4301-930B-728DC9F40DB7}" srcOrd="1" destOrd="0" presId="urn:microsoft.com/office/officeart/2005/8/layout/process1"/>
    <dgm:cxn modelId="{F6D436CD-8425-4997-833A-8D1D9C09A3A4}" srcId="{86B6041F-8049-4084-9E9C-76D0B4C21AFC}" destId="{46165480-905B-45C7-BB77-626A0FE5BF57}" srcOrd="0" destOrd="0" parTransId="{D8962654-B7B2-41F1-AF8A-9D0EC80F2AFD}" sibTransId="{316E6EC9-1B79-4BF6-B114-0037902EAA54}"/>
    <dgm:cxn modelId="{2457114B-BF26-4EDA-90C6-CDEC33F1E199}" srcId="{86B6041F-8049-4084-9E9C-76D0B4C21AFC}" destId="{B2A1750D-B19F-4D0C-B661-70AB87973479}" srcOrd="1" destOrd="0" parTransId="{2BC8643F-D85C-467E-AE4E-AF759A48355E}" sibTransId="{F8460E04-137F-40DB-A03A-CE44ED468E58}"/>
    <dgm:cxn modelId="{AB3FF5A3-F9A3-41B4-9F44-458FC44CB6BA}" type="presOf" srcId="{B2A1750D-B19F-4D0C-B661-70AB87973479}" destId="{7DB7ECD7-FF40-4AA6-BA4E-7B5A34D0E7C2}" srcOrd="0" destOrd="0" presId="urn:microsoft.com/office/officeart/2005/8/layout/process1"/>
    <dgm:cxn modelId="{8723E076-E18B-48D5-BF81-025EFCA992E3}" srcId="{86B6041F-8049-4084-9E9C-76D0B4C21AFC}" destId="{94566E64-7400-4B98-92C2-D82B3B3F5F50}" srcOrd="2" destOrd="0" parTransId="{FEA2783A-2582-4ED9-8C98-43C89E8463C0}" sibTransId="{223D8D88-AA54-4141-947E-FAA1A21E68CC}"/>
    <dgm:cxn modelId="{760C3170-0F81-4138-96DC-55A9AA99AFDC}" type="presOf" srcId="{94566E64-7400-4B98-92C2-D82B3B3F5F50}" destId="{BCD1FDF6-20F2-4D3E-9EC4-C1A840D30996}" srcOrd="0" destOrd="0" presId="urn:microsoft.com/office/officeart/2005/8/layout/process1"/>
    <dgm:cxn modelId="{2E580DEB-07F9-4BB7-B240-AA3A2423FB21}" type="presOf" srcId="{86B6041F-8049-4084-9E9C-76D0B4C21AFC}" destId="{1CA7F82E-CB66-4B55-B347-7927D39F8A2A}" srcOrd="0" destOrd="0" presId="urn:microsoft.com/office/officeart/2005/8/layout/process1"/>
    <dgm:cxn modelId="{DBAD4CCD-8889-41C6-A043-24C505B7A426}" type="presOf" srcId="{46165480-905B-45C7-BB77-626A0FE5BF57}" destId="{DA219D0B-A209-47B9-B354-807E1DF7EDB6}" srcOrd="0" destOrd="0" presId="urn:microsoft.com/office/officeart/2005/8/layout/process1"/>
    <dgm:cxn modelId="{C9FCF301-3434-40B1-B9D5-1507F37E9CC5}" type="presOf" srcId="{316E6EC9-1B79-4BF6-B114-0037902EAA54}" destId="{C58094FD-C2F3-43E9-8C78-BBAB634BA0F1}" srcOrd="0" destOrd="0" presId="urn:microsoft.com/office/officeart/2005/8/layout/process1"/>
    <dgm:cxn modelId="{41993E43-E9DC-4DAC-8230-D05D7BCA159A}" type="presOf" srcId="{F8460E04-137F-40DB-A03A-CE44ED468E58}" destId="{52A0ACEC-AC79-4097-8CF3-EB78D433749C}" srcOrd="0" destOrd="0" presId="urn:microsoft.com/office/officeart/2005/8/layout/process1"/>
    <dgm:cxn modelId="{ADFBC754-8BEA-4CEB-AE60-E6872F665FB2}" type="presOf" srcId="{316E6EC9-1B79-4BF6-B114-0037902EAA54}" destId="{E78B8929-B0C6-4F50-8000-EFB1BA047C3A}" srcOrd="1" destOrd="0" presId="urn:microsoft.com/office/officeart/2005/8/layout/process1"/>
    <dgm:cxn modelId="{D92D14E7-BE0B-4759-BB13-40868CEF2BEF}" type="presParOf" srcId="{1CA7F82E-CB66-4B55-B347-7927D39F8A2A}" destId="{DA219D0B-A209-47B9-B354-807E1DF7EDB6}" srcOrd="0" destOrd="0" presId="urn:microsoft.com/office/officeart/2005/8/layout/process1"/>
    <dgm:cxn modelId="{5BF20C4F-3685-46FE-814A-2CC976A7FA36}" type="presParOf" srcId="{1CA7F82E-CB66-4B55-B347-7927D39F8A2A}" destId="{C58094FD-C2F3-43E9-8C78-BBAB634BA0F1}" srcOrd="1" destOrd="0" presId="urn:microsoft.com/office/officeart/2005/8/layout/process1"/>
    <dgm:cxn modelId="{D74CCD75-4478-47CF-981D-40200639D0BD}" type="presParOf" srcId="{C58094FD-C2F3-43E9-8C78-BBAB634BA0F1}" destId="{E78B8929-B0C6-4F50-8000-EFB1BA047C3A}" srcOrd="0" destOrd="0" presId="urn:microsoft.com/office/officeart/2005/8/layout/process1"/>
    <dgm:cxn modelId="{73E2AAE6-3411-4139-ADF1-5114DCAB3D7B}" type="presParOf" srcId="{1CA7F82E-CB66-4B55-B347-7927D39F8A2A}" destId="{7DB7ECD7-FF40-4AA6-BA4E-7B5A34D0E7C2}" srcOrd="2" destOrd="0" presId="urn:microsoft.com/office/officeart/2005/8/layout/process1"/>
    <dgm:cxn modelId="{7A18828F-836A-45D5-9FC3-8E589F9898DA}" type="presParOf" srcId="{1CA7F82E-CB66-4B55-B347-7927D39F8A2A}" destId="{52A0ACEC-AC79-4097-8CF3-EB78D433749C}" srcOrd="3" destOrd="0" presId="urn:microsoft.com/office/officeart/2005/8/layout/process1"/>
    <dgm:cxn modelId="{D1617AA6-C735-4999-8377-467192BC29F5}" type="presParOf" srcId="{52A0ACEC-AC79-4097-8CF3-EB78D433749C}" destId="{F59055A8-B96D-4301-930B-728DC9F40DB7}" srcOrd="0" destOrd="0" presId="urn:microsoft.com/office/officeart/2005/8/layout/process1"/>
    <dgm:cxn modelId="{76F903CD-6648-4E4D-8A8A-104FDA9E2815}" type="presParOf" srcId="{1CA7F82E-CB66-4B55-B347-7927D39F8A2A}" destId="{BCD1FDF6-20F2-4D3E-9EC4-C1A840D309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B6041F-8049-4084-9E9C-76D0B4C21A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165480-905B-45C7-BB77-626A0FE5BF57}">
      <dgm:prSet phldrT="[Text]"/>
      <dgm:spPr/>
      <dgm:t>
        <a:bodyPr/>
        <a:lstStyle/>
        <a:p>
          <a:r>
            <a:rPr lang="en-SG" dirty="0" smtClean="0"/>
            <a:t>Plan()</a:t>
          </a:r>
          <a:endParaRPr lang="en-SG" dirty="0"/>
        </a:p>
      </dgm:t>
    </dgm:pt>
    <dgm:pt modelId="{D8962654-B7B2-41F1-AF8A-9D0EC80F2AFD}" type="parTrans" cxnId="{F6D436CD-8425-4997-833A-8D1D9C09A3A4}">
      <dgm:prSet/>
      <dgm:spPr/>
      <dgm:t>
        <a:bodyPr/>
        <a:lstStyle/>
        <a:p>
          <a:endParaRPr lang="en-SG"/>
        </a:p>
      </dgm:t>
    </dgm:pt>
    <dgm:pt modelId="{316E6EC9-1B79-4BF6-B114-0037902EAA54}" type="sibTrans" cxnId="{F6D436CD-8425-4997-833A-8D1D9C09A3A4}">
      <dgm:prSet/>
      <dgm:spPr/>
      <dgm:t>
        <a:bodyPr/>
        <a:lstStyle/>
        <a:p>
          <a:endParaRPr lang="en-SG"/>
        </a:p>
      </dgm:t>
    </dgm:pt>
    <dgm:pt modelId="{B2A1750D-B19F-4D0C-B661-70AB87973479}">
      <dgm:prSet phldrT="[Text]"/>
      <dgm:spPr/>
      <dgm:t>
        <a:bodyPr/>
        <a:lstStyle/>
        <a:p>
          <a:r>
            <a:rPr lang="en-SG" dirty="0" smtClean="0"/>
            <a:t>Validate()</a:t>
          </a:r>
          <a:endParaRPr lang="en-SG" dirty="0"/>
        </a:p>
      </dgm:t>
    </dgm:pt>
    <dgm:pt modelId="{2BC8643F-D85C-467E-AE4E-AF759A48355E}" type="parTrans" cxnId="{2457114B-BF26-4EDA-90C6-CDEC33F1E199}">
      <dgm:prSet/>
      <dgm:spPr/>
      <dgm:t>
        <a:bodyPr/>
        <a:lstStyle/>
        <a:p>
          <a:endParaRPr lang="en-SG"/>
        </a:p>
      </dgm:t>
    </dgm:pt>
    <dgm:pt modelId="{F8460E04-137F-40DB-A03A-CE44ED468E58}" type="sibTrans" cxnId="{2457114B-BF26-4EDA-90C6-CDEC33F1E199}">
      <dgm:prSet/>
      <dgm:spPr/>
      <dgm:t>
        <a:bodyPr/>
        <a:lstStyle/>
        <a:p>
          <a:endParaRPr lang="en-SG"/>
        </a:p>
      </dgm:t>
    </dgm:pt>
    <dgm:pt modelId="{94566E64-7400-4B98-92C2-D82B3B3F5F50}">
      <dgm:prSet phldrT="[Text]"/>
      <dgm:spPr/>
      <dgm:t>
        <a:bodyPr/>
        <a:lstStyle/>
        <a:p>
          <a:r>
            <a:rPr lang="en-SG" dirty="0" smtClean="0"/>
            <a:t>Execute()</a:t>
          </a:r>
          <a:endParaRPr lang="en-SG" dirty="0"/>
        </a:p>
      </dgm:t>
    </dgm:pt>
    <dgm:pt modelId="{FEA2783A-2582-4ED9-8C98-43C89E8463C0}" type="parTrans" cxnId="{8723E076-E18B-48D5-BF81-025EFCA992E3}">
      <dgm:prSet/>
      <dgm:spPr/>
      <dgm:t>
        <a:bodyPr/>
        <a:lstStyle/>
        <a:p>
          <a:endParaRPr lang="en-SG"/>
        </a:p>
      </dgm:t>
    </dgm:pt>
    <dgm:pt modelId="{223D8D88-AA54-4141-947E-FAA1A21E68CC}" type="sibTrans" cxnId="{8723E076-E18B-48D5-BF81-025EFCA992E3}">
      <dgm:prSet/>
      <dgm:spPr/>
      <dgm:t>
        <a:bodyPr/>
        <a:lstStyle/>
        <a:p>
          <a:endParaRPr lang="en-SG"/>
        </a:p>
      </dgm:t>
    </dgm:pt>
    <dgm:pt modelId="{1CA7F82E-CB66-4B55-B347-7927D39F8A2A}" type="pres">
      <dgm:prSet presAssocID="{86B6041F-8049-4084-9E9C-76D0B4C21AFC}" presName="Name0" presStyleCnt="0">
        <dgm:presLayoutVars>
          <dgm:dir/>
          <dgm:resizeHandles val="exact"/>
        </dgm:presLayoutVars>
      </dgm:prSet>
      <dgm:spPr/>
    </dgm:pt>
    <dgm:pt modelId="{DA219D0B-A209-47B9-B354-807E1DF7EDB6}" type="pres">
      <dgm:prSet presAssocID="{46165480-905B-45C7-BB77-626A0FE5BF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58094FD-C2F3-43E9-8C78-BBAB634BA0F1}" type="pres">
      <dgm:prSet presAssocID="{316E6EC9-1B79-4BF6-B114-0037902EAA54}" presName="sibTrans" presStyleLbl="sibTrans2D1" presStyleIdx="0" presStyleCnt="2"/>
      <dgm:spPr/>
    </dgm:pt>
    <dgm:pt modelId="{E78B8929-B0C6-4F50-8000-EFB1BA047C3A}" type="pres">
      <dgm:prSet presAssocID="{316E6EC9-1B79-4BF6-B114-0037902EAA54}" presName="connectorText" presStyleLbl="sibTrans2D1" presStyleIdx="0" presStyleCnt="2"/>
      <dgm:spPr/>
    </dgm:pt>
    <dgm:pt modelId="{7DB7ECD7-FF40-4AA6-BA4E-7B5A34D0E7C2}" type="pres">
      <dgm:prSet presAssocID="{B2A1750D-B19F-4D0C-B661-70AB87973479}" presName="node" presStyleLbl="node1" presStyleIdx="1" presStyleCnt="3">
        <dgm:presLayoutVars>
          <dgm:bulletEnabled val="1"/>
        </dgm:presLayoutVars>
      </dgm:prSet>
      <dgm:spPr/>
    </dgm:pt>
    <dgm:pt modelId="{52A0ACEC-AC79-4097-8CF3-EB78D433749C}" type="pres">
      <dgm:prSet presAssocID="{F8460E04-137F-40DB-A03A-CE44ED468E58}" presName="sibTrans" presStyleLbl="sibTrans2D1" presStyleIdx="1" presStyleCnt="2"/>
      <dgm:spPr/>
    </dgm:pt>
    <dgm:pt modelId="{F59055A8-B96D-4301-930B-728DC9F40DB7}" type="pres">
      <dgm:prSet presAssocID="{F8460E04-137F-40DB-A03A-CE44ED468E58}" presName="connectorText" presStyleLbl="sibTrans2D1" presStyleIdx="1" presStyleCnt="2"/>
      <dgm:spPr/>
    </dgm:pt>
    <dgm:pt modelId="{BCD1FDF6-20F2-4D3E-9EC4-C1A840D30996}" type="pres">
      <dgm:prSet presAssocID="{94566E64-7400-4B98-92C2-D82B3B3F5F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7DD1F54-ECB1-43F9-8D7D-4394963191D8}" type="presOf" srcId="{94566E64-7400-4B98-92C2-D82B3B3F5F50}" destId="{BCD1FDF6-20F2-4D3E-9EC4-C1A840D30996}" srcOrd="0" destOrd="0" presId="urn:microsoft.com/office/officeart/2005/8/layout/process1"/>
    <dgm:cxn modelId="{9F61B9DD-0D7C-4403-96C6-CE95A911C825}" type="presOf" srcId="{86B6041F-8049-4084-9E9C-76D0B4C21AFC}" destId="{1CA7F82E-CB66-4B55-B347-7927D39F8A2A}" srcOrd="0" destOrd="0" presId="urn:microsoft.com/office/officeart/2005/8/layout/process1"/>
    <dgm:cxn modelId="{0C10A427-AA5A-4935-ACC2-A4EE3D21AFEF}" type="presOf" srcId="{B2A1750D-B19F-4D0C-B661-70AB87973479}" destId="{7DB7ECD7-FF40-4AA6-BA4E-7B5A34D0E7C2}" srcOrd="0" destOrd="0" presId="urn:microsoft.com/office/officeart/2005/8/layout/process1"/>
    <dgm:cxn modelId="{F6D436CD-8425-4997-833A-8D1D9C09A3A4}" srcId="{86B6041F-8049-4084-9E9C-76D0B4C21AFC}" destId="{46165480-905B-45C7-BB77-626A0FE5BF57}" srcOrd="0" destOrd="0" parTransId="{D8962654-B7B2-41F1-AF8A-9D0EC80F2AFD}" sibTransId="{316E6EC9-1B79-4BF6-B114-0037902EAA54}"/>
    <dgm:cxn modelId="{4A20C9D8-6F7C-481F-8077-39C30A789A1F}" type="presOf" srcId="{F8460E04-137F-40DB-A03A-CE44ED468E58}" destId="{F59055A8-B96D-4301-930B-728DC9F40DB7}" srcOrd="1" destOrd="0" presId="urn:microsoft.com/office/officeart/2005/8/layout/process1"/>
    <dgm:cxn modelId="{2457114B-BF26-4EDA-90C6-CDEC33F1E199}" srcId="{86B6041F-8049-4084-9E9C-76D0B4C21AFC}" destId="{B2A1750D-B19F-4D0C-B661-70AB87973479}" srcOrd="1" destOrd="0" parTransId="{2BC8643F-D85C-467E-AE4E-AF759A48355E}" sibTransId="{F8460E04-137F-40DB-A03A-CE44ED468E58}"/>
    <dgm:cxn modelId="{B52DE0DB-66DE-49EA-ABB4-09885AC3B7C2}" type="presOf" srcId="{F8460E04-137F-40DB-A03A-CE44ED468E58}" destId="{52A0ACEC-AC79-4097-8CF3-EB78D433749C}" srcOrd="0" destOrd="0" presId="urn:microsoft.com/office/officeart/2005/8/layout/process1"/>
    <dgm:cxn modelId="{F40AAF38-5D9D-4DEE-9FC8-A79F15DF34CA}" type="presOf" srcId="{316E6EC9-1B79-4BF6-B114-0037902EAA54}" destId="{E78B8929-B0C6-4F50-8000-EFB1BA047C3A}" srcOrd="1" destOrd="0" presId="urn:microsoft.com/office/officeart/2005/8/layout/process1"/>
    <dgm:cxn modelId="{8723E076-E18B-48D5-BF81-025EFCA992E3}" srcId="{86B6041F-8049-4084-9E9C-76D0B4C21AFC}" destId="{94566E64-7400-4B98-92C2-D82B3B3F5F50}" srcOrd="2" destOrd="0" parTransId="{FEA2783A-2582-4ED9-8C98-43C89E8463C0}" sibTransId="{223D8D88-AA54-4141-947E-FAA1A21E68CC}"/>
    <dgm:cxn modelId="{BE9B33AA-6CF1-437F-93C8-5EF2792A2D9A}" type="presOf" srcId="{46165480-905B-45C7-BB77-626A0FE5BF57}" destId="{DA219D0B-A209-47B9-B354-807E1DF7EDB6}" srcOrd="0" destOrd="0" presId="urn:microsoft.com/office/officeart/2005/8/layout/process1"/>
    <dgm:cxn modelId="{B00AC107-BCF7-4E52-A165-1BABABAE7260}" type="presOf" srcId="{316E6EC9-1B79-4BF6-B114-0037902EAA54}" destId="{C58094FD-C2F3-43E9-8C78-BBAB634BA0F1}" srcOrd="0" destOrd="0" presId="urn:microsoft.com/office/officeart/2005/8/layout/process1"/>
    <dgm:cxn modelId="{167F4C4E-EC09-4AB7-9D82-CD672E195991}" type="presParOf" srcId="{1CA7F82E-CB66-4B55-B347-7927D39F8A2A}" destId="{DA219D0B-A209-47B9-B354-807E1DF7EDB6}" srcOrd="0" destOrd="0" presId="urn:microsoft.com/office/officeart/2005/8/layout/process1"/>
    <dgm:cxn modelId="{128C4B71-33A4-44A9-B0BA-E6B7257A9F9A}" type="presParOf" srcId="{1CA7F82E-CB66-4B55-B347-7927D39F8A2A}" destId="{C58094FD-C2F3-43E9-8C78-BBAB634BA0F1}" srcOrd="1" destOrd="0" presId="urn:microsoft.com/office/officeart/2005/8/layout/process1"/>
    <dgm:cxn modelId="{1F05A8C1-9B5F-4783-A627-D9CE84C80A18}" type="presParOf" srcId="{C58094FD-C2F3-43E9-8C78-BBAB634BA0F1}" destId="{E78B8929-B0C6-4F50-8000-EFB1BA047C3A}" srcOrd="0" destOrd="0" presId="urn:microsoft.com/office/officeart/2005/8/layout/process1"/>
    <dgm:cxn modelId="{BE31C317-7FE3-436C-B3B7-FC252EE5E122}" type="presParOf" srcId="{1CA7F82E-CB66-4B55-B347-7927D39F8A2A}" destId="{7DB7ECD7-FF40-4AA6-BA4E-7B5A34D0E7C2}" srcOrd="2" destOrd="0" presId="urn:microsoft.com/office/officeart/2005/8/layout/process1"/>
    <dgm:cxn modelId="{CA85BACA-6E41-4F65-9714-C3C432063164}" type="presParOf" srcId="{1CA7F82E-CB66-4B55-B347-7927D39F8A2A}" destId="{52A0ACEC-AC79-4097-8CF3-EB78D433749C}" srcOrd="3" destOrd="0" presId="urn:microsoft.com/office/officeart/2005/8/layout/process1"/>
    <dgm:cxn modelId="{1E810157-8B3C-4A06-919E-5F309D9619E7}" type="presParOf" srcId="{52A0ACEC-AC79-4097-8CF3-EB78D433749C}" destId="{F59055A8-B96D-4301-930B-728DC9F40DB7}" srcOrd="0" destOrd="0" presId="urn:microsoft.com/office/officeart/2005/8/layout/process1"/>
    <dgm:cxn modelId="{7056CCB7-BEE4-48AA-AC0D-2DF301A137AB}" type="presParOf" srcId="{1CA7F82E-CB66-4B55-B347-7927D39F8A2A}" destId="{BCD1FDF6-20F2-4D3E-9EC4-C1A840D309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16D085-2C4A-4A61-A2B0-29EDB02803A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2B60C1-5FF4-4766-B2D3-8DBD23B0D142}">
      <dgm:prSet phldrT="[Text]"/>
      <dgm:spPr/>
      <dgm:t>
        <a:bodyPr/>
        <a:lstStyle/>
        <a:p>
          <a:r>
            <a:rPr lang="en-SG" dirty="0" smtClean="0"/>
            <a:t>Move One Step</a:t>
          </a:r>
          <a:endParaRPr lang="en-SG" dirty="0"/>
        </a:p>
      </dgm:t>
    </dgm:pt>
    <dgm:pt modelId="{EDD5BA94-829B-4588-99EA-AC61C25A1C21}" type="parTrans" cxnId="{45DE8EDB-D521-471A-9353-C2F5857DBA06}">
      <dgm:prSet/>
      <dgm:spPr/>
      <dgm:t>
        <a:bodyPr/>
        <a:lstStyle/>
        <a:p>
          <a:endParaRPr lang="en-SG"/>
        </a:p>
      </dgm:t>
    </dgm:pt>
    <dgm:pt modelId="{61DFDF04-00B7-410D-9F2D-00700B347F3F}" type="sibTrans" cxnId="{45DE8EDB-D521-471A-9353-C2F5857DBA06}">
      <dgm:prSet/>
      <dgm:spPr/>
      <dgm:t>
        <a:bodyPr/>
        <a:lstStyle/>
        <a:p>
          <a:endParaRPr lang="en-SG"/>
        </a:p>
      </dgm:t>
    </dgm:pt>
    <dgm:pt modelId="{6A3C3CFE-36C4-4AAB-86E0-2DAB94CD2521}">
      <dgm:prSet phldrT="[Text]"/>
      <dgm:spPr/>
      <dgm:t>
        <a:bodyPr/>
        <a:lstStyle/>
        <a:p>
          <a:r>
            <a:rPr lang="en-SG" dirty="0" err="1" smtClean="0"/>
            <a:t>EndMove</a:t>
          </a:r>
          <a:r>
            <a:rPr lang="en-SG" dirty="0" smtClean="0"/>
            <a:t> [ ] </a:t>
          </a:r>
          <a:r>
            <a:rPr lang="en-SG" dirty="0" err="1" smtClean="0"/>
            <a:t>MoveAgain</a:t>
          </a:r>
          <a:endParaRPr lang="en-SG" dirty="0"/>
        </a:p>
      </dgm:t>
    </dgm:pt>
    <dgm:pt modelId="{91245E00-E10E-4714-B35A-0BF61D972778}" type="parTrans" cxnId="{66E6F391-1DF6-43AA-A37E-F2C0EF99DD70}">
      <dgm:prSet/>
      <dgm:spPr/>
      <dgm:t>
        <a:bodyPr/>
        <a:lstStyle/>
        <a:p>
          <a:endParaRPr lang="en-SG"/>
        </a:p>
      </dgm:t>
    </dgm:pt>
    <dgm:pt modelId="{80994F90-C59B-4D8C-9AF4-E0A69AC83D5B}" type="sibTrans" cxnId="{66E6F391-1DF6-43AA-A37E-F2C0EF99DD70}">
      <dgm:prSet/>
      <dgm:spPr/>
      <dgm:t>
        <a:bodyPr/>
        <a:lstStyle/>
        <a:p>
          <a:endParaRPr lang="en-SG"/>
        </a:p>
      </dgm:t>
    </dgm:pt>
    <dgm:pt modelId="{C491E617-E82B-4057-A82C-BC42FC74D8E9}" type="pres">
      <dgm:prSet presAssocID="{D416D085-2C4A-4A61-A2B0-29EDB02803A7}" presName="Name0" presStyleCnt="0">
        <dgm:presLayoutVars>
          <dgm:dir/>
          <dgm:resizeHandles val="exact"/>
        </dgm:presLayoutVars>
      </dgm:prSet>
      <dgm:spPr/>
    </dgm:pt>
    <dgm:pt modelId="{088A0E22-7FFA-4A9C-8359-CC13C3E20D9B}" type="pres">
      <dgm:prSet presAssocID="{742B60C1-5FF4-4766-B2D3-8DBD23B0D1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0F1EC08-9551-4D41-8FBC-B787BBED6FFC}" type="pres">
      <dgm:prSet presAssocID="{61DFDF04-00B7-410D-9F2D-00700B347F3F}" presName="sibTrans" presStyleLbl="sibTrans2D1" presStyleIdx="0" presStyleCnt="1"/>
      <dgm:spPr/>
    </dgm:pt>
    <dgm:pt modelId="{B58B8AE8-4513-4A34-B9A9-A89ED3FFC0F2}" type="pres">
      <dgm:prSet presAssocID="{61DFDF04-00B7-410D-9F2D-00700B347F3F}" presName="connectorText" presStyleLbl="sibTrans2D1" presStyleIdx="0" presStyleCnt="1"/>
      <dgm:spPr/>
    </dgm:pt>
    <dgm:pt modelId="{3216CEC9-B06B-49FB-AA19-7658411F5F54}" type="pres">
      <dgm:prSet presAssocID="{6A3C3CFE-36C4-4AAB-86E0-2DAB94CD252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E42EC72C-15CD-430E-93A0-9549806BAE67}" type="presOf" srcId="{D416D085-2C4A-4A61-A2B0-29EDB02803A7}" destId="{C491E617-E82B-4057-A82C-BC42FC74D8E9}" srcOrd="0" destOrd="0" presId="urn:microsoft.com/office/officeart/2005/8/layout/process1"/>
    <dgm:cxn modelId="{66E6F391-1DF6-43AA-A37E-F2C0EF99DD70}" srcId="{D416D085-2C4A-4A61-A2B0-29EDB02803A7}" destId="{6A3C3CFE-36C4-4AAB-86E0-2DAB94CD2521}" srcOrd="1" destOrd="0" parTransId="{91245E00-E10E-4714-B35A-0BF61D972778}" sibTransId="{80994F90-C59B-4D8C-9AF4-E0A69AC83D5B}"/>
    <dgm:cxn modelId="{71BCAC52-523E-4135-AE46-D6BA62A0822C}" type="presOf" srcId="{61DFDF04-00B7-410D-9F2D-00700B347F3F}" destId="{80F1EC08-9551-4D41-8FBC-B787BBED6FFC}" srcOrd="0" destOrd="0" presId="urn:microsoft.com/office/officeart/2005/8/layout/process1"/>
    <dgm:cxn modelId="{AAAC69D0-38B4-4EEF-AA93-95CA09BF6F72}" type="presOf" srcId="{61DFDF04-00B7-410D-9F2D-00700B347F3F}" destId="{B58B8AE8-4513-4A34-B9A9-A89ED3FFC0F2}" srcOrd="1" destOrd="0" presId="urn:microsoft.com/office/officeart/2005/8/layout/process1"/>
    <dgm:cxn modelId="{45DE8EDB-D521-471A-9353-C2F5857DBA06}" srcId="{D416D085-2C4A-4A61-A2B0-29EDB02803A7}" destId="{742B60C1-5FF4-4766-B2D3-8DBD23B0D142}" srcOrd="0" destOrd="0" parTransId="{EDD5BA94-829B-4588-99EA-AC61C25A1C21}" sibTransId="{61DFDF04-00B7-410D-9F2D-00700B347F3F}"/>
    <dgm:cxn modelId="{D4DEC602-B5B1-4F8A-8252-1FEC5B6712EB}" type="presOf" srcId="{6A3C3CFE-36C4-4AAB-86E0-2DAB94CD2521}" destId="{3216CEC9-B06B-49FB-AA19-7658411F5F54}" srcOrd="0" destOrd="0" presId="urn:microsoft.com/office/officeart/2005/8/layout/process1"/>
    <dgm:cxn modelId="{B0268C7E-DB87-4B8D-A731-FDBEEFBD3286}" type="presOf" srcId="{742B60C1-5FF4-4766-B2D3-8DBD23B0D142}" destId="{088A0E22-7FFA-4A9C-8359-CC13C3E20D9B}" srcOrd="0" destOrd="0" presId="urn:microsoft.com/office/officeart/2005/8/layout/process1"/>
    <dgm:cxn modelId="{ED247C95-9880-4D41-BE1F-D6C375A448FA}" type="presParOf" srcId="{C491E617-E82B-4057-A82C-BC42FC74D8E9}" destId="{088A0E22-7FFA-4A9C-8359-CC13C3E20D9B}" srcOrd="0" destOrd="0" presId="urn:microsoft.com/office/officeart/2005/8/layout/process1"/>
    <dgm:cxn modelId="{06BA202E-34F9-461C-8F1A-339E701BE721}" type="presParOf" srcId="{C491E617-E82B-4057-A82C-BC42FC74D8E9}" destId="{80F1EC08-9551-4D41-8FBC-B787BBED6FFC}" srcOrd="1" destOrd="0" presId="urn:microsoft.com/office/officeart/2005/8/layout/process1"/>
    <dgm:cxn modelId="{5D9BE6BA-7401-48D9-8CFA-BB0275203A5B}" type="presParOf" srcId="{80F1EC08-9551-4D41-8FBC-B787BBED6FFC}" destId="{B58B8AE8-4513-4A34-B9A9-A89ED3FFC0F2}" srcOrd="0" destOrd="0" presId="urn:microsoft.com/office/officeart/2005/8/layout/process1"/>
    <dgm:cxn modelId="{E857E5C1-78D3-4264-A011-1BADC15E338C}" type="presParOf" srcId="{C491E617-E82B-4057-A82C-BC42FC74D8E9}" destId="{3216CEC9-B06B-49FB-AA19-7658411F5F5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16D085-2C4A-4A61-A2B0-29EDB02803A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2B60C1-5FF4-4766-B2D3-8DBD23B0D142}">
      <dgm:prSet phldrT="[Text]"/>
      <dgm:spPr/>
      <dgm:t>
        <a:bodyPr/>
        <a:lstStyle/>
        <a:p>
          <a:r>
            <a:rPr lang="en-SG" dirty="0" smtClean="0"/>
            <a:t>Move One Step</a:t>
          </a:r>
          <a:endParaRPr lang="en-SG" dirty="0"/>
        </a:p>
      </dgm:t>
    </dgm:pt>
    <dgm:pt modelId="{EDD5BA94-829B-4588-99EA-AC61C25A1C21}" type="parTrans" cxnId="{45DE8EDB-D521-471A-9353-C2F5857DBA06}">
      <dgm:prSet/>
      <dgm:spPr/>
      <dgm:t>
        <a:bodyPr/>
        <a:lstStyle/>
        <a:p>
          <a:endParaRPr lang="en-SG"/>
        </a:p>
      </dgm:t>
    </dgm:pt>
    <dgm:pt modelId="{61DFDF04-00B7-410D-9F2D-00700B347F3F}" type="sibTrans" cxnId="{45DE8EDB-D521-471A-9353-C2F5857DBA06}">
      <dgm:prSet/>
      <dgm:spPr/>
      <dgm:t>
        <a:bodyPr/>
        <a:lstStyle/>
        <a:p>
          <a:endParaRPr lang="en-SG"/>
        </a:p>
      </dgm:t>
    </dgm:pt>
    <dgm:pt modelId="{6A3C3CFE-36C4-4AAB-86E0-2DAB94CD2521}">
      <dgm:prSet phldrT="[Text]"/>
      <dgm:spPr/>
      <dgm:t>
        <a:bodyPr/>
        <a:lstStyle/>
        <a:p>
          <a:r>
            <a:rPr lang="en-SG" dirty="0" err="1" smtClean="0"/>
            <a:t>EndMove</a:t>
          </a:r>
          <a:endParaRPr lang="en-SG" dirty="0"/>
        </a:p>
      </dgm:t>
    </dgm:pt>
    <dgm:pt modelId="{91245E00-E10E-4714-B35A-0BF61D972778}" type="parTrans" cxnId="{66E6F391-1DF6-43AA-A37E-F2C0EF99DD70}">
      <dgm:prSet/>
      <dgm:spPr/>
      <dgm:t>
        <a:bodyPr/>
        <a:lstStyle/>
        <a:p>
          <a:endParaRPr lang="en-SG"/>
        </a:p>
      </dgm:t>
    </dgm:pt>
    <dgm:pt modelId="{80994F90-C59B-4D8C-9AF4-E0A69AC83D5B}" type="sibTrans" cxnId="{66E6F391-1DF6-43AA-A37E-F2C0EF99DD70}">
      <dgm:prSet/>
      <dgm:spPr/>
      <dgm:t>
        <a:bodyPr/>
        <a:lstStyle/>
        <a:p>
          <a:endParaRPr lang="en-SG"/>
        </a:p>
      </dgm:t>
    </dgm:pt>
    <dgm:pt modelId="{C491E617-E82B-4057-A82C-BC42FC74D8E9}" type="pres">
      <dgm:prSet presAssocID="{D416D085-2C4A-4A61-A2B0-29EDB02803A7}" presName="Name0" presStyleCnt="0">
        <dgm:presLayoutVars>
          <dgm:dir/>
          <dgm:resizeHandles val="exact"/>
        </dgm:presLayoutVars>
      </dgm:prSet>
      <dgm:spPr/>
    </dgm:pt>
    <dgm:pt modelId="{088A0E22-7FFA-4A9C-8359-CC13C3E20D9B}" type="pres">
      <dgm:prSet presAssocID="{742B60C1-5FF4-4766-B2D3-8DBD23B0D1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0F1EC08-9551-4D41-8FBC-B787BBED6FFC}" type="pres">
      <dgm:prSet presAssocID="{61DFDF04-00B7-410D-9F2D-00700B347F3F}" presName="sibTrans" presStyleLbl="sibTrans2D1" presStyleIdx="0" presStyleCnt="1"/>
      <dgm:spPr/>
    </dgm:pt>
    <dgm:pt modelId="{B58B8AE8-4513-4A34-B9A9-A89ED3FFC0F2}" type="pres">
      <dgm:prSet presAssocID="{61DFDF04-00B7-410D-9F2D-00700B347F3F}" presName="connectorText" presStyleLbl="sibTrans2D1" presStyleIdx="0" presStyleCnt="1"/>
      <dgm:spPr/>
    </dgm:pt>
    <dgm:pt modelId="{3216CEC9-B06B-49FB-AA19-7658411F5F54}" type="pres">
      <dgm:prSet presAssocID="{6A3C3CFE-36C4-4AAB-86E0-2DAB94CD252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7D6B29C-5E46-4AF1-AECE-045543F73F41}" type="presOf" srcId="{6A3C3CFE-36C4-4AAB-86E0-2DAB94CD2521}" destId="{3216CEC9-B06B-49FB-AA19-7658411F5F54}" srcOrd="0" destOrd="0" presId="urn:microsoft.com/office/officeart/2005/8/layout/process1"/>
    <dgm:cxn modelId="{45DE8EDB-D521-471A-9353-C2F5857DBA06}" srcId="{D416D085-2C4A-4A61-A2B0-29EDB02803A7}" destId="{742B60C1-5FF4-4766-B2D3-8DBD23B0D142}" srcOrd="0" destOrd="0" parTransId="{EDD5BA94-829B-4588-99EA-AC61C25A1C21}" sibTransId="{61DFDF04-00B7-410D-9F2D-00700B347F3F}"/>
    <dgm:cxn modelId="{C1FDBDDF-61DC-4436-92F6-36CABE4F15CA}" type="presOf" srcId="{D416D085-2C4A-4A61-A2B0-29EDB02803A7}" destId="{C491E617-E82B-4057-A82C-BC42FC74D8E9}" srcOrd="0" destOrd="0" presId="urn:microsoft.com/office/officeart/2005/8/layout/process1"/>
    <dgm:cxn modelId="{ACD709F9-DE97-4FE8-8479-AE569F6C833A}" type="presOf" srcId="{742B60C1-5FF4-4766-B2D3-8DBD23B0D142}" destId="{088A0E22-7FFA-4A9C-8359-CC13C3E20D9B}" srcOrd="0" destOrd="0" presId="urn:microsoft.com/office/officeart/2005/8/layout/process1"/>
    <dgm:cxn modelId="{66E6F391-1DF6-43AA-A37E-F2C0EF99DD70}" srcId="{D416D085-2C4A-4A61-A2B0-29EDB02803A7}" destId="{6A3C3CFE-36C4-4AAB-86E0-2DAB94CD2521}" srcOrd="1" destOrd="0" parTransId="{91245E00-E10E-4714-B35A-0BF61D972778}" sibTransId="{80994F90-C59B-4D8C-9AF4-E0A69AC83D5B}"/>
    <dgm:cxn modelId="{6CEC9204-B9AF-43C9-8E8C-B895395AF590}" type="presOf" srcId="{61DFDF04-00B7-410D-9F2D-00700B347F3F}" destId="{B58B8AE8-4513-4A34-B9A9-A89ED3FFC0F2}" srcOrd="1" destOrd="0" presId="urn:microsoft.com/office/officeart/2005/8/layout/process1"/>
    <dgm:cxn modelId="{F62379C8-AE84-47A1-AE5A-EF59EBA2C5AC}" type="presOf" srcId="{61DFDF04-00B7-410D-9F2D-00700B347F3F}" destId="{80F1EC08-9551-4D41-8FBC-B787BBED6FFC}" srcOrd="0" destOrd="0" presId="urn:microsoft.com/office/officeart/2005/8/layout/process1"/>
    <dgm:cxn modelId="{8248E9E1-FAED-42FF-99C8-BE14F750823A}" type="presParOf" srcId="{C491E617-E82B-4057-A82C-BC42FC74D8E9}" destId="{088A0E22-7FFA-4A9C-8359-CC13C3E20D9B}" srcOrd="0" destOrd="0" presId="urn:microsoft.com/office/officeart/2005/8/layout/process1"/>
    <dgm:cxn modelId="{77EA7B96-3DAF-4044-BCB0-61EAF78EF892}" type="presParOf" srcId="{C491E617-E82B-4057-A82C-BC42FC74D8E9}" destId="{80F1EC08-9551-4D41-8FBC-B787BBED6FFC}" srcOrd="1" destOrd="0" presId="urn:microsoft.com/office/officeart/2005/8/layout/process1"/>
    <dgm:cxn modelId="{185FF33C-42C2-421B-9DEC-57045C21C857}" type="presParOf" srcId="{80F1EC08-9551-4D41-8FBC-B787BBED6FFC}" destId="{B58B8AE8-4513-4A34-B9A9-A89ED3FFC0F2}" srcOrd="0" destOrd="0" presId="urn:microsoft.com/office/officeart/2005/8/layout/process1"/>
    <dgm:cxn modelId="{36E1C073-5583-4798-B8B9-8B5518659902}" type="presParOf" srcId="{C491E617-E82B-4057-A82C-BC42FC74D8E9}" destId="{3216CEC9-B06B-49FB-AA19-7658411F5F5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16D085-2C4A-4A61-A2B0-29EDB02803A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42B60C1-5FF4-4766-B2D3-8DBD23B0D142}">
      <dgm:prSet phldrT="[Text]"/>
      <dgm:spPr/>
      <dgm:t>
        <a:bodyPr/>
        <a:lstStyle/>
        <a:p>
          <a:r>
            <a:rPr lang="en-SG" dirty="0" err="1" smtClean="0"/>
            <a:t>MoveUpOnce</a:t>
          </a:r>
          <a:r>
            <a:rPr lang="en-SG" dirty="0" smtClean="0"/>
            <a:t>      [ ] </a:t>
          </a:r>
          <a:r>
            <a:rPr lang="en-SG" smtClean="0"/>
            <a:t>MoveUpTwice [ </a:t>
          </a:r>
          <a:r>
            <a:rPr lang="en-SG" dirty="0" smtClean="0"/>
            <a:t>] </a:t>
          </a:r>
          <a:r>
            <a:rPr lang="en-SG" dirty="0" err="1" smtClean="0"/>
            <a:t>EatDiagonal</a:t>
          </a:r>
          <a:endParaRPr lang="en-SG" dirty="0"/>
        </a:p>
      </dgm:t>
    </dgm:pt>
    <dgm:pt modelId="{EDD5BA94-829B-4588-99EA-AC61C25A1C21}" type="parTrans" cxnId="{45DE8EDB-D521-471A-9353-C2F5857DBA06}">
      <dgm:prSet/>
      <dgm:spPr/>
      <dgm:t>
        <a:bodyPr/>
        <a:lstStyle/>
        <a:p>
          <a:endParaRPr lang="en-SG"/>
        </a:p>
      </dgm:t>
    </dgm:pt>
    <dgm:pt modelId="{61DFDF04-00B7-410D-9F2D-00700B347F3F}" type="sibTrans" cxnId="{45DE8EDB-D521-471A-9353-C2F5857DBA06}">
      <dgm:prSet/>
      <dgm:spPr/>
      <dgm:t>
        <a:bodyPr/>
        <a:lstStyle/>
        <a:p>
          <a:endParaRPr lang="en-SG"/>
        </a:p>
      </dgm:t>
    </dgm:pt>
    <dgm:pt modelId="{6A3C3CFE-36C4-4AAB-86E0-2DAB94CD2521}">
      <dgm:prSet phldrT="[Text]"/>
      <dgm:spPr/>
      <dgm:t>
        <a:bodyPr/>
        <a:lstStyle/>
        <a:p>
          <a:r>
            <a:rPr lang="en-SG" dirty="0" err="1" smtClean="0"/>
            <a:t>EndMove</a:t>
          </a:r>
          <a:endParaRPr lang="en-SG" dirty="0"/>
        </a:p>
      </dgm:t>
    </dgm:pt>
    <dgm:pt modelId="{91245E00-E10E-4714-B35A-0BF61D972778}" type="parTrans" cxnId="{66E6F391-1DF6-43AA-A37E-F2C0EF99DD70}">
      <dgm:prSet/>
      <dgm:spPr/>
      <dgm:t>
        <a:bodyPr/>
        <a:lstStyle/>
        <a:p>
          <a:endParaRPr lang="en-SG"/>
        </a:p>
      </dgm:t>
    </dgm:pt>
    <dgm:pt modelId="{80994F90-C59B-4D8C-9AF4-E0A69AC83D5B}" type="sibTrans" cxnId="{66E6F391-1DF6-43AA-A37E-F2C0EF99DD70}">
      <dgm:prSet/>
      <dgm:spPr/>
      <dgm:t>
        <a:bodyPr/>
        <a:lstStyle/>
        <a:p>
          <a:endParaRPr lang="en-SG"/>
        </a:p>
      </dgm:t>
    </dgm:pt>
    <dgm:pt modelId="{C491E617-E82B-4057-A82C-BC42FC74D8E9}" type="pres">
      <dgm:prSet presAssocID="{D416D085-2C4A-4A61-A2B0-29EDB02803A7}" presName="Name0" presStyleCnt="0">
        <dgm:presLayoutVars>
          <dgm:dir/>
          <dgm:resizeHandles val="exact"/>
        </dgm:presLayoutVars>
      </dgm:prSet>
      <dgm:spPr/>
    </dgm:pt>
    <dgm:pt modelId="{088A0E22-7FFA-4A9C-8359-CC13C3E20D9B}" type="pres">
      <dgm:prSet presAssocID="{742B60C1-5FF4-4766-B2D3-8DBD23B0D1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0F1EC08-9551-4D41-8FBC-B787BBED6FFC}" type="pres">
      <dgm:prSet presAssocID="{61DFDF04-00B7-410D-9F2D-00700B347F3F}" presName="sibTrans" presStyleLbl="sibTrans2D1" presStyleIdx="0" presStyleCnt="1"/>
      <dgm:spPr/>
    </dgm:pt>
    <dgm:pt modelId="{B58B8AE8-4513-4A34-B9A9-A89ED3FFC0F2}" type="pres">
      <dgm:prSet presAssocID="{61DFDF04-00B7-410D-9F2D-00700B347F3F}" presName="connectorText" presStyleLbl="sibTrans2D1" presStyleIdx="0" presStyleCnt="1"/>
      <dgm:spPr/>
    </dgm:pt>
    <dgm:pt modelId="{3216CEC9-B06B-49FB-AA19-7658411F5F54}" type="pres">
      <dgm:prSet presAssocID="{6A3C3CFE-36C4-4AAB-86E0-2DAB94CD252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D552F173-16CD-492D-AC5B-53D600FCF2EE}" type="presOf" srcId="{6A3C3CFE-36C4-4AAB-86E0-2DAB94CD2521}" destId="{3216CEC9-B06B-49FB-AA19-7658411F5F54}" srcOrd="0" destOrd="0" presId="urn:microsoft.com/office/officeart/2005/8/layout/process1"/>
    <dgm:cxn modelId="{45DE8EDB-D521-471A-9353-C2F5857DBA06}" srcId="{D416D085-2C4A-4A61-A2B0-29EDB02803A7}" destId="{742B60C1-5FF4-4766-B2D3-8DBD23B0D142}" srcOrd="0" destOrd="0" parTransId="{EDD5BA94-829B-4588-99EA-AC61C25A1C21}" sibTransId="{61DFDF04-00B7-410D-9F2D-00700B347F3F}"/>
    <dgm:cxn modelId="{64EADCDB-C46F-4187-AE1A-2689E44CD1CC}" type="presOf" srcId="{D416D085-2C4A-4A61-A2B0-29EDB02803A7}" destId="{C491E617-E82B-4057-A82C-BC42FC74D8E9}" srcOrd="0" destOrd="0" presId="urn:microsoft.com/office/officeart/2005/8/layout/process1"/>
    <dgm:cxn modelId="{66E6F391-1DF6-43AA-A37E-F2C0EF99DD70}" srcId="{D416D085-2C4A-4A61-A2B0-29EDB02803A7}" destId="{6A3C3CFE-36C4-4AAB-86E0-2DAB94CD2521}" srcOrd="1" destOrd="0" parTransId="{91245E00-E10E-4714-B35A-0BF61D972778}" sibTransId="{80994F90-C59B-4D8C-9AF4-E0A69AC83D5B}"/>
    <dgm:cxn modelId="{5227E214-A331-41C4-B5AB-8208BD3233DB}" type="presOf" srcId="{61DFDF04-00B7-410D-9F2D-00700B347F3F}" destId="{80F1EC08-9551-4D41-8FBC-B787BBED6FFC}" srcOrd="0" destOrd="0" presId="urn:microsoft.com/office/officeart/2005/8/layout/process1"/>
    <dgm:cxn modelId="{4038DDFA-9756-406C-8334-B20194849F04}" type="presOf" srcId="{61DFDF04-00B7-410D-9F2D-00700B347F3F}" destId="{B58B8AE8-4513-4A34-B9A9-A89ED3FFC0F2}" srcOrd="1" destOrd="0" presId="urn:microsoft.com/office/officeart/2005/8/layout/process1"/>
    <dgm:cxn modelId="{50116F7B-FA6D-472B-A4F5-68E73B3660CB}" type="presOf" srcId="{742B60C1-5FF4-4766-B2D3-8DBD23B0D142}" destId="{088A0E22-7FFA-4A9C-8359-CC13C3E20D9B}" srcOrd="0" destOrd="0" presId="urn:microsoft.com/office/officeart/2005/8/layout/process1"/>
    <dgm:cxn modelId="{4913AC94-D546-4DC9-A15D-94326F488317}" type="presParOf" srcId="{C491E617-E82B-4057-A82C-BC42FC74D8E9}" destId="{088A0E22-7FFA-4A9C-8359-CC13C3E20D9B}" srcOrd="0" destOrd="0" presId="urn:microsoft.com/office/officeart/2005/8/layout/process1"/>
    <dgm:cxn modelId="{A6602585-2066-43F7-B11D-7D35F3064392}" type="presParOf" srcId="{C491E617-E82B-4057-A82C-BC42FC74D8E9}" destId="{80F1EC08-9551-4D41-8FBC-B787BBED6FFC}" srcOrd="1" destOrd="0" presId="urn:microsoft.com/office/officeart/2005/8/layout/process1"/>
    <dgm:cxn modelId="{C61595B4-8A08-4557-A06D-8A82B82B9B9B}" type="presParOf" srcId="{80F1EC08-9551-4D41-8FBC-B787BBED6FFC}" destId="{B58B8AE8-4513-4A34-B9A9-A89ED3FFC0F2}" srcOrd="0" destOrd="0" presId="urn:microsoft.com/office/officeart/2005/8/layout/process1"/>
    <dgm:cxn modelId="{373FBA31-0778-4541-9B5A-5AC76C80E250}" type="presParOf" srcId="{C491E617-E82B-4057-A82C-BC42FC74D8E9}" destId="{3216CEC9-B06B-49FB-AA19-7658411F5F5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19D0B-A209-47B9-B354-807E1DF7EDB6}">
      <dsp:nvSpPr>
        <dsp:cNvPr id="0" name=""/>
        <dsp:cNvSpPr/>
      </dsp:nvSpPr>
      <dsp:spPr>
        <a:xfrm>
          <a:off x="5357" y="0"/>
          <a:ext cx="1601390" cy="946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900" kern="1200" dirty="0" err="1" smtClean="0"/>
            <a:t>WhiteMove</a:t>
          </a:r>
          <a:r>
            <a:rPr lang="en-SG" sz="1900" kern="1200" dirty="0" smtClean="0"/>
            <a:t>()</a:t>
          </a:r>
          <a:endParaRPr lang="en-SG" sz="1900" kern="1200" dirty="0"/>
        </a:p>
      </dsp:txBody>
      <dsp:txXfrm>
        <a:off x="33069" y="27712"/>
        <a:ext cx="1545966" cy="890726"/>
      </dsp:txXfrm>
    </dsp:sp>
    <dsp:sp modelId="{C58094FD-C2F3-43E9-8C78-BBAB634BA0F1}">
      <dsp:nvSpPr>
        <dsp:cNvPr id="0" name=""/>
        <dsp:cNvSpPr/>
      </dsp:nvSpPr>
      <dsp:spPr>
        <a:xfrm>
          <a:off x="1766887" y="27450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600" kern="1200"/>
        </a:p>
      </dsp:txBody>
      <dsp:txXfrm>
        <a:off x="1766887" y="353931"/>
        <a:ext cx="237646" cy="238286"/>
      </dsp:txXfrm>
    </dsp:sp>
    <dsp:sp modelId="{7DB7ECD7-FF40-4AA6-BA4E-7B5A34D0E7C2}">
      <dsp:nvSpPr>
        <dsp:cNvPr id="0" name=""/>
        <dsp:cNvSpPr/>
      </dsp:nvSpPr>
      <dsp:spPr>
        <a:xfrm>
          <a:off x="2247304" y="0"/>
          <a:ext cx="1601390" cy="946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900" kern="1200" dirty="0" err="1" smtClean="0"/>
            <a:t>BlackMove</a:t>
          </a:r>
          <a:r>
            <a:rPr lang="en-SG" sz="1900" kern="1200" dirty="0" smtClean="0"/>
            <a:t>()</a:t>
          </a:r>
          <a:endParaRPr lang="en-SG" sz="1900" kern="1200" dirty="0"/>
        </a:p>
      </dsp:txBody>
      <dsp:txXfrm>
        <a:off x="2275016" y="27712"/>
        <a:ext cx="1545966" cy="890726"/>
      </dsp:txXfrm>
    </dsp:sp>
    <dsp:sp modelId="{52A0ACEC-AC79-4097-8CF3-EB78D433749C}">
      <dsp:nvSpPr>
        <dsp:cNvPr id="0" name=""/>
        <dsp:cNvSpPr/>
      </dsp:nvSpPr>
      <dsp:spPr>
        <a:xfrm>
          <a:off x="4008834" y="27450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600" kern="1200"/>
        </a:p>
      </dsp:txBody>
      <dsp:txXfrm>
        <a:off x="4008834" y="353931"/>
        <a:ext cx="237646" cy="238286"/>
      </dsp:txXfrm>
    </dsp:sp>
    <dsp:sp modelId="{BCD1FDF6-20F2-4D3E-9EC4-C1A840D30996}">
      <dsp:nvSpPr>
        <dsp:cNvPr id="0" name=""/>
        <dsp:cNvSpPr/>
      </dsp:nvSpPr>
      <dsp:spPr>
        <a:xfrm>
          <a:off x="4489251" y="0"/>
          <a:ext cx="1601390" cy="946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900" kern="1200" dirty="0" smtClean="0"/>
            <a:t>Game()</a:t>
          </a:r>
          <a:endParaRPr lang="en-SG" sz="1900" kern="1200" dirty="0"/>
        </a:p>
      </dsp:txBody>
      <dsp:txXfrm>
        <a:off x="4516963" y="27712"/>
        <a:ext cx="1545966" cy="890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19D0B-A209-47B9-B354-807E1DF7EDB6}">
      <dsp:nvSpPr>
        <dsp:cNvPr id="0" name=""/>
        <dsp:cNvSpPr/>
      </dsp:nvSpPr>
      <dsp:spPr>
        <a:xfrm>
          <a:off x="5357" y="0"/>
          <a:ext cx="1601390" cy="946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Plan()</a:t>
          </a:r>
          <a:endParaRPr lang="en-SG" sz="2400" kern="1200" dirty="0"/>
        </a:p>
      </dsp:txBody>
      <dsp:txXfrm>
        <a:off x="33069" y="27712"/>
        <a:ext cx="1545966" cy="890726"/>
      </dsp:txXfrm>
    </dsp:sp>
    <dsp:sp modelId="{C58094FD-C2F3-43E9-8C78-BBAB634BA0F1}">
      <dsp:nvSpPr>
        <dsp:cNvPr id="0" name=""/>
        <dsp:cNvSpPr/>
      </dsp:nvSpPr>
      <dsp:spPr>
        <a:xfrm>
          <a:off x="1766887" y="27450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800" kern="1200"/>
        </a:p>
      </dsp:txBody>
      <dsp:txXfrm>
        <a:off x="1766887" y="353931"/>
        <a:ext cx="237646" cy="238286"/>
      </dsp:txXfrm>
    </dsp:sp>
    <dsp:sp modelId="{7DB7ECD7-FF40-4AA6-BA4E-7B5A34D0E7C2}">
      <dsp:nvSpPr>
        <dsp:cNvPr id="0" name=""/>
        <dsp:cNvSpPr/>
      </dsp:nvSpPr>
      <dsp:spPr>
        <a:xfrm>
          <a:off x="2247304" y="0"/>
          <a:ext cx="1601390" cy="946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Validate()</a:t>
          </a:r>
          <a:endParaRPr lang="en-SG" sz="2400" kern="1200" dirty="0"/>
        </a:p>
      </dsp:txBody>
      <dsp:txXfrm>
        <a:off x="2275016" y="27712"/>
        <a:ext cx="1545966" cy="890726"/>
      </dsp:txXfrm>
    </dsp:sp>
    <dsp:sp modelId="{52A0ACEC-AC79-4097-8CF3-EB78D433749C}">
      <dsp:nvSpPr>
        <dsp:cNvPr id="0" name=""/>
        <dsp:cNvSpPr/>
      </dsp:nvSpPr>
      <dsp:spPr>
        <a:xfrm>
          <a:off x="4008834" y="27450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800" kern="1200"/>
        </a:p>
      </dsp:txBody>
      <dsp:txXfrm>
        <a:off x="4008834" y="353931"/>
        <a:ext cx="237646" cy="238286"/>
      </dsp:txXfrm>
    </dsp:sp>
    <dsp:sp modelId="{BCD1FDF6-20F2-4D3E-9EC4-C1A840D30996}">
      <dsp:nvSpPr>
        <dsp:cNvPr id="0" name=""/>
        <dsp:cNvSpPr/>
      </dsp:nvSpPr>
      <dsp:spPr>
        <a:xfrm>
          <a:off x="4489251" y="0"/>
          <a:ext cx="1601390" cy="946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400" kern="1200" dirty="0" smtClean="0"/>
            <a:t>Execute()</a:t>
          </a:r>
          <a:endParaRPr lang="en-SG" sz="2400" kern="1200" dirty="0"/>
        </a:p>
      </dsp:txBody>
      <dsp:txXfrm>
        <a:off x="4516963" y="27712"/>
        <a:ext cx="1545966" cy="890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A0E22-7FFA-4A9C-8359-CC13C3E20D9B}">
      <dsp:nvSpPr>
        <dsp:cNvPr id="0" name=""/>
        <dsp:cNvSpPr/>
      </dsp:nvSpPr>
      <dsp:spPr>
        <a:xfrm>
          <a:off x="1034" y="234514"/>
          <a:ext cx="2206754" cy="1324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 smtClean="0"/>
            <a:t>Move One Step</a:t>
          </a:r>
          <a:endParaRPr lang="en-SG" sz="2800" kern="1200" dirty="0"/>
        </a:p>
      </dsp:txBody>
      <dsp:txXfrm>
        <a:off x="39814" y="273294"/>
        <a:ext cx="2129194" cy="1246492"/>
      </dsp:txXfrm>
    </dsp:sp>
    <dsp:sp modelId="{80F1EC08-9551-4D41-8FBC-B787BBED6FFC}">
      <dsp:nvSpPr>
        <dsp:cNvPr id="0" name=""/>
        <dsp:cNvSpPr/>
      </dsp:nvSpPr>
      <dsp:spPr>
        <a:xfrm>
          <a:off x="2428465" y="622903"/>
          <a:ext cx="467832" cy="547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200" kern="1200"/>
        </a:p>
      </dsp:txBody>
      <dsp:txXfrm>
        <a:off x="2428465" y="732358"/>
        <a:ext cx="327482" cy="328365"/>
      </dsp:txXfrm>
    </dsp:sp>
    <dsp:sp modelId="{3216CEC9-B06B-49FB-AA19-7658411F5F54}">
      <dsp:nvSpPr>
        <dsp:cNvPr id="0" name=""/>
        <dsp:cNvSpPr/>
      </dsp:nvSpPr>
      <dsp:spPr>
        <a:xfrm>
          <a:off x="3090491" y="234514"/>
          <a:ext cx="2206754" cy="1324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 err="1" smtClean="0"/>
            <a:t>EndMove</a:t>
          </a:r>
          <a:r>
            <a:rPr lang="en-SG" sz="2800" kern="1200" dirty="0" smtClean="0"/>
            <a:t> [ ] </a:t>
          </a:r>
          <a:r>
            <a:rPr lang="en-SG" sz="2800" kern="1200" dirty="0" err="1" smtClean="0"/>
            <a:t>MoveAgain</a:t>
          </a:r>
          <a:endParaRPr lang="en-SG" sz="2800" kern="1200" dirty="0"/>
        </a:p>
      </dsp:txBody>
      <dsp:txXfrm>
        <a:off x="3129271" y="273294"/>
        <a:ext cx="2129194" cy="124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A0E22-7FFA-4A9C-8359-CC13C3E20D9B}">
      <dsp:nvSpPr>
        <dsp:cNvPr id="0" name=""/>
        <dsp:cNvSpPr/>
      </dsp:nvSpPr>
      <dsp:spPr>
        <a:xfrm>
          <a:off x="1034" y="234514"/>
          <a:ext cx="2206754" cy="1324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400" kern="1200" dirty="0" smtClean="0"/>
            <a:t>Move One Step</a:t>
          </a:r>
          <a:endParaRPr lang="en-SG" sz="3400" kern="1200" dirty="0"/>
        </a:p>
      </dsp:txBody>
      <dsp:txXfrm>
        <a:off x="39814" y="273294"/>
        <a:ext cx="2129194" cy="1246492"/>
      </dsp:txXfrm>
    </dsp:sp>
    <dsp:sp modelId="{80F1EC08-9551-4D41-8FBC-B787BBED6FFC}">
      <dsp:nvSpPr>
        <dsp:cNvPr id="0" name=""/>
        <dsp:cNvSpPr/>
      </dsp:nvSpPr>
      <dsp:spPr>
        <a:xfrm>
          <a:off x="2428465" y="622903"/>
          <a:ext cx="467832" cy="547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2400" kern="1200"/>
        </a:p>
      </dsp:txBody>
      <dsp:txXfrm>
        <a:off x="2428465" y="732358"/>
        <a:ext cx="327482" cy="328365"/>
      </dsp:txXfrm>
    </dsp:sp>
    <dsp:sp modelId="{3216CEC9-B06B-49FB-AA19-7658411F5F54}">
      <dsp:nvSpPr>
        <dsp:cNvPr id="0" name=""/>
        <dsp:cNvSpPr/>
      </dsp:nvSpPr>
      <dsp:spPr>
        <a:xfrm>
          <a:off x="3090491" y="234514"/>
          <a:ext cx="2206754" cy="1324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3400" kern="1200" dirty="0" err="1" smtClean="0"/>
            <a:t>EndMove</a:t>
          </a:r>
          <a:endParaRPr lang="en-SG" sz="3400" kern="1200" dirty="0"/>
        </a:p>
      </dsp:txBody>
      <dsp:txXfrm>
        <a:off x="3129271" y="273294"/>
        <a:ext cx="2129194" cy="124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A0E22-7FFA-4A9C-8359-CC13C3E20D9B}">
      <dsp:nvSpPr>
        <dsp:cNvPr id="0" name=""/>
        <dsp:cNvSpPr/>
      </dsp:nvSpPr>
      <dsp:spPr>
        <a:xfrm>
          <a:off x="1034" y="234514"/>
          <a:ext cx="2206754" cy="1324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err="1" smtClean="0"/>
            <a:t>MoveUpOnce</a:t>
          </a:r>
          <a:r>
            <a:rPr lang="en-SG" sz="2000" kern="1200" dirty="0" smtClean="0"/>
            <a:t>      [ ] </a:t>
          </a:r>
          <a:r>
            <a:rPr lang="en-SG" sz="2000" kern="1200" smtClean="0"/>
            <a:t>MoveUpTwice [ </a:t>
          </a:r>
          <a:r>
            <a:rPr lang="en-SG" sz="2000" kern="1200" dirty="0" smtClean="0"/>
            <a:t>] </a:t>
          </a:r>
          <a:r>
            <a:rPr lang="en-SG" sz="2000" kern="1200" dirty="0" err="1" smtClean="0"/>
            <a:t>EatDiagonal</a:t>
          </a:r>
          <a:endParaRPr lang="en-SG" sz="2000" kern="1200" dirty="0"/>
        </a:p>
      </dsp:txBody>
      <dsp:txXfrm>
        <a:off x="39814" y="273294"/>
        <a:ext cx="2129194" cy="1246492"/>
      </dsp:txXfrm>
    </dsp:sp>
    <dsp:sp modelId="{80F1EC08-9551-4D41-8FBC-B787BBED6FFC}">
      <dsp:nvSpPr>
        <dsp:cNvPr id="0" name=""/>
        <dsp:cNvSpPr/>
      </dsp:nvSpPr>
      <dsp:spPr>
        <a:xfrm>
          <a:off x="2428465" y="622903"/>
          <a:ext cx="467832" cy="547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SG" sz="1600" kern="1200"/>
        </a:p>
      </dsp:txBody>
      <dsp:txXfrm>
        <a:off x="2428465" y="732358"/>
        <a:ext cx="327482" cy="328365"/>
      </dsp:txXfrm>
    </dsp:sp>
    <dsp:sp modelId="{3216CEC9-B06B-49FB-AA19-7658411F5F54}">
      <dsp:nvSpPr>
        <dsp:cNvPr id="0" name=""/>
        <dsp:cNvSpPr/>
      </dsp:nvSpPr>
      <dsp:spPr>
        <a:xfrm>
          <a:off x="3090491" y="234514"/>
          <a:ext cx="2206754" cy="1324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000" kern="1200" dirty="0" err="1" smtClean="0"/>
            <a:t>EndMove</a:t>
          </a:r>
          <a:endParaRPr lang="en-SG" sz="2000" kern="1200" dirty="0"/>
        </a:p>
      </dsp:txBody>
      <dsp:txXfrm>
        <a:off x="3129271" y="273294"/>
        <a:ext cx="2129194" cy="124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94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0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392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SG" dirty="0" smtClean="0"/>
              <a:t>We realised</a:t>
            </a:r>
            <a:r>
              <a:rPr lang="en-SG" baseline="0" dirty="0" smtClean="0"/>
              <a:t> that the pawn was special…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35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773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766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SG" dirty="0" smtClean="0"/>
              <a:t>Group it into its</a:t>
            </a:r>
            <a:r>
              <a:rPr lang="en-SG" baseline="0" dirty="0" smtClean="0"/>
              <a:t> own group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853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534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84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0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64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14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Not</a:t>
            </a:r>
            <a:r>
              <a:rPr lang="en-SG" baseline="0" dirty="0" smtClean="0"/>
              <a:t> an entire game as we had initially planned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871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Homework for entire team =&gt; model the movement of a king in a 3 by 3 chess board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319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SG" dirty="0" smtClean="0"/>
              <a:t>Big picture of the flow</a:t>
            </a:r>
            <a:r>
              <a:rPr lang="en-SG" baseline="0" dirty="0" smtClean="0"/>
              <a:t> of the game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62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SG" dirty="0" smtClean="0"/>
              <a:t>Grouping them on commonality of their movements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61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93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SG" dirty="0" smtClean="0"/>
              <a:t>Move</a:t>
            </a:r>
            <a:r>
              <a:rPr lang="en-SG" baseline="0" dirty="0" smtClean="0"/>
              <a:t> Continuous, Move Once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81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5QwKcymGoM?start=42&amp;end=100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T5QwKcymGo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0"/>
              <a:t>Modeling process: moveContinuous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0237120"/>
              </p:ext>
            </p:extLst>
          </p:nvPr>
        </p:nvGraphicFramePr>
        <p:xfrm>
          <a:off x="2964656" y="1664494"/>
          <a:ext cx="5298281" cy="179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2925" y="2393156"/>
            <a:ext cx="471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 smtClean="0"/>
              <a:t>MoveContinuous</a:t>
            </a:r>
            <a:r>
              <a:rPr lang="en-SG" sz="2000" dirty="0" smtClean="0"/>
              <a:t> = </a:t>
            </a:r>
            <a:endParaRPr lang="en-SG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8A0E22-7FFA-4A9C-8359-CC13C3E20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88A0E22-7FFA-4A9C-8359-CC13C3E20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F1EC08-9551-4D41-8FBC-B787BBED6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80F1EC08-9551-4D41-8FBC-B787BBED6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216CEC9-B06B-49FB-AA19-7658411F5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3216CEC9-B06B-49FB-AA19-7658411F5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0"/>
              <a:t>Modeling process: moveOnce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532925" y="2393156"/>
            <a:ext cx="471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 smtClean="0"/>
              <a:t>MoveOnce</a:t>
            </a:r>
            <a:r>
              <a:rPr lang="en-SG" sz="2000" dirty="0" smtClean="0"/>
              <a:t> = </a:t>
            </a:r>
            <a:endParaRPr lang="en-SG" sz="2000" dirty="0"/>
          </a:p>
        </p:txBody>
      </p:sp>
      <p:graphicFrame>
        <p:nvGraphicFramePr>
          <p:cNvPr id="6" name="Diagram 2"/>
          <p:cNvGraphicFramePr/>
          <p:nvPr>
            <p:extLst>
              <p:ext uri="{D42A27DB-BD31-4B8C-83A1-F6EECF244321}">
                <p14:modId xmlns:p14="http://schemas.microsoft.com/office/powerpoint/2010/main" val="1599500429"/>
              </p:ext>
            </p:extLst>
          </p:nvPr>
        </p:nvGraphicFramePr>
        <p:xfrm>
          <a:off x="2964656" y="1664494"/>
          <a:ext cx="5298281" cy="179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8A0E22-7FFA-4A9C-8359-CC13C3E20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88A0E22-7FFA-4A9C-8359-CC13C3E20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F1EC08-9551-4D41-8FBC-B787BBED6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0F1EC08-9551-4D41-8FBC-B787BBED6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16CEC9-B06B-49FB-AA19-7658411F5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3216CEC9-B06B-49FB-AA19-7658411F5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926205314588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-513540" y="978386"/>
            <a:ext cx="4105468" cy="416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4870938" y="1063378"/>
            <a:ext cx="3815862" cy="383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Modelling the pieces</a:t>
            </a:r>
          </a:p>
        </p:txBody>
      </p:sp>
      <p:pic>
        <p:nvPicPr>
          <p:cNvPr id="6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1" r="85705"/>
          <a:stretch/>
        </p:blipFill>
        <p:spPr bwMode="auto">
          <a:xfrm>
            <a:off x="1539194" y="1969476"/>
            <a:ext cx="680794" cy="12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1" t="22311"/>
          <a:stretch/>
        </p:blipFill>
        <p:spPr bwMode="auto">
          <a:xfrm>
            <a:off x="912416" y="3427230"/>
            <a:ext cx="793383" cy="14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8966"/>
          <a:stretch/>
        </p:blipFill>
        <p:spPr bwMode="auto">
          <a:xfrm>
            <a:off x="616117" y="1361951"/>
            <a:ext cx="81768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8" r="50505"/>
          <a:stretch/>
        </p:blipFill>
        <p:spPr bwMode="auto">
          <a:xfrm>
            <a:off x="6281944" y="1478999"/>
            <a:ext cx="870439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2" t="11487" r="34444"/>
          <a:stretch/>
        </p:blipFill>
        <p:spPr bwMode="auto">
          <a:xfrm>
            <a:off x="5363309" y="2195388"/>
            <a:ext cx="808892" cy="167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7" t="23547" r="16351"/>
          <a:stretch/>
        </p:blipFill>
        <p:spPr bwMode="auto">
          <a:xfrm>
            <a:off x="7152383" y="2532855"/>
            <a:ext cx="879231" cy="14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334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926205314546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>
            <a:spLocks/>
          </p:cNvSpPr>
          <p:nvPr/>
        </p:nvSpPr>
        <p:spPr>
          <a:xfrm>
            <a:off x="-513540" y="978386"/>
            <a:ext cx="4105468" cy="416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4870938" y="1063378"/>
            <a:ext cx="3815862" cy="383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Modelling the pieces</a:t>
            </a:r>
          </a:p>
        </p:txBody>
      </p:sp>
      <p:pic>
        <p:nvPicPr>
          <p:cNvPr id="6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1" r="85705"/>
          <a:stretch/>
        </p:blipFill>
        <p:spPr bwMode="auto">
          <a:xfrm>
            <a:off x="1539194" y="1969476"/>
            <a:ext cx="680794" cy="12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1" t="22311"/>
          <a:stretch/>
        </p:blipFill>
        <p:spPr bwMode="auto">
          <a:xfrm>
            <a:off x="912416" y="3427230"/>
            <a:ext cx="793383" cy="14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8966"/>
          <a:stretch/>
        </p:blipFill>
        <p:spPr bwMode="auto">
          <a:xfrm>
            <a:off x="616117" y="1361951"/>
            <a:ext cx="81768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8" r="50505"/>
          <a:stretch/>
        </p:blipFill>
        <p:spPr bwMode="auto">
          <a:xfrm>
            <a:off x="6281944" y="1478999"/>
            <a:ext cx="870439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2" t="11487" r="34444"/>
          <a:stretch/>
        </p:blipFill>
        <p:spPr bwMode="auto">
          <a:xfrm>
            <a:off x="5363309" y="2195388"/>
            <a:ext cx="808892" cy="167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7" t="23547" r="16351"/>
          <a:stretch/>
        </p:blipFill>
        <p:spPr bwMode="auto">
          <a:xfrm>
            <a:off x="7152383" y="2532855"/>
            <a:ext cx="879231" cy="14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PIndicator20140926205314619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4027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94991 0.01390385 -0.02694991 0.01390385 -0.05389983 0.02780769 E" pathEditMode="relative" ptsTypes="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76509" y="71521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687877 0.1330364 0.09687877 0.1330364 0.1937575 0.2660729 E" pathEditMode="relative" ptsTypes="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707847 -0.09012979 0.02707847 -0.09012979 0.05415694 -0.1802596 E" pathEditMode="relative" ptsTypes="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90426 0.07302947 -0.01590426 0.07302947 -0.03180851 0.1460589 E" pathEditMode="relative" ptsTypes="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926205314588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940918" y="3034259"/>
            <a:ext cx="1450804" cy="198968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-524198" y="1714500"/>
            <a:ext cx="3141064" cy="2978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4870938" y="1063378"/>
            <a:ext cx="3815862" cy="383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Modelling the pieces</a:t>
            </a:r>
          </a:p>
        </p:txBody>
      </p:sp>
      <p:pic>
        <p:nvPicPr>
          <p:cNvPr id="6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1" r="85705"/>
          <a:stretch/>
        </p:blipFill>
        <p:spPr bwMode="auto">
          <a:xfrm>
            <a:off x="3310913" y="3338022"/>
            <a:ext cx="680794" cy="12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1" t="22311"/>
          <a:stretch/>
        </p:blipFill>
        <p:spPr bwMode="auto">
          <a:xfrm>
            <a:off x="1407627" y="2500065"/>
            <a:ext cx="793383" cy="14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8966"/>
          <a:stretch/>
        </p:blipFill>
        <p:spPr bwMode="auto">
          <a:xfrm>
            <a:off x="325260" y="2113205"/>
            <a:ext cx="81768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8" r="50505"/>
          <a:stretch/>
        </p:blipFill>
        <p:spPr bwMode="auto">
          <a:xfrm>
            <a:off x="6281944" y="1478999"/>
            <a:ext cx="870439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2" t="11487" r="34444"/>
          <a:stretch/>
        </p:blipFill>
        <p:spPr bwMode="auto">
          <a:xfrm>
            <a:off x="5363309" y="2195388"/>
            <a:ext cx="808892" cy="167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7" t="23547" r="16351"/>
          <a:stretch/>
        </p:blipFill>
        <p:spPr bwMode="auto">
          <a:xfrm>
            <a:off x="7152383" y="2532855"/>
            <a:ext cx="879231" cy="14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58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0"/>
              <a:t>Modeling process: movePawnOnce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925" y="2393156"/>
            <a:ext cx="471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 smtClean="0"/>
              <a:t>MovePawnOnce</a:t>
            </a:r>
            <a:r>
              <a:rPr lang="en-SG" sz="2000" dirty="0" smtClean="0"/>
              <a:t> = </a:t>
            </a:r>
            <a:endParaRPr lang="en-SG" sz="2000" dirty="0"/>
          </a:p>
        </p:txBody>
      </p:sp>
      <p:graphicFrame>
        <p:nvGraphicFramePr>
          <p:cNvPr id="5" name="Diagram 2"/>
          <p:cNvGraphicFramePr/>
          <p:nvPr>
            <p:extLst>
              <p:ext uri="{D42A27DB-BD31-4B8C-83A1-F6EECF244321}">
                <p14:modId xmlns:p14="http://schemas.microsoft.com/office/powerpoint/2010/main" val="721673733"/>
              </p:ext>
            </p:extLst>
          </p:nvPr>
        </p:nvGraphicFramePr>
        <p:xfrm>
          <a:off x="2964656" y="1664494"/>
          <a:ext cx="5298281" cy="179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8A0E22-7FFA-4A9C-8359-CC13C3E20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88A0E22-7FFA-4A9C-8359-CC13C3E20D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F1EC08-9551-4D41-8FBC-B787BBED6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0F1EC08-9551-4D41-8FBC-B787BBED6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16CEC9-B06B-49FB-AA19-7658411F5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216CEC9-B06B-49FB-AA19-7658411F5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Demo on PAT</a:t>
            </a:r>
            <a:endParaRPr lang="en-SG" dirty="0"/>
          </a:p>
        </p:txBody>
      </p:sp>
      <p:pic>
        <p:nvPicPr>
          <p:cNvPr id="2050" name="Picture 2" descr="http://www.visualphotos.com/photo/2x2737967/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0053"/>
            <a:ext cx="3402013" cy="236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Moving Forward (like a pawn)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SG" dirty="0" smtClean="0"/>
              <a:t>Modelling a check</a:t>
            </a:r>
          </a:p>
          <a:p>
            <a:pPr marL="457200" indent="-457200">
              <a:buFontTx/>
              <a:buChar char="-"/>
            </a:pPr>
            <a:r>
              <a:rPr lang="en-SG" dirty="0" smtClean="0"/>
              <a:t>Validating a move (uses the above)</a:t>
            </a:r>
          </a:p>
          <a:p>
            <a:pPr marL="457200" indent="-457200">
              <a:buFontTx/>
              <a:buChar char="-"/>
            </a:pPr>
            <a:r>
              <a:rPr lang="en-SG" dirty="0" smtClean="0"/>
              <a:t>Solution to one-move-mate</a:t>
            </a:r>
          </a:p>
          <a:p>
            <a:pPr marL="457200" indent="-457200">
              <a:buFontTx/>
              <a:buChar char="-"/>
            </a:pPr>
            <a:endParaRPr lang="en-SG" dirty="0"/>
          </a:p>
          <a:p>
            <a:pPr marL="457200" indent="-457200">
              <a:buFontTx/>
              <a:buChar char="-"/>
            </a:pPr>
            <a:endParaRPr lang="en-SG" dirty="0" smtClean="0"/>
          </a:p>
          <a:p>
            <a:pPr marL="457200" indent="-457200">
              <a:buFontTx/>
              <a:buChar char="-"/>
            </a:pPr>
            <a:endParaRPr lang="en-SG" dirty="0"/>
          </a:p>
          <a:p>
            <a:pPr marL="457200" indent="-457200">
              <a:buFontTx/>
              <a:buChar char="-"/>
            </a:pPr>
            <a:r>
              <a:rPr lang="en-SG" dirty="0" smtClean="0"/>
              <a:t>Hopefully… two-move-mate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18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Disclaimer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SG" dirty="0" smtClean="0"/>
              <a:t>No special moves like:</a:t>
            </a:r>
          </a:p>
          <a:p>
            <a:pPr marL="457200" indent="-457200">
              <a:buFontTx/>
              <a:buChar char="-"/>
            </a:pPr>
            <a:endParaRPr lang="en-SG" dirty="0" smtClean="0"/>
          </a:p>
          <a:p>
            <a:pPr marL="457200" lvl="2" indent="-457200">
              <a:buFontTx/>
              <a:buChar char="-"/>
            </a:pPr>
            <a:r>
              <a:rPr lang="en-SG" dirty="0" smtClean="0"/>
              <a:t>Castling (Queen or King)</a:t>
            </a:r>
          </a:p>
          <a:p>
            <a:pPr marL="457200" lvl="2" indent="-457200">
              <a:buFontTx/>
              <a:buChar char="-"/>
            </a:pPr>
            <a:r>
              <a:rPr lang="en-SG" dirty="0" smtClean="0"/>
              <a:t>En Passant (You don’t have to know it…)</a:t>
            </a:r>
          </a:p>
          <a:p>
            <a:pPr marL="457200" lvl="2" indent="-457200">
              <a:buFontTx/>
              <a:buChar char="-"/>
            </a:pPr>
            <a:r>
              <a:rPr lang="en-SG" dirty="0" smtClean="0"/>
              <a:t>Promotion</a:t>
            </a:r>
          </a:p>
        </p:txBody>
      </p:sp>
    </p:spTree>
    <p:extLst>
      <p:ext uri="{BB962C8B-B14F-4D97-AF65-F5344CB8AC3E}">
        <p14:creationId xmlns:p14="http://schemas.microsoft.com/office/powerpoint/2010/main" val="22038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What is chess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Modeling process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Overall picture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Movement of pieces</a:t>
            </a:r>
          </a:p>
          <a:p>
            <a:pPr marL="1371600" lvl="2" indent="-3810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MoveContinuous</a:t>
            </a:r>
          </a:p>
          <a:p>
            <a:pPr marL="1371600" lvl="2" indent="-3810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MoveOnce</a:t>
            </a:r>
          </a:p>
          <a:p>
            <a:pPr marL="1828800" lvl="3" indent="-3429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MovePawnOnce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Demonstration and sample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Moving-forward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Checkmate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--</a:t>
            </a:r>
            <a:r>
              <a:rPr lang="en" dirty="0" smtClean="0"/>
              <a:t>modelling </a:t>
            </a:r>
            <a:r>
              <a:rPr lang="en" dirty="0"/>
              <a:t>of chess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198" name="Picture 6" descr="http://drewsfoundation.org/wp-content/uploads/2012/03/thank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2" y="635793"/>
            <a:ext cx="5970894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92620413634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744093"/>
            <a:ext cx="7845552" cy="36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0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0"/>
              <a:t>What is chess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899" y="1231624"/>
            <a:ext cx="5074424" cy="339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+mj-lt"/>
              </a:rPr>
              <a:t>Problem Statement</a:t>
            </a:r>
            <a:endParaRPr lang="en-SG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1893094"/>
          </a:xfrm>
        </p:spPr>
        <p:txBody>
          <a:bodyPr/>
          <a:lstStyle/>
          <a:p>
            <a:endParaRPr lang="en-SG" dirty="0" smtClean="0">
              <a:latin typeface="+mj-lt"/>
            </a:endParaRPr>
          </a:p>
          <a:p>
            <a:r>
              <a:rPr lang="en-SG" dirty="0" smtClean="0">
                <a:latin typeface="+mj-lt"/>
              </a:rPr>
              <a:t>Model the chess board and solve chess puzzles involving one or two move checkmates</a:t>
            </a:r>
          </a:p>
          <a:p>
            <a:endParaRPr lang="en-SG" dirty="0">
              <a:latin typeface="+mj-lt"/>
            </a:endParaRPr>
          </a:p>
          <a:p>
            <a:endParaRPr lang="en-SG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639" y="4071372"/>
            <a:ext cx="39228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000" dirty="0" smtClean="0">
                <a:latin typeface="+mj-lt"/>
              </a:rPr>
              <a:t>(Not </a:t>
            </a:r>
            <a:r>
              <a:rPr lang="en-SG" sz="3000" dirty="0">
                <a:latin typeface="+mj-lt"/>
              </a:rPr>
              <a:t>an entire game!!)</a:t>
            </a:r>
          </a:p>
        </p:txBody>
      </p:sp>
      <p:pic>
        <p:nvPicPr>
          <p:cNvPr id="10242" name="Picture 2" descr="http://i.telegraph.co.uk/multimedia/archive/02506/CARLSEN_2_250645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29" y="1003487"/>
            <a:ext cx="6316458" cy="39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4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Our initial attempt</a:t>
            </a:r>
            <a:endParaRPr lang="en-SG" dirty="0"/>
          </a:p>
        </p:txBody>
      </p:sp>
      <p:pic>
        <p:nvPicPr>
          <p:cNvPr id="9218" name="Picture 2" descr="http://www.tigerlilov.com/sites/default/files/images/KingChe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51447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approach...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863425" y="2003350"/>
            <a:ext cx="7529700" cy="156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Game() </a:t>
            </a:r>
            <a:r>
              <a:rPr lang="en" sz="2400" dirty="0" smtClean="0"/>
              <a:t>=</a:t>
            </a:r>
            <a:endParaRPr lang="en" sz="2400" dirty="0"/>
          </a:p>
        </p:txBody>
      </p:sp>
      <p:sp>
        <p:nvSpPr>
          <p:cNvPr id="43" name="Shape 43"/>
          <p:cNvSpPr txBox="1"/>
          <p:nvPr/>
        </p:nvSpPr>
        <p:spPr>
          <a:xfrm>
            <a:off x="863425" y="2633650"/>
            <a:ext cx="8137199" cy="93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  <a:buNone/>
            </a:pPr>
            <a:endParaRPr lang="en" sz="2400" dirty="0" smtClean="0"/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Move</a:t>
            </a:r>
            <a:r>
              <a:rPr lang="en" sz="2400" dirty="0"/>
              <a:t>() </a:t>
            </a:r>
            <a:r>
              <a:rPr lang="en" sz="2400" dirty="0" smtClean="0"/>
              <a:t>=</a:t>
            </a:r>
            <a:endParaRPr lang="en" sz="24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212124"/>
              </p:ext>
            </p:extLst>
          </p:nvPr>
        </p:nvGraphicFramePr>
        <p:xfrm>
          <a:off x="2297125" y="1789906"/>
          <a:ext cx="6096000" cy="94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00024"/>
              </p:ext>
            </p:extLst>
          </p:nvPr>
        </p:nvGraphicFramePr>
        <p:xfrm>
          <a:off x="2297125" y="3171031"/>
          <a:ext cx="6096000" cy="94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219D0B-A209-47B9-B354-807E1DF7E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A219D0B-A209-47B9-B354-807E1DF7E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8094FD-C2F3-43E9-8C78-BBAB634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58094FD-C2F3-43E9-8C78-BBAB634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B7ECD7-FF40-4AA6-BA4E-7B5A34D0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7DB7ECD7-FF40-4AA6-BA4E-7B5A34D0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2A0ACEC-AC79-4097-8CF3-EB78D4337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52A0ACEC-AC79-4097-8CF3-EB78D4337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CD1FDF6-20F2-4D3E-9EC4-C1A840D309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BCD1FDF6-20F2-4D3E-9EC4-C1A840D309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219D0B-A209-47B9-B354-807E1DF7E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DA219D0B-A209-47B9-B354-807E1DF7E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094FD-C2F3-43E9-8C78-BBAB634BA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C58094FD-C2F3-43E9-8C78-BBAB634BA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B7ECD7-FF40-4AA6-BA4E-7B5A34D0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7DB7ECD7-FF40-4AA6-BA4E-7B5A34D0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A0ACEC-AC79-4097-8CF3-EB78D4337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52A0ACEC-AC79-4097-8CF3-EB78D4337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D1FDF6-20F2-4D3E-9EC4-C1A840D309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BCD1FDF6-20F2-4D3E-9EC4-C1A840D309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926204136218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Modelling the pieces</a:t>
            </a:r>
          </a:p>
        </p:txBody>
      </p:sp>
      <p:pic>
        <p:nvPicPr>
          <p:cNvPr id="6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1" r="85705"/>
          <a:stretch/>
        </p:blipFill>
        <p:spPr bwMode="auto">
          <a:xfrm>
            <a:off x="2141538" y="2101361"/>
            <a:ext cx="680794" cy="12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1" t="22311"/>
          <a:stretch/>
        </p:blipFill>
        <p:spPr bwMode="auto">
          <a:xfrm>
            <a:off x="4139193" y="2061672"/>
            <a:ext cx="793383" cy="14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8966"/>
          <a:stretch/>
        </p:blipFill>
        <p:spPr bwMode="auto">
          <a:xfrm>
            <a:off x="1024304" y="1493836"/>
            <a:ext cx="81768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8" r="50505"/>
          <a:stretch/>
        </p:blipFill>
        <p:spPr bwMode="auto">
          <a:xfrm>
            <a:off x="3121881" y="1862745"/>
            <a:ext cx="870439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2" t="11487" r="34444"/>
          <a:stretch/>
        </p:blipFill>
        <p:spPr bwMode="auto">
          <a:xfrm>
            <a:off x="5272212" y="1792164"/>
            <a:ext cx="808892" cy="167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7" t="23547" r="16351"/>
          <a:stretch/>
        </p:blipFill>
        <p:spPr bwMode="auto">
          <a:xfrm>
            <a:off x="6348047" y="2114427"/>
            <a:ext cx="879231" cy="14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9262041361884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Modelling the pieces</a:t>
            </a:r>
          </a:p>
        </p:txBody>
      </p:sp>
      <p:pic>
        <p:nvPicPr>
          <p:cNvPr id="6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1" r="85705"/>
          <a:stretch/>
        </p:blipFill>
        <p:spPr bwMode="auto">
          <a:xfrm>
            <a:off x="2141538" y="2101361"/>
            <a:ext cx="680794" cy="12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1" t="22311"/>
          <a:stretch/>
        </p:blipFill>
        <p:spPr bwMode="auto">
          <a:xfrm>
            <a:off x="4139193" y="2061672"/>
            <a:ext cx="793383" cy="14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8966"/>
          <a:stretch/>
        </p:blipFill>
        <p:spPr bwMode="auto">
          <a:xfrm>
            <a:off x="1024304" y="1493836"/>
            <a:ext cx="81768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8" r="50505"/>
          <a:stretch/>
        </p:blipFill>
        <p:spPr bwMode="auto">
          <a:xfrm>
            <a:off x="3121881" y="1862745"/>
            <a:ext cx="870439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2" t="11487" r="34444"/>
          <a:stretch/>
        </p:blipFill>
        <p:spPr bwMode="auto">
          <a:xfrm>
            <a:off x="5272212" y="1792164"/>
            <a:ext cx="808892" cy="167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7" t="23547" r="16351"/>
          <a:stretch/>
        </p:blipFill>
        <p:spPr bwMode="auto">
          <a:xfrm>
            <a:off x="6348047" y="2114427"/>
            <a:ext cx="879231" cy="14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PIndicator20140926204136266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7725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293657 -0.01282059 -0.03293657 -0.01282059 -0.06587315 -0.02564117 E" pathEditMode="relative" ptsTypes="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764423 0.132746 -0.1764423 0.132746 -0.3528847 0.265492 E" pathEditMode="relative" ptsTypes="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231994 -0.01282057 -0.02231994 -0.01282057 -0.04463987 -0.02564113 E" pathEditMode="relative" ptsTypes="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727944 -0.03730399 0.1727944 -0.03730399 0.3455887 -0.07460798 E" pathEditMode="relative" ptsTypes="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981253 0.03919744 0.004981253 0.03919744 0.009962506 0.07839487 E" pathEditMode="relative" ptsTypes="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398164 0.04067545 0.04398164 0.04067545 0.08796328 0.08135089 E" pathEditMode="relative" ptsTypes="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926204136219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-513540" y="978386"/>
            <a:ext cx="4105468" cy="4165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4870938" y="1063378"/>
            <a:ext cx="3815862" cy="383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Modelling the pieces</a:t>
            </a:r>
          </a:p>
        </p:txBody>
      </p:sp>
      <p:pic>
        <p:nvPicPr>
          <p:cNvPr id="6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1" r="85705"/>
          <a:stretch/>
        </p:blipFill>
        <p:spPr bwMode="auto">
          <a:xfrm>
            <a:off x="1539194" y="1969476"/>
            <a:ext cx="680794" cy="12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1" t="22311"/>
          <a:stretch/>
        </p:blipFill>
        <p:spPr bwMode="auto">
          <a:xfrm>
            <a:off x="912416" y="3427230"/>
            <a:ext cx="793383" cy="14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8966"/>
          <a:stretch/>
        </p:blipFill>
        <p:spPr bwMode="auto">
          <a:xfrm>
            <a:off x="616117" y="1361951"/>
            <a:ext cx="81768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8" r="50505"/>
          <a:stretch/>
        </p:blipFill>
        <p:spPr bwMode="auto">
          <a:xfrm>
            <a:off x="6281944" y="1478999"/>
            <a:ext cx="870439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2" t="11487" r="34444"/>
          <a:stretch/>
        </p:blipFill>
        <p:spPr bwMode="auto">
          <a:xfrm>
            <a:off x="5363309" y="2195388"/>
            <a:ext cx="808892" cy="167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hess pieces" descr="http://images.tradingphrases.com/images/P/CHESS901ChessPiec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7" t="23547" r="16351"/>
          <a:stretch/>
        </p:blipFill>
        <p:spPr bwMode="auto">
          <a:xfrm>
            <a:off x="7152383" y="2532855"/>
            <a:ext cx="879231" cy="14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35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238</Words>
  <Application>Microsoft Office PowerPoint</Application>
  <PresentationFormat>On-screen Show (16:9)</PresentationFormat>
  <Paragraphs>69</Paragraphs>
  <Slides>21</Slides>
  <Notes>17</Notes>
  <HiddenSlides>1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Wingdings</vt:lpstr>
      <vt:lpstr>light-gradient</vt:lpstr>
      <vt:lpstr>PowerPoint Presentation</vt:lpstr>
      <vt:lpstr>Checkmate</vt:lpstr>
      <vt:lpstr>What is chess</vt:lpstr>
      <vt:lpstr>Problem Statement</vt:lpstr>
      <vt:lpstr>Our initial attempt</vt:lpstr>
      <vt:lpstr>Our approach...</vt:lpstr>
      <vt:lpstr>Modelling the pieces</vt:lpstr>
      <vt:lpstr>Modelling the pieces</vt:lpstr>
      <vt:lpstr>Modelling the pieces</vt:lpstr>
      <vt:lpstr>Modeling process: moveContinuous</vt:lpstr>
      <vt:lpstr>Modeling process: moveOnce</vt:lpstr>
      <vt:lpstr>Modelling the pieces</vt:lpstr>
      <vt:lpstr>Modelling the pieces</vt:lpstr>
      <vt:lpstr>Modelling the pieces</vt:lpstr>
      <vt:lpstr>Modeling process: movePawnOnce</vt:lpstr>
      <vt:lpstr>Demo on PAT</vt:lpstr>
      <vt:lpstr>Moving Forward (like a pawn)</vt:lpstr>
      <vt:lpstr>Disclaimer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Thyagesh Manikandan</cp:lastModifiedBy>
  <cp:revision>7</cp:revision>
  <dcterms:modified xsi:type="dcterms:W3CDTF">2014-09-26T13:37:54Z</dcterms:modified>
</cp:coreProperties>
</file>