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EC3A-CEAE-DF4E-9546-B3E881532CA6}" type="datetimeFigureOut">
              <a:rPr lang="en-US" smtClean="0"/>
              <a:t>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EAFB-A5C1-F54C-9665-37F5A821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74" y="1252537"/>
            <a:ext cx="8089141" cy="2244507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8000" spc="8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rnival Day"/>
                <a:cs typeface="Carnival Day"/>
              </a:rPr>
              <a:t>CCA Finder</a:t>
            </a:r>
            <a:endParaRPr lang="en-US" sz="8000" spc="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legrafico"/>
              <a:cs typeface="Telegrafic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CCA Finder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 Finder</dc:title>
  <dc:creator>Manmeet Saluja</dc:creator>
  <cp:lastModifiedBy>Manmeet Saluja</cp:lastModifiedBy>
  <cp:revision>2</cp:revision>
  <dcterms:created xsi:type="dcterms:W3CDTF">2013-06-01T10:45:17Z</dcterms:created>
  <dcterms:modified xsi:type="dcterms:W3CDTF">2013-06-01T12:02:42Z</dcterms:modified>
</cp:coreProperties>
</file>