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93" r:id="rId4"/>
    <p:sldId id="294" r:id="rId5"/>
    <p:sldId id="279" r:id="rId6"/>
    <p:sldId id="280" r:id="rId7"/>
    <p:sldId id="281" r:id="rId8"/>
    <p:sldId id="258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6221C-7292-45DC-8FE5-F6872258368D}" type="datetimeFigureOut">
              <a:rPr lang="zh-CN" altLang="en-US" smtClean="0"/>
              <a:t>2013/5/21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54028-401E-4AB9-8663-1B15310CD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4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Users can</a:t>
            </a:r>
            <a:r>
              <a:rPr lang="en-US" altLang="zh-CN" baseline="0" dirty="0" smtClean="0"/>
              <a:t> do all the stuff on the website except for editing CCAs;</a:t>
            </a:r>
          </a:p>
          <a:p>
            <a:r>
              <a:rPr lang="en-US" altLang="zh-CN" baseline="0" dirty="0" smtClean="0"/>
              <a:t>Visitors can search and view but do not have profile</a:t>
            </a:r>
          </a:p>
          <a:p>
            <a:r>
              <a:rPr lang="en-US" altLang="zh-CN" baseline="0" dirty="0" smtClean="0"/>
              <a:t>More functionalities will follow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54028-401E-4AB9-8663-1B15310CDA3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9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Log in as users. For </a:t>
            </a:r>
            <a:r>
              <a:rPr lang="en-US" altLang="zh-CN" dirty="0" err="1" smtClean="0"/>
              <a:t>Junchao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Manmeet’s</a:t>
            </a:r>
            <a:r>
              <a:rPr lang="en-US" altLang="zh-CN" dirty="0" smtClean="0"/>
              <a:t> NUS open</a:t>
            </a:r>
            <a:r>
              <a:rPr lang="en-US" altLang="zh-CN" baseline="0" dirty="0" smtClean="0"/>
              <a:t> id, the system will directly redirect them to admin</a:t>
            </a:r>
          </a:p>
          <a:p>
            <a:r>
              <a:rPr lang="en-US" altLang="zh-CN" baseline="0" dirty="0" smtClean="0"/>
              <a:t>Or we can design an admin later</a:t>
            </a:r>
          </a:p>
          <a:p>
            <a:r>
              <a:rPr lang="en-US" altLang="zh-CN" baseline="0" dirty="0" smtClean="0"/>
              <a:t>Case 1: profile incomplete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54028-401E-4AB9-8663-1B15310CDA3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3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Case 2: profile complete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54028-401E-4AB9-8663-1B15310CDA3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44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Case one: users</a:t>
            </a:r>
          </a:p>
          <a:p>
            <a:r>
              <a:rPr lang="en-US" altLang="zh-CN" dirty="0" smtClean="0"/>
              <a:t>Share</a:t>
            </a:r>
            <a:r>
              <a:rPr lang="en-US" altLang="zh-CN" baseline="0" dirty="0" smtClean="0"/>
              <a:t> the CCAs they are in currently using </a:t>
            </a:r>
            <a:r>
              <a:rPr lang="en-US" altLang="zh-CN" baseline="0" dirty="0" err="1" smtClean="0"/>
              <a:t>facebook</a:t>
            </a:r>
            <a:r>
              <a:rPr lang="en-US" altLang="zh-CN" baseline="0" dirty="0" smtClean="0"/>
              <a:t> or </a:t>
            </a:r>
            <a:r>
              <a:rPr lang="en-US" altLang="zh-CN" baseline="0" dirty="0" err="1" smtClean="0"/>
              <a:t>google</a:t>
            </a:r>
            <a:r>
              <a:rPr lang="en-US" altLang="zh-CN" baseline="0" dirty="0" smtClean="0"/>
              <a:t>+</a:t>
            </a:r>
          </a:p>
          <a:p>
            <a:r>
              <a:rPr lang="en-US" altLang="zh-CN" baseline="0" dirty="0" smtClean="0"/>
              <a:t>Manmeet edited – Add a profile photo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54028-401E-4AB9-8663-1B15310CDA3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4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Case two: visitor;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54028-401E-4AB9-8663-1B15310CDA3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98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Case two: visitor;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54028-401E-4AB9-8663-1B15310CDA3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98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Case two: visitor;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54028-401E-4AB9-8663-1B15310CDA3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98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Case two: visitor;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54028-401E-4AB9-8663-1B15310CDA3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98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Manmeet edited – </a:t>
            </a:r>
            <a:r>
              <a:rPr lang="en-US" dirty="0" err="1" smtClean="0"/>
              <a:t>youtube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54028-401E-4AB9-8663-1B15310CDA3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37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NUS </a:t>
            </a:r>
            <a:r>
              <a:rPr lang="en-US" altLang="zh-CN" dirty="0" smtClean="0">
                <a:solidFill>
                  <a:srgbClr val="FF0000"/>
                </a:solidFill>
              </a:rPr>
              <a:t>CCA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Finder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400800" cy="1752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--Find suitable CCAs for you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 descr="http://enriquepascal.com/wp-content/uploads/2010/11/magnifying-glas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0820"/>
            <a:ext cx="25431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91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2802" y="521918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Welcome,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4341" y="521920"/>
            <a:ext cx="14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A****750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0" y="5219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354284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0909" y="13542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13542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24384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Hello, Name !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5054" y="2438400"/>
            <a:ext cx="714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sentence of greeting depending on the local time on the computer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3048000"/>
            <a:ext cx="161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Your Profile: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35814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Name: *****                                                                Gender: *****                         </a:t>
            </a:r>
          </a:p>
          <a:p>
            <a:r>
              <a:rPr lang="en-US" altLang="zh-CN" dirty="0" smtClean="0"/>
              <a:t>Faculty: ***                                                                  Year: *     </a:t>
            </a:r>
          </a:p>
          <a:p>
            <a:r>
              <a:rPr lang="en-US" altLang="zh-CN" dirty="0" smtClean="0"/>
              <a:t>Residence: </a:t>
            </a:r>
            <a:r>
              <a:rPr lang="en-US" altLang="zh-CN" dirty="0" err="1" smtClean="0"/>
              <a:t>Temasek</a:t>
            </a:r>
            <a:r>
              <a:rPr lang="en-US" altLang="zh-CN" dirty="0" smtClean="0"/>
              <a:t> Hall</a:t>
            </a:r>
          </a:p>
          <a:p>
            <a:r>
              <a:rPr lang="en-US" altLang="zh-CN" dirty="0" smtClean="0"/>
              <a:t>Interest: Track,  Football, Chinese Chess, …</a:t>
            </a:r>
          </a:p>
          <a:p>
            <a:endParaRPr lang="en-US" altLang="zh-CN" dirty="0"/>
          </a:p>
          <a:p>
            <a:r>
              <a:rPr lang="en-US" altLang="zh-CN" dirty="0" smtClean="0"/>
              <a:t>CCAs you are in: Tech Crew </a:t>
            </a:r>
            <a:r>
              <a:rPr lang="en-US" altLang="zh-CN" u="sng" dirty="0" smtClean="0">
                <a:solidFill>
                  <a:schemeClr val="accent1"/>
                </a:solidFill>
              </a:rPr>
              <a:t>VIEW                       </a:t>
            </a:r>
          </a:p>
          <a:p>
            <a:r>
              <a:rPr lang="en-US" altLang="zh-CN" dirty="0" smtClean="0"/>
              <a:t>                                 ECE Club  </a:t>
            </a:r>
            <a:r>
              <a:rPr lang="en-US" altLang="zh-CN" u="sng" dirty="0" smtClean="0">
                <a:solidFill>
                  <a:schemeClr val="accent1"/>
                </a:solidFill>
              </a:rPr>
              <a:t>VIEW</a:t>
            </a:r>
            <a:endParaRPr lang="en-US" altLang="zh-CN" u="sng" dirty="0">
              <a:solidFill>
                <a:schemeClr val="accent1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CCAs you are interested:*(similar format as the previous one)</a:t>
            </a:r>
          </a:p>
          <a:p>
            <a:r>
              <a:rPr lang="en-US" altLang="zh-CN" dirty="0" smtClean="0"/>
              <a:t>                                       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644372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Share this: </a:t>
            </a:r>
            <a:endParaRPr lang="zh-CN" altLang="en-US" dirty="0"/>
          </a:p>
        </p:txBody>
      </p:sp>
      <p:pic>
        <p:nvPicPr>
          <p:cNvPr id="19" name="Picture 4" descr="C:\Users\samsung\Downloads\GAEtutorial\second\images\facebook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470" y="6269467"/>
            <a:ext cx="533400" cy="5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samsung\Downloads\GAEtutorial\second\images\google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673" y="6292338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0" y="2971800"/>
            <a:ext cx="1834444" cy="11557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267200"/>
            <a:ext cx="198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u="sng" dirty="0" smtClean="0">
                <a:solidFill>
                  <a:schemeClr val="tx2"/>
                </a:solidFill>
                <a:latin typeface="Sonora Pro OT Light"/>
                <a:cs typeface="Sonora Pro OT Light"/>
              </a:rPr>
              <a:t>Click to upload profile photo</a:t>
            </a:r>
            <a:endParaRPr lang="en-US" sz="2500" u="sng" dirty="0">
              <a:solidFill>
                <a:schemeClr val="tx2"/>
              </a:solidFill>
              <a:latin typeface="Sonora Pro OT Light"/>
              <a:cs typeface="Sonora Pro OT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979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2802" y="521918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Welcome,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4341" y="521920"/>
            <a:ext cx="14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A****750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0" y="5219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354284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0909" y="13542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13542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819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Sorry, you cannot view this page since you are visiting this website as a visitor.</a:t>
            </a:r>
          </a:p>
          <a:p>
            <a:r>
              <a:rPr lang="en-US" altLang="zh-CN" dirty="0" smtClean="0"/>
              <a:t>You must log in via NUS Open </a:t>
            </a:r>
            <a:r>
              <a:rPr lang="en-US" altLang="zh-CN" dirty="0"/>
              <a:t>I</a:t>
            </a:r>
            <a:r>
              <a:rPr lang="en-US" altLang="zh-CN" dirty="0" smtClean="0"/>
              <a:t>d to see this page.</a:t>
            </a:r>
          </a:p>
          <a:p>
            <a:endParaRPr lang="en-US" altLang="zh-CN" dirty="0"/>
          </a:p>
          <a:p>
            <a:r>
              <a:rPr lang="en-US" altLang="zh-CN" dirty="0" smtClean="0"/>
              <a:t>Want to </a:t>
            </a:r>
            <a:r>
              <a:rPr lang="en-US" altLang="zh-CN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view </a:t>
            </a:r>
            <a:r>
              <a:rPr lang="en-US" altLang="zh-CN" dirty="0" smtClean="0"/>
              <a:t>CCA’s instead? </a:t>
            </a:r>
            <a:endParaRPr lang="zh-CN" altLang="en-US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77000" y="6172200"/>
            <a:ext cx="244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Help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	</a:t>
            </a:r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114979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2802" y="521918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Welcome,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4341" y="521920"/>
            <a:ext cx="14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A****750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0" y="5219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354284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0909" y="13542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13542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485" y="2514600"/>
            <a:ext cx="433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Enter the NUS NET account of your friend:</a:t>
            </a:r>
            <a:endParaRPr lang="zh-CN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8584" y="3075709"/>
            <a:ext cx="4260115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578584" y="4017818"/>
            <a:ext cx="1097816" cy="6096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Submit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77000" y="6172200"/>
            <a:ext cx="244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Help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	</a:t>
            </a:r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114979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2802" y="521918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Welcome,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4341" y="521920"/>
            <a:ext cx="14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A****750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0" y="5219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354284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0909" y="13542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13542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2590800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Information about A****750:</a:t>
            </a:r>
          </a:p>
          <a:p>
            <a:endParaRPr lang="en-US" altLang="zh-CN" dirty="0"/>
          </a:p>
          <a:p>
            <a:r>
              <a:rPr lang="en-US" altLang="zh-CN" dirty="0" smtClean="0"/>
              <a:t>CCAs s/he is in: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CCAs s/he is interested in: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400800" y="6096000"/>
            <a:ext cx="244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Help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	</a:t>
            </a:r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197006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2802" y="521918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Welcome,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4341" y="521920"/>
            <a:ext cx="14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A****750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0" y="5219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354284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0909" y="13542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13542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64972" y="1723616"/>
            <a:ext cx="1115291" cy="155298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774598" y="2286000"/>
            <a:ext cx="1102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74598" y="2819400"/>
            <a:ext cx="1102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74598" y="1838281"/>
            <a:ext cx="171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Location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74598" y="2315442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Category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64972" y="2863334"/>
            <a:ext cx="148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Search</a:t>
            </a:r>
            <a:endParaRPr lang="zh-CN" altLang="en-US" dirty="0"/>
          </a:p>
        </p:txBody>
      </p:sp>
      <p:pic>
        <p:nvPicPr>
          <p:cNvPr id="30" name="Picture 8" descr="C:\Users\samsung\Downloads\GAEtutorial\second\images\CC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" y="2362200"/>
            <a:ext cx="35814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4322617" y="3677334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Want to find some more interesting </a:t>
            </a:r>
          </a:p>
          <a:p>
            <a:r>
              <a:rPr lang="en-US" altLang="zh-CN" dirty="0"/>
              <a:t>CCAs</a:t>
            </a:r>
            <a:r>
              <a:rPr lang="en-US" altLang="zh-CN" dirty="0" smtClean="0"/>
              <a:t>?</a:t>
            </a:r>
          </a:p>
          <a:p>
            <a:endParaRPr lang="en-US" altLang="zh-CN" dirty="0"/>
          </a:p>
          <a:p>
            <a:r>
              <a:rPr lang="en-US" altLang="zh-CN" dirty="0" smtClean="0"/>
              <a:t>Scroll over to “View” to view CCA’s by location, category or just Search up the CCA you are interested to find more about. 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6324600" y="6172200"/>
            <a:ext cx="244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Help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	</a:t>
            </a:r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197006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2802" y="521918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Welcome,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4341" y="521920"/>
            <a:ext cx="14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A****750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0" y="5219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354284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0909" y="13542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13542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3429000" y="2469573"/>
            <a:ext cx="1676400" cy="1143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Temasek</a:t>
            </a:r>
            <a:endParaRPr lang="zh-CN" altLang="en-US" dirty="0"/>
          </a:p>
        </p:txBody>
      </p:sp>
      <p:sp>
        <p:nvSpPr>
          <p:cNvPr id="16" name="Flowchart: Connector 15"/>
          <p:cNvSpPr/>
          <p:nvPr/>
        </p:nvSpPr>
        <p:spPr>
          <a:xfrm>
            <a:off x="6248400" y="3200400"/>
            <a:ext cx="1676400" cy="1143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Sheares</a:t>
            </a:r>
            <a:endParaRPr lang="zh-CN" altLang="en-US" dirty="0"/>
          </a:p>
        </p:txBody>
      </p:sp>
      <p:sp>
        <p:nvSpPr>
          <p:cNvPr id="17" name="Flowchart: Connector 16"/>
          <p:cNvSpPr/>
          <p:nvPr/>
        </p:nvSpPr>
        <p:spPr>
          <a:xfrm>
            <a:off x="6324600" y="4648200"/>
            <a:ext cx="1676400" cy="1143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en-US" altLang="zh-CN" dirty="0" smtClean="0"/>
              <a:t>affles</a:t>
            </a:r>
            <a:endParaRPr lang="zh-CN" altLang="en-US" dirty="0"/>
          </a:p>
        </p:txBody>
      </p:sp>
      <p:sp>
        <p:nvSpPr>
          <p:cNvPr id="18" name="Flowchart: Connector 17"/>
          <p:cNvSpPr/>
          <p:nvPr/>
        </p:nvSpPr>
        <p:spPr>
          <a:xfrm>
            <a:off x="914400" y="3200400"/>
            <a:ext cx="1676400" cy="1143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Eusoff</a:t>
            </a:r>
            <a:endParaRPr lang="zh-CN" altLang="en-US" dirty="0"/>
          </a:p>
        </p:txBody>
      </p:sp>
      <p:sp>
        <p:nvSpPr>
          <p:cNvPr id="19" name="Flowchart: Connector 18"/>
          <p:cNvSpPr/>
          <p:nvPr/>
        </p:nvSpPr>
        <p:spPr>
          <a:xfrm>
            <a:off x="914400" y="4648200"/>
            <a:ext cx="1676400" cy="1143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Kent Ridge</a:t>
            </a:r>
            <a:endParaRPr lang="zh-CN" altLang="en-US" dirty="0"/>
          </a:p>
        </p:txBody>
      </p:sp>
      <p:sp>
        <p:nvSpPr>
          <p:cNvPr id="20" name="Flowchart: Connector 19"/>
          <p:cNvSpPr/>
          <p:nvPr/>
        </p:nvSpPr>
        <p:spPr>
          <a:xfrm>
            <a:off x="3429000" y="5715000"/>
            <a:ext cx="1676400" cy="1143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King Edward</a:t>
            </a:r>
            <a:endParaRPr lang="zh-CN" alt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2895600" y="3771900"/>
            <a:ext cx="2667000" cy="15621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NUS campus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0800" y="6324600"/>
            <a:ext cx="244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Help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	</a:t>
            </a:r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4038836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2802" y="521918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Welcome,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4341" y="521920"/>
            <a:ext cx="14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A****750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0" y="5219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354284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0909" y="13542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13542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4800" y="2286000"/>
            <a:ext cx="2466109" cy="449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3200400"/>
            <a:ext cx="2466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1000" y="4038600"/>
            <a:ext cx="2389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1000" y="4953000"/>
            <a:ext cx="2389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1000" y="5791200"/>
            <a:ext cx="2389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400" y="2590800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Sports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399" y="3505200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Singing &amp; Chorus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" y="4343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Dance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3399" y="5257800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Drawing &amp; Design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3400" y="6096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6477000" y="6248400"/>
            <a:ext cx="244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Help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	</a:t>
            </a:r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302420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2802" y="521918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Welcome,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4341" y="521920"/>
            <a:ext cx="14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A****750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0" y="5219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354284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0909" y="13542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13542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485" y="2514600"/>
            <a:ext cx="261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Enter the name of a CCA:</a:t>
            </a:r>
            <a:endParaRPr lang="zh-CN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8584" y="3075709"/>
            <a:ext cx="4260115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578584" y="4017818"/>
            <a:ext cx="1097816" cy="6096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Submit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00800" y="6172200"/>
            <a:ext cx="244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Help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	</a:t>
            </a:r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127797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2802" y="521918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Welcome,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4341" y="521920"/>
            <a:ext cx="14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A****750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0" y="5219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354284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0909" y="13542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13542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2362200"/>
            <a:ext cx="8420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Name: Tech Crew                                       Location: </a:t>
            </a:r>
            <a:r>
              <a:rPr lang="en-US" altLang="zh-CN" dirty="0" err="1" smtClean="0"/>
              <a:t>Temasek</a:t>
            </a:r>
            <a:r>
              <a:rPr lang="en-US" altLang="zh-CN" smtClean="0"/>
              <a:t> </a:t>
            </a:r>
            <a:r>
              <a:rPr lang="en-US" altLang="zh-CN" smtClean="0"/>
              <a:t>Hall</a:t>
            </a:r>
            <a:endParaRPr lang="en-US" altLang="zh-CN" dirty="0" smtClean="0"/>
          </a:p>
          <a:p>
            <a:r>
              <a:rPr lang="en-US" altLang="zh-CN" dirty="0" smtClean="0"/>
              <a:t>Description:…..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04800" y="5181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Pictures:…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5657671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Videos:… - Possible YouTube link or the video is embedded in the web page. 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01370" y="63745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Share this:</a:t>
            </a:r>
            <a:endParaRPr lang="zh-CN" altLang="en-US" dirty="0"/>
          </a:p>
        </p:txBody>
      </p:sp>
      <p:pic>
        <p:nvPicPr>
          <p:cNvPr id="18" name="Picture 4" descr="C:\Users\samsung\Downloads\GAEtutorial\second\images\facebook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470" y="6269467"/>
            <a:ext cx="533400" cy="5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samsung\Downloads\GAEtutorial\second\images\google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673" y="6292338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3505200"/>
            <a:ext cx="2394122" cy="19685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505200" y="4191000"/>
            <a:ext cx="266700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79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52192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 in with:</a:t>
            </a:r>
            <a:endParaRPr lang="zh-CN" altLang="en-US" dirty="0"/>
          </a:p>
        </p:txBody>
      </p:sp>
      <p:pic>
        <p:nvPicPr>
          <p:cNvPr id="2052" name="Picture 4" descr="C:\Users\samsung\Downloads\GAEtutorial\second\images\facebook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11053"/>
            <a:ext cx="533400" cy="5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techinasia.com/techinasia/wp-content/uploads/2009/12/openid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28" y="477986"/>
            <a:ext cx="5143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amsung\Downloads\GAEtutorial\second\images\google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3988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6" name="Picture 8" descr="C:\Users\samsung\Downloads\GAEtutorial\second\images\CC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" y="2362200"/>
            <a:ext cx="35814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2819400"/>
            <a:ext cx="472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Want to find out more about </a:t>
            </a:r>
            <a:r>
              <a:rPr lang="en-US" altLang="zh-CN" dirty="0" smtClean="0"/>
              <a:t>CCAs </a:t>
            </a:r>
            <a:r>
              <a:rPr lang="en-US" altLang="zh-CN" dirty="0"/>
              <a:t>around you? </a:t>
            </a:r>
            <a:br>
              <a:rPr lang="en-US" altLang="zh-CN" dirty="0"/>
            </a:br>
            <a:r>
              <a:rPr lang="en-US" altLang="zh-CN" dirty="0"/>
              <a:t>Want to </a:t>
            </a:r>
            <a:r>
              <a:rPr lang="en-US" altLang="zh-CN" dirty="0" smtClean="0"/>
              <a:t>see what CCA’s your friends are taking?</a:t>
            </a:r>
            <a:endParaRPr lang="en-US" altLang="zh-CN" dirty="0"/>
          </a:p>
          <a:p>
            <a:r>
              <a:rPr lang="en-US" altLang="zh-CN" dirty="0"/>
              <a:t>With CCA Finder, CCA </a:t>
            </a:r>
            <a:r>
              <a:rPr lang="en-US" altLang="zh-CN" dirty="0" smtClean="0"/>
              <a:t>finding </a:t>
            </a:r>
            <a:r>
              <a:rPr lang="en-US" altLang="zh-CN" dirty="0"/>
              <a:t>is easier than ever!</a:t>
            </a:r>
          </a:p>
          <a:p>
            <a:r>
              <a:rPr lang="en-US" altLang="zh-CN" dirty="0"/>
              <a:t>Find out more about </a:t>
            </a:r>
            <a:r>
              <a:rPr lang="en-US" altLang="zh-CN" dirty="0" smtClean="0"/>
              <a:t>CCAs </a:t>
            </a:r>
            <a:r>
              <a:rPr lang="en-US" altLang="zh-CN" dirty="0"/>
              <a:t>around in NUS.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Rectangle 2"/>
          <p:cNvSpPr/>
          <p:nvPr/>
        </p:nvSpPr>
        <p:spPr>
          <a:xfrm>
            <a:off x="6400800" y="6248400"/>
            <a:ext cx="365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Help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	</a:t>
            </a:r>
            <a:r>
              <a:rPr lang="en-US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Developers</a:t>
            </a:r>
            <a:endParaRPr lang="en-US" b="1" u="sng" dirty="0">
              <a:solidFill>
                <a:schemeClr val="tx2">
                  <a:lumMod val="60000"/>
                  <a:lumOff val="40000"/>
                </a:schemeClr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00113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52192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 in with:</a:t>
            </a:r>
            <a:endParaRPr lang="zh-CN" altLang="en-US" dirty="0"/>
          </a:p>
        </p:txBody>
      </p:sp>
      <p:pic>
        <p:nvPicPr>
          <p:cNvPr id="2052" name="Picture 4" descr="C:\Users\samsung\Downloads\GAEtutorial\second\images\facebook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11053"/>
            <a:ext cx="533400" cy="5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techinasia.com/techinasia/wp-content/uploads/2009/12/openid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28" y="477986"/>
            <a:ext cx="5143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amsung\Downloads\GAEtutorial\second\images\google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3988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6" name="Picture 8" descr="C:\Users\samsung\Downloads\GAEtutorial\second\images\CC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" y="2362200"/>
            <a:ext cx="35814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2209800"/>
            <a:ext cx="472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Developers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Junchao</a:t>
            </a:r>
            <a:r>
              <a:rPr lang="en-US" altLang="zh-CN" dirty="0" smtClean="0"/>
              <a:t>: …….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Manmeet: …..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3" name="Rectangle 2"/>
          <p:cNvSpPr/>
          <p:nvPr/>
        </p:nvSpPr>
        <p:spPr>
          <a:xfrm>
            <a:off x="6400800" y="6248400"/>
            <a:ext cx="365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Help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	</a:t>
            </a:r>
            <a:r>
              <a:rPr lang="en-US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Developers</a:t>
            </a:r>
            <a:endParaRPr lang="en-US" b="1" u="sng" dirty="0">
              <a:solidFill>
                <a:schemeClr val="tx2">
                  <a:lumMod val="60000"/>
                  <a:lumOff val="40000"/>
                </a:schemeClr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37476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52192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 in with:</a:t>
            </a:r>
            <a:endParaRPr lang="zh-CN" altLang="en-US" dirty="0"/>
          </a:p>
        </p:txBody>
      </p:sp>
      <p:pic>
        <p:nvPicPr>
          <p:cNvPr id="2052" name="Picture 4" descr="C:\Users\samsung\Downloads\GAEtutorial\second\images\facebook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11053"/>
            <a:ext cx="533400" cy="5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techinasia.com/techinasia/wp-content/uploads/2009/12/openid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28" y="477986"/>
            <a:ext cx="5143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amsung\Downloads\GAEtutorial\second\images\google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3988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6" name="Picture 8" descr="C:\Users\samsung\Downloads\GAEtutorial\second\images\CC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" y="2362200"/>
            <a:ext cx="35814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2209800"/>
            <a:ext cx="47244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Help</a:t>
            </a:r>
            <a:endParaRPr lang="en-US" altLang="zh-CN" u="sng" dirty="0"/>
          </a:p>
          <a:p>
            <a:endParaRPr lang="en-US" altLang="zh-CN" u="sng" dirty="0" smtClean="0"/>
          </a:p>
          <a:p>
            <a:r>
              <a:rPr lang="en-US" altLang="zh-CN" u="sng" dirty="0" smtClean="0"/>
              <a:t>Full description of features in the help section.</a:t>
            </a:r>
          </a:p>
          <a:p>
            <a:endParaRPr lang="en-US" altLang="zh-CN" u="sng" dirty="0"/>
          </a:p>
          <a:p>
            <a:r>
              <a:rPr lang="en-US" altLang="zh-CN" u="sng" dirty="0" smtClean="0"/>
              <a:t>To make the user experience better.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3" name="Rectangle 2"/>
          <p:cNvSpPr/>
          <p:nvPr/>
        </p:nvSpPr>
        <p:spPr>
          <a:xfrm>
            <a:off x="6400800" y="6248400"/>
            <a:ext cx="365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Help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	</a:t>
            </a:r>
            <a:r>
              <a:rPr lang="en-US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Developers</a:t>
            </a:r>
            <a:endParaRPr lang="en-US" b="1" u="sng" dirty="0">
              <a:solidFill>
                <a:schemeClr val="tx2">
                  <a:lumMod val="60000"/>
                  <a:lumOff val="40000"/>
                </a:schemeClr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60033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52192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 in with:</a:t>
            </a:r>
            <a:endParaRPr lang="zh-CN" altLang="en-US" dirty="0"/>
          </a:p>
        </p:txBody>
      </p:sp>
      <p:pic>
        <p:nvPicPr>
          <p:cNvPr id="2052" name="Picture 4" descr="C:\Users\samsung\Downloads\GAEtutorial\second\images\facebook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11053"/>
            <a:ext cx="533400" cy="5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techinasia.com/techinasia/wp-content/uploads/2009/12/openid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28" y="477986"/>
            <a:ext cx="5143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amsung\Downloads\GAEtutorial\second\images\google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3988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6" name="Picture 8" descr="C:\Users\samsung\Downloads\GAEtutorial\second\images\CC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" y="2362200"/>
            <a:ext cx="35814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2819400"/>
            <a:ext cx="472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Want to find out more about </a:t>
            </a:r>
            <a:r>
              <a:rPr lang="en-US" altLang="zh-CN" dirty="0" smtClean="0"/>
              <a:t>CCAs </a:t>
            </a:r>
            <a:r>
              <a:rPr lang="en-US" altLang="zh-CN" dirty="0"/>
              <a:t>around you? </a:t>
            </a:r>
            <a:br>
              <a:rPr lang="en-US" altLang="zh-CN" dirty="0"/>
            </a:br>
            <a:r>
              <a:rPr lang="en-US" altLang="zh-CN" dirty="0"/>
              <a:t>Want to let others know about what CCA's are in store for them?</a:t>
            </a:r>
          </a:p>
          <a:p>
            <a:r>
              <a:rPr lang="en-US" altLang="zh-CN" dirty="0"/>
              <a:t>With CCA Finder, CCA </a:t>
            </a:r>
            <a:r>
              <a:rPr lang="en-US" altLang="zh-CN" dirty="0" smtClean="0"/>
              <a:t>finding </a:t>
            </a:r>
            <a:r>
              <a:rPr lang="en-US" altLang="zh-CN" dirty="0"/>
              <a:t>is easier than ever!</a:t>
            </a:r>
          </a:p>
          <a:p>
            <a:r>
              <a:rPr lang="en-US" altLang="zh-CN" dirty="0"/>
              <a:t>Find out more about </a:t>
            </a:r>
            <a:r>
              <a:rPr lang="en-US" altLang="zh-CN" dirty="0" smtClean="0"/>
              <a:t>CCAs </a:t>
            </a:r>
            <a:r>
              <a:rPr lang="en-US" altLang="zh-CN" dirty="0"/>
              <a:t>around in NUS.</a:t>
            </a:r>
            <a:br>
              <a:rPr lang="en-US" altLang="zh-CN" dirty="0"/>
            </a:br>
            <a:r>
              <a:rPr lang="en-US" altLang="zh-CN" dirty="0"/>
              <a:t>Check out what </a:t>
            </a:r>
            <a:r>
              <a:rPr lang="en-US" altLang="zh-CN" dirty="0" smtClean="0"/>
              <a:t>CCAs </a:t>
            </a:r>
            <a:r>
              <a:rPr lang="en-US" altLang="zh-CN" dirty="0"/>
              <a:t>your friends have taken up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5656118" y="1054043"/>
            <a:ext cx="2667000" cy="669573"/>
          </a:xfrm>
          <a:prstGeom prst="wedgeRoundRectCallout">
            <a:avLst>
              <a:gd name="adj1" fmla="val 13972"/>
              <a:gd name="adj2" fmla="val -5892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 in as users via NUS open id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400800" y="6172200"/>
            <a:ext cx="244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Help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	</a:t>
            </a:r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146006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52192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 in with:</a:t>
            </a:r>
            <a:endParaRPr lang="zh-CN" altLang="en-US" dirty="0"/>
          </a:p>
        </p:txBody>
      </p:sp>
      <p:pic>
        <p:nvPicPr>
          <p:cNvPr id="2052" name="Picture 4" descr="C:\Users\samsung\Downloads\GAEtutorial\second\images\facebook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11053"/>
            <a:ext cx="533400" cy="5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techinasia.com/techinasia/wp-content/uploads/2009/12/openid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28" y="477986"/>
            <a:ext cx="5143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amsung\Downloads\GAEtutorial\second\images\google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3988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6" name="Picture 8" descr="C:\Users\samsung\Downloads\GAEtutorial\second\images\CC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" y="2362200"/>
            <a:ext cx="35814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2819400"/>
            <a:ext cx="472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Want to find out more about </a:t>
            </a:r>
            <a:r>
              <a:rPr lang="en-US" altLang="zh-CN" dirty="0" smtClean="0"/>
              <a:t>CCAs </a:t>
            </a:r>
            <a:r>
              <a:rPr lang="en-US" altLang="zh-CN" dirty="0"/>
              <a:t>around you? </a:t>
            </a:r>
            <a:br>
              <a:rPr lang="en-US" altLang="zh-CN" dirty="0"/>
            </a:br>
            <a:r>
              <a:rPr lang="en-US" altLang="zh-CN" dirty="0"/>
              <a:t>Want to let others know about what CCA's are in store for them?</a:t>
            </a:r>
          </a:p>
          <a:p>
            <a:r>
              <a:rPr lang="en-US" altLang="zh-CN" dirty="0"/>
              <a:t>With CCA Finder, CCA </a:t>
            </a:r>
            <a:r>
              <a:rPr lang="en-US" altLang="zh-CN" dirty="0" smtClean="0"/>
              <a:t>finding </a:t>
            </a:r>
            <a:r>
              <a:rPr lang="en-US" altLang="zh-CN" dirty="0"/>
              <a:t>is easier than ever!</a:t>
            </a:r>
          </a:p>
          <a:p>
            <a:r>
              <a:rPr lang="en-US" altLang="zh-CN" dirty="0"/>
              <a:t>Find out more about </a:t>
            </a:r>
            <a:r>
              <a:rPr lang="en-US" altLang="zh-CN" dirty="0" smtClean="0"/>
              <a:t>CCAs </a:t>
            </a:r>
            <a:r>
              <a:rPr lang="en-US" altLang="zh-CN" dirty="0"/>
              <a:t>around in NUS.</a:t>
            </a:r>
            <a:br>
              <a:rPr lang="en-US" altLang="zh-CN" dirty="0"/>
            </a:br>
            <a:r>
              <a:rPr lang="en-US" altLang="zh-CN" dirty="0"/>
              <a:t>Check out what </a:t>
            </a:r>
            <a:r>
              <a:rPr lang="en-US" altLang="zh-CN" dirty="0" smtClean="0"/>
              <a:t>CCAs </a:t>
            </a:r>
            <a:r>
              <a:rPr lang="en-US" altLang="zh-CN" dirty="0"/>
              <a:t>your friends have taken up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437714" y="1054043"/>
            <a:ext cx="2667000" cy="669573"/>
          </a:xfrm>
          <a:prstGeom prst="wedgeRoundRectCallout">
            <a:avLst>
              <a:gd name="adj1" fmla="val 13972"/>
              <a:gd name="adj2" fmla="val -6927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 in as visitors using Facebook account</a:t>
            </a:r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6400800" y="6096000"/>
            <a:ext cx="244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Help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	</a:t>
            </a:r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146006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52192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 in with:</a:t>
            </a:r>
            <a:endParaRPr lang="zh-CN" altLang="en-US" dirty="0"/>
          </a:p>
        </p:txBody>
      </p:sp>
      <p:pic>
        <p:nvPicPr>
          <p:cNvPr id="2052" name="Picture 4" descr="C:\Users\samsung\Downloads\GAEtutorial\second\images\facebook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11053"/>
            <a:ext cx="533400" cy="5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techinasia.com/techinasia/wp-content/uploads/2009/12/openid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28" y="477986"/>
            <a:ext cx="5143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amsung\Downloads\GAEtutorial\second\images\google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3988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6" name="Picture 8" descr="C:\Users\samsung\Downloads\GAEtutorial\second\images\CC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" y="2362200"/>
            <a:ext cx="35814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2819400"/>
            <a:ext cx="472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Want to find out more about </a:t>
            </a:r>
            <a:r>
              <a:rPr lang="en-US" altLang="zh-CN" dirty="0" smtClean="0"/>
              <a:t>CCAs </a:t>
            </a:r>
            <a:r>
              <a:rPr lang="en-US" altLang="zh-CN" dirty="0"/>
              <a:t>around you? </a:t>
            </a:r>
            <a:br>
              <a:rPr lang="en-US" altLang="zh-CN" dirty="0"/>
            </a:br>
            <a:r>
              <a:rPr lang="en-US" altLang="zh-CN" dirty="0"/>
              <a:t>Want to let others know about what CCA's are in store for them?</a:t>
            </a:r>
          </a:p>
          <a:p>
            <a:r>
              <a:rPr lang="en-US" altLang="zh-CN" dirty="0"/>
              <a:t>With CCA Finder, CCA </a:t>
            </a:r>
            <a:r>
              <a:rPr lang="en-US" altLang="zh-CN" dirty="0" smtClean="0"/>
              <a:t>finding </a:t>
            </a:r>
            <a:r>
              <a:rPr lang="en-US" altLang="zh-CN" dirty="0"/>
              <a:t>is easier than ever!</a:t>
            </a:r>
          </a:p>
          <a:p>
            <a:r>
              <a:rPr lang="en-US" altLang="zh-CN" dirty="0"/>
              <a:t>Find out more about </a:t>
            </a:r>
            <a:r>
              <a:rPr lang="en-US" altLang="zh-CN" dirty="0" smtClean="0"/>
              <a:t>CCAs </a:t>
            </a:r>
            <a:r>
              <a:rPr lang="en-US" altLang="zh-CN" dirty="0"/>
              <a:t>around in NUS.</a:t>
            </a:r>
            <a:br>
              <a:rPr lang="en-US" altLang="zh-CN" dirty="0"/>
            </a:br>
            <a:r>
              <a:rPr lang="en-US" altLang="zh-CN" dirty="0"/>
              <a:t>Check out what </a:t>
            </a:r>
            <a:r>
              <a:rPr lang="en-US" altLang="zh-CN" dirty="0" smtClean="0"/>
              <a:t>CCAs </a:t>
            </a:r>
            <a:r>
              <a:rPr lang="en-US" altLang="zh-CN" dirty="0"/>
              <a:t>your friends have taken up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437714" y="1054043"/>
            <a:ext cx="2667000" cy="669573"/>
          </a:xfrm>
          <a:prstGeom prst="wedgeRoundRectCallout">
            <a:avLst>
              <a:gd name="adj1" fmla="val 39946"/>
              <a:gd name="adj2" fmla="val -7134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 in as visitors using Google account</a:t>
            </a:r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6400800" y="6172200"/>
            <a:ext cx="244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Help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	</a:t>
            </a:r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63535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2802" y="521918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Welcome,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6" name="Picture 8" descr="C:\Users\samsung\Downloads\GAEtutorial\second\images\CC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" y="2362200"/>
            <a:ext cx="35814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54341" y="521920"/>
            <a:ext cx="14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A****750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0" y="5219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354284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0909" y="13542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13542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5400" y="3124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Haven’t edited your profile?</a:t>
            </a:r>
          </a:p>
          <a:p>
            <a:r>
              <a:rPr lang="en-US" altLang="zh-CN" u="sng" dirty="0" smtClean="0">
                <a:solidFill>
                  <a:schemeClr val="accent1"/>
                </a:solidFill>
              </a:rPr>
              <a:t>GO edit NOW!</a:t>
            </a:r>
            <a:endParaRPr lang="zh-CN" altLang="en-US" u="sng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77000" y="6248400"/>
            <a:ext cx="244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Help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	</a:t>
            </a:r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63702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2802" y="521918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Welcome,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6" name="Picture 8" descr="C:\Users\samsung\Downloads\GAEtutorial\second\images\CC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" y="2362200"/>
            <a:ext cx="35814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54341" y="521920"/>
            <a:ext cx="14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A****750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0" y="5219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354284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0909" y="13542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13542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5079" y="3505200"/>
            <a:ext cx="371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Want to find some more interesting </a:t>
            </a:r>
          </a:p>
          <a:p>
            <a:r>
              <a:rPr lang="en-US" altLang="zh-CN" dirty="0" smtClean="0"/>
              <a:t>CCAs?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77000" y="6452286"/>
            <a:ext cx="244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Help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	</a:t>
            </a:r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Grande"/>
                <a:cs typeface="Lucida Grande"/>
              </a:rPr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114979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627</Words>
  <Application>Microsoft Office PowerPoint</Application>
  <PresentationFormat>On-screen Show (4:3)</PresentationFormat>
  <Paragraphs>224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NUS CCA Finder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NUS CCA Finder</dc:title>
  <dc:creator>samsung</dc:creator>
  <cp:lastModifiedBy>samsung</cp:lastModifiedBy>
  <cp:revision>24</cp:revision>
  <dcterms:created xsi:type="dcterms:W3CDTF">2006-08-16T00:00:00Z</dcterms:created>
  <dcterms:modified xsi:type="dcterms:W3CDTF">2013-05-21T16:52:26Z</dcterms:modified>
</cp:coreProperties>
</file>