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DB0A0-0FBB-4E0F-B1B0-120FC4002DE0}">
          <p14:sldIdLst>
            <p14:sldId id="256"/>
            <p14:sldId id="257"/>
            <p14:sldId id="258"/>
            <p14:sldId id="259"/>
          </p14:sldIdLst>
        </p14:section>
        <p14:section name="Untitled Section" id="{B6DD8F26-B667-45A2-A604-59B6015357D3}">
          <p14:sldIdLst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0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310B-8DD9-4FD8-AFBF-DC6F2ECB230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EBE4-D5A3-4022-A71A-45FF9396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municipalities_in_Newfoundland_and_Labrad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213" y="680929"/>
            <a:ext cx="6684579" cy="2387600"/>
          </a:xfrm>
        </p:spPr>
        <p:txBody>
          <a:bodyPr/>
          <a:lstStyle/>
          <a:p>
            <a:r>
              <a:rPr lang="en-US" dirty="0" smtClean="0"/>
              <a:t>Exploring Towns in Newfoundland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0303" y="3759693"/>
            <a:ext cx="3405352" cy="465466"/>
          </a:xfrm>
        </p:spPr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pic>
        <p:nvPicPr>
          <p:cNvPr id="1028" name="Picture 4" descr="Opinion: Why you should never call someone from Newfoundland a 'Newfie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5" y="3142594"/>
            <a:ext cx="5896216" cy="332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Newfoundland, there are a variety of different places you should visit.</a:t>
            </a:r>
          </a:p>
          <a:p>
            <a:r>
              <a:rPr lang="en-US" dirty="0" smtClean="0"/>
              <a:t>Each town has many places to visit from restaurants, marinas, and Scenic avenues.</a:t>
            </a:r>
          </a:p>
          <a:p>
            <a:r>
              <a:rPr lang="en-US" dirty="0" smtClean="0"/>
              <a:t>What City should you stay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1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Newfoundland town and city names and area: </a:t>
            </a:r>
            <a:r>
              <a:rPr lang="en-US" dirty="0" smtClean="0">
                <a:hlinkClick r:id="rId2"/>
              </a:rPr>
              <a:t>https://en.wikipedia.org/wiki/List_of_municipalities_in_Newfoundland_and_Labrador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Geographical locations of towns and cities: ArcGIS</a:t>
            </a:r>
          </a:p>
          <a:p>
            <a:endParaRPr lang="en-US" dirty="0"/>
          </a:p>
          <a:p>
            <a:r>
              <a:rPr lang="en-US" dirty="0" smtClean="0"/>
              <a:t>Geospatial data – Common venues in each town and city: Foursquare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Web Scraping</a:t>
            </a:r>
          </a:p>
          <a:p>
            <a:pPr lvl="1"/>
            <a:r>
              <a:rPr lang="en-US" dirty="0" smtClean="0"/>
              <a:t>List of Towns/Cities</a:t>
            </a:r>
          </a:p>
          <a:p>
            <a:pPr lvl="1"/>
            <a:r>
              <a:rPr lang="en-US" dirty="0" smtClean="0"/>
              <a:t>Area of each Town/City</a:t>
            </a:r>
          </a:p>
          <a:p>
            <a:r>
              <a:rPr lang="en-US" dirty="0" smtClean="0"/>
              <a:t>Geocoding</a:t>
            </a:r>
          </a:p>
          <a:p>
            <a:pPr lvl="1"/>
            <a:r>
              <a:rPr lang="en-US" dirty="0" smtClean="0"/>
              <a:t>Longitude and Latitude</a:t>
            </a:r>
          </a:p>
          <a:p>
            <a:r>
              <a:rPr lang="en-US" dirty="0" smtClean="0"/>
              <a:t>Foursquare API</a:t>
            </a:r>
          </a:p>
          <a:p>
            <a:pPr lvl="1"/>
            <a:r>
              <a:rPr lang="en-US" dirty="0" smtClean="0"/>
              <a:t>Request for 100 most common venues</a:t>
            </a:r>
          </a:p>
          <a:p>
            <a:r>
              <a:rPr lang="en-US" dirty="0" smtClean="0"/>
              <a:t>Engineering</a:t>
            </a:r>
          </a:p>
          <a:p>
            <a:pPr lvl="1"/>
            <a:r>
              <a:rPr lang="en-US" dirty="0" smtClean="0"/>
              <a:t>Convert variables to numerical values</a:t>
            </a:r>
          </a:p>
          <a:p>
            <a:pPr lvl="1"/>
            <a:r>
              <a:rPr lang="en-US" dirty="0" smtClean="0"/>
              <a:t>Find top 10 most common venues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Number of clusters using elbow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5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37" y="1825625"/>
            <a:ext cx="5940874" cy="338664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 1 (red)</a:t>
            </a:r>
          </a:p>
          <a:p>
            <a:pPr lvl="1"/>
            <a:r>
              <a:rPr lang="en-US" dirty="0" smtClean="0"/>
              <a:t>Convenience Stores, ATMs, Fishing spots are very common</a:t>
            </a:r>
          </a:p>
          <a:p>
            <a:pPr lvl="1"/>
            <a:endParaRPr lang="en-US" dirty="0"/>
          </a:p>
          <a:p>
            <a:r>
              <a:rPr lang="en-US" dirty="0" smtClean="0"/>
              <a:t>Cluster 2 (purple)</a:t>
            </a:r>
          </a:p>
          <a:p>
            <a:pPr lvl="1"/>
            <a:r>
              <a:rPr lang="en-US" dirty="0" smtClean="0"/>
              <a:t>Coffee shops, Restaurants, Marinas very 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findings of this study gives a good starting point to consider the ideal town/city to stay</a:t>
            </a:r>
          </a:p>
          <a:p>
            <a:pPr lvl="1"/>
            <a:r>
              <a:rPr lang="en-US" dirty="0" smtClean="0"/>
              <a:t>Cluster 1 provides Convenience stores and ATMs, but not much else</a:t>
            </a:r>
          </a:p>
          <a:p>
            <a:pPr lvl="1"/>
            <a:r>
              <a:rPr lang="en-US" dirty="0" smtClean="0"/>
              <a:t>Cluster 2 provides restaurants and coffee shops and other neat places to visit.</a:t>
            </a:r>
          </a:p>
          <a:p>
            <a:pPr lvl="1"/>
            <a:endParaRPr lang="en-US" dirty="0"/>
          </a:p>
          <a:p>
            <a:r>
              <a:rPr lang="en-US" dirty="0" smtClean="0"/>
              <a:t>With further data analysis we could incorporate many other factors such as hospitals and schools for people looking to move to Newfoundland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1 image: https://images.dailyhive.com/20180918102924/shutterstock_144308257.jpg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9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225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Exploring Towns in Newfoundland</vt:lpstr>
      <vt:lpstr>Introduction</vt:lpstr>
      <vt:lpstr>Data Sources</vt:lpstr>
      <vt:lpstr>Methodology</vt:lpstr>
      <vt:lpstr>Results and Discussions</vt:lpstr>
      <vt:lpstr>Conclusion</vt:lpstr>
      <vt:lpstr>References</vt:lpstr>
    </vt:vector>
  </TitlesOfParts>
  <Company>Social &amp; Scientific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Towns in Newfoundland</dc:title>
  <dc:creator>Franklin, Joseph</dc:creator>
  <cp:lastModifiedBy>Franklin, Joseph</cp:lastModifiedBy>
  <cp:revision>3</cp:revision>
  <dcterms:created xsi:type="dcterms:W3CDTF">2021-07-07T19:01:09Z</dcterms:created>
  <dcterms:modified xsi:type="dcterms:W3CDTF">2021-07-07T19:18:39Z</dcterms:modified>
</cp:coreProperties>
</file>