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880" y="13298400"/>
            <a:ext cx="25737480" cy="4253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419760" rIns="419760" tIns="209880" bIns="209880" anchor="ctr"/>
          <a:p>
            <a:pPr algn="ctr">
              <a:lnSpc>
                <a:spcPct val="100000"/>
              </a:lnSpc>
            </a:pPr>
            <a:r>
              <a:rPr b="0" lang="pt-BR" sz="20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20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9760" rIns="419760" tIns="209880" bIns="209880" anchor="ctr"/>
          <a:p>
            <a:pPr>
              <a:lnSpc>
                <a:spcPct val="100000"/>
              </a:lnSpc>
            </a:pPr>
            <a:fld id="{FA99F5C5-3E28-49FD-8FEF-2FC41206B847}" type="datetime">
              <a:rPr b="0" lang="pt-BR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23/10/17</a:t>
            </a:fld>
            <a:endParaRPr b="0" lang="pt-BR" sz="5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9760" rIns="419760" tIns="209880" bIns="20988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9760" rIns="419760" tIns="209880" bIns="209880" anchor="ctr"/>
          <a:p>
            <a:pPr algn="r">
              <a:lnSpc>
                <a:spcPct val="100000"/>
              </a:lnSpc>
            </a:pPr>
            <a:fld id="{FA39B9E8-F6AE-4019-BD20-32515310D54A}" type="slidenum">
              <a:rPr b="0" lang="pt-BR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5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1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9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9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9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38360" y="4797000"/>
            <a:ext cx="28874880" cy="386172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9760" rIns="419760" tIns="209880" bIns="20988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Urna eletrônica microcontrolada com interface de texto</a:t>
            </a:r>
            <a:endParaRPr b="0" lang="pt-BR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Autor(es</a:t>
            </a:r>
            <a:r>
              <a:rPr b="0" lang="pt-BR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 Airton Ramos, Franklin Tavares, João Emanoel, Lucas de Oliveira</a:t>
            </a:r>
            <a:endParaRPr b="0" lang="pt-BR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1080" y="39982320"/>
            <a:ext cx="28765440" cy="259200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9760" rIns="419760" tIns="209880" bIns="209880" anchor="ctr"/>
          <a:p>
            <a:pPr algn="ct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Projeto Integrador 2017/02</a:t>
            </a:r>
            <a:endParaRPr b="0" lang="pt-BR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21080" y="9846000"/>
            <a:ext cx="13986000" cy="435168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21080" y="14483520"/>
            <a:ext cx="13986000" cy="1120104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21080" y="26112960"/>
            <a:ext cx="14058000" cy="1305612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15428520" y="33604560"/>
            <a:ext cx="14130360" cy="563616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1009440" y="11449080"/>
            <a:ext cx="1348128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Urna eletrônica microcontrolada um sistema de votação simples, barato e de fácil instalação. O sistema pode ser utilizado em qualquer lugar que possua acesso a rede elétrica, “caso contrário pode ser adaptado para funcionar com bateria”. Devido a simplicidade do sistema o mesmo possui limitações, como controle de eleitor e apenas uma sessão por vez.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5644520" y="34828200"/>
            <a:ext cx="1369764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sistema funcionou como esperado, onde a escolha da placa de desenvolvimento Arduino foi de fato a melhor, tanto pelo preço quanto pelo suporte a linguagem C++.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Algumas possíveis melhorias seriam em aumentar a tela do mesmo, ter um controle de eleitor e um software próprio para realizar novas eleições.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164160" y="9988920"/>
            <a:ext cx="9432720" cy="784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Experimentais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65400" y="14697720"/>
            <a:ext cx="7930080" cy="92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749040" y="26327160"/>
            <a:ext cx="8074440" cy="80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200280" y="10038960"/>
            <a:ext cx="3460320" cy="7797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20619360" y="33818400"/>
            <a:ext cx="3892680" cy="855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Conclusões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20036520" y="20036160"/>
            <a:ext cx="727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Picture 4" descr=""/>
          <p:cNvPicPr/>
          <p:nvPr/>
        </p:nvPicPr>
        <p:blipFill>
          <a:blip r:embed="rId1"/>
          <a:stretch/>
        </p:blipFill>
        <p:spPr>
          <a:xfrm>
            <a:off x="23307480" y="1114200"/>
            <a:ext cx="6283800" cy="214740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20"/>
          <p:cNvSpPr/>
          <p:nvPr/>
        </p:nvSpPr>
        <p:spPr>
          <a:xfrm>
            <a:off x="6868080" y="908280"/>
            <a:ext cx="16471080" cy="283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Universidade Tecnológica Federal do Paraná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Campus Campo Mourão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Departamento Acadêmico de Engenharia Eletrônica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1458360" y="16867080"/>
            <a:ext cx="1238508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Implementar o paradigma de programação orientada a objetos.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Utilizar módulos simples de interface com usuário, evitando o uso de um PC.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.Colocar mais objetivos, bla, bla, bla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1602360" y="27518760"/>
            <a:ext cx="123850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códigos foram desenvolvidos na linguagem de programação C++ utilizando as IDE’s CodeBlocks e Arduino, facilitando a compilação e edição dos mesmo.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 os testes do circuito utilizamos o site </a:t>
            </a:r>
            <a:r>
              <a:rPr b="1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tinkercad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o qual possui um um simulador de circuitos com os componentes necessários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LCD e keypad, além da placa de desenvolvimento Arduino Uno.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3"/>
          <p:cNvSpPr/>
          <p:nvPr/>
        </p:nvSpPr>
        <p:spPr>
          <a:xfrm>
            <a:off x="16364160" y="11683080"/>
            <a:ext cx="123850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Falar sobre a caixa, as ligações, etc.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Imagem do sistema completo.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1962360" y="109800"/>
            <a:ext cx="4613760" cy="4401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160000" y="30672000"/>
            <a:ext cx="11219400" cy="7010280"/>
          </a:xfrm>
          <a:prstGeom prst="rect">
            <a:avLst/>
          </a:prstGeom>
          <a:ln>
            <a:noFill/>
          </a:ln>
        </p:spPr>
      </p:pic>
      <p:sp>
        <p:nvSpPr>
          <p:cNvPr id="67" name="TextShape 24"/>
          <p:cNvSpPr txBox="1"/>
          <p:nvPr/>
        </p:nvSpPr>
        <p:spPr>
          <a:xfrm>
            <a:off x="4032000" y="37918080"/>
            <a:ext cx="799416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 1 - Diagrama do circuito feito no </a:t>
            </a:r>
            <a:r>
              <a:rPr b="1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tinkercad.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Application>LibreOffice/5.3.2.2$Windows_x86 LibreOffice_project/6cd4f1ef626f15116896b1d8e1398b56da0d0ee1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2012-06-04T18:19:21Z</dcterms:created>
  <dc:creator>Moacyr</dc:creator>
  <dc:description/>
  <dc:language>pt-BR</dc:language>
  <cp:lastModifiedBy/>
  <dcterms:modified xsi:type="dcterms:W3CDTF">2017-10-23T11:23:23Z</dcterms:modified>
  <cp:revision>119</cp:revision>
  <dc:subject/>
  <dc:title>Tri-state single-phase integrated inverters with input to output power decoupling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