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5920" cy="202296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bject 3"/>
          <p:cNvSpPr txBox="1"/>
          <p:nvPr/>
        </p:nvSpPr>
        <p:spPr>
          <a:xfrm>
            <a:off x="1850792" y="5932078"/>
            <a:ext cx="4953000" cy="412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lang="es-PE" sz="4800" spc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Introducción </a:t>
            </a:r>
            <a:r>
              <a:rPr sz="4800" spc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PHP</a:t>
            </a:r>
            <a:endParaRPr sz="48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446986" y="6425903"/>
            <a:ext cx="4168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https://fericell2909.github.io/mestradacv/</a:t>
            </a:r>
            <a:endParaRPr lang="es-PE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583" y="0"/>
            <a:ext cx="3537417" cy="68199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654583" cy="643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75" y="1635616"/>
            <a:ext cx="3837904" cy="49454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1424982" y="177979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MX" dirty="0"/>
          </a:p>
        </p:txBody>
      </p:sp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2" name="Picture 4" descr="Resultado de imagen para imagenes de gracias en varios idiom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879" y="1635616"/>
            <a:ext cx="7077433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23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7404" cy="16957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98286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04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2050" name="Picture 2" descr="Resultado de imagen para conceptos basicos image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76" y="2303060"/>
            <a:ext cx="3630813" cy="257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5344732" y="663232"/>
            <a:ext cx="648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			CONECTAR LA WEB CON MYSQL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107" y="1232156"/>
            <a:ext cx="7207607" cy="379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8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7404" cy="16957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98286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04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2050" name="Picture 2" descr="Resultado de imagen para conceptos basicos image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76" y="2303060"/>
            <a:ext cx="3630813" cy="257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2408349" y="128072"/>
            <a:ext cx="932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			CONECTAR LA WEB CON MYSQLI - PROCEDIMENTAL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4" y="1695796"/>
            <a:ext cx="11873293" cy="318548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74" y="4881282"/>
            <a:ext cx="4300515" cy="96984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6089" y="4881282"/>
            <a:ext cx="7572778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7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98286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04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596981" y="62665"/>
            <a:ext cx="77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			CONECTAR LA WEB CON MYSQLI  - PROCEDIMENTAL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49680"/>
            <a:ext cx="12192001" cy="640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1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98286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04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596981" y="62665"/>
            <a:ext cx="77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			CONECTAR LA WEB CON MYSQLI  - OO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681"/>
            <a:ext cx="12192000" cy="638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7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98286" y="176324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04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395211" y="-4545"/>
            <a:ext cx="940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			CONECTAR LA WEB CON MYSQLI  - SENTENCIAS PREPARADAS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836"/>
            <a:ext cx="12192000" cy="64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4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98286" y="1763246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EJERCICIO UNO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395211" y="-4545"/>
            <a:ext cx="940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			CONECTAR LA WEB CON MYSQLI  - SENTENCIAS PREPARADAS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021724" y="2515374"/>
            <a:ext cx="310456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Crear Una tabla productos 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Con los campos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Descripción </a:t>
            </a:r>
          </a:p>
          <a:p>
            <a:r>
              <a:rPr lang="es-PE" dirty="0" smtClean="0">
                <a:solidFill>
                  <a:schemeClr val="bg1"/>
                </a:solidFill>
              </a:rPr>
              <a:t>Precio</a:t>
            </a:r>
          </a:p>
          <a:p>
            <a:endParaRPr lang="es-PE" dirty="0">
              <a:solidFill>
                <a:schemeClr val="bg1"/>
              </a:solidFill>
            </a:endParaRPr>
          </a:p>
          <a:p>
            <a:r>
              <a:rPr lang="es-PE" dirty="0" smtClean="0">
                <a:solidFill>
                  <a:schemeClr val="bg1"/>
                </a:solidFill>
              </a:rPr>
              <a:t>Realizar el código php para</a:t>
            </a:r>
          </a:p>
          <a:p>
            <a:r>
              <a:rPr lang="es-PE" dirty="0" smtClean="0">
                <a:solidFill>
                  <a:schemeClr val="bg1"/>
                </a:solidFill>
              </a:rPr>
              <a:t>Insertar registros.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459" y="1577258"/>
            <a:ext cx="4330186" cy="3183457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6802990" y="5367184"/>
            <a:ext cx="152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/>
              <a:t>15 MINUTOS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7564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98286" y="1763246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EJERCICIO UNO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395211" y="-4545"/>
            <a:ext cx="940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			CONECTAR LA WEB CON MYSQLI  - SENTENCIAS PREPARADAS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738"/>
            <a:ext cx="12192000" cy="655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98286" y="1763246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EJERCICIO UNO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992191" y="11878"/>
            <a:ext cx="940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			CONECTAR LA WEB CON </a:t>
            </a:r>
            <a:r>
              <a:rPr lang="es-PE" dirty="0" smtClean="0">
                <a:solidFill>
                  <a:srgbClr val="FF0000"/>
                </a:solidFill>
              </a:rPr>
              <a:t>PDO</a:t>
            </a:r>
            <a:endParaRPr lang="es-PE" dirty="0" smtClean="0">
              <a:solidFill>
                <a:srgbClr val="FF000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449681"/>
            <a:ext cx="12036425" cy="63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1602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2501</TotalTime>
  <Words>41</Words>
  <Application>Microsoft Office PowerPoint</Application>
  <PresentationFormat>Panorámica</PresentationFormat>
  <Paragraphs>26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 Light</vt:lpstr>
      <vt:lpstr>Rockwell</vt:lpstr>
      <vt:lpstr>Wingdings</vt:lpstr>
      <vt:lpstr>Atlas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Marco</cp:lastModifiedBy>
  <cp:revision>188</cp:revision>
  <dcterms:created xsi:type="dcterms:W3CDTF">2017-04-12T06:43:19Z</dcterms:created>
  <dcterms:modified xsi:type="dcterms:W3CDTF">2018-09-30T19:53:33Z</dcterms:modified>
</cp:coreProperties>
</file>