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1" d="100"/>
          <a:sy n="51" d="100"/>
        </p:scale>
        <p:origin x="-2322" y="-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25C0-C750-43AC-AE29-698D203265E9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CB7B-881F-40B2-9FC9-3A8990264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2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25C0-C750-43AC-AE29-698D203265E9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CB7B-881F-40B2-9FC9-3A8990264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60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25C0-C750-43AC-AE29-698D203265E9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CB7B-881F-40B2-9FC9-3A8990264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41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25C0-C750-43AC-AE29-698D203265E9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CB7B-881F-40B2-9FC9-3A8990264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31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25C0-C750-43AC-AE29-698D203265E9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CB7B-881F-40B2-9FC9-3A8990264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23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7176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628901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25C0-C750-43AC-AE29-698D203265E9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CB7B-881F-40B2-9FC9-3A8990264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23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25C0-C750-43AC-AE29-698D203265E9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CB7B-881F-40B2-9FC9-3A8990264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7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25C0-C750-43AC-AE29-698D203265E9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CB7B-881F-40B2-9FC9-3A8990264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57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25C0-C750-43AC-AE29-698D203265E9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CB7B-881F-40B2-9FC9-3A8990264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15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1" y="1913468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25C0-C750-43AC-AE29-698D203265E9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CB7B-881F-40B2-9FC9-3A8990264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66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25C0-C750-43AC-AE29-698D203265E9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CB7B-881F-40B2-9FC9-3A8990264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88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A25C0-C750-43AC-AE29-698D203265E9}" type="datetimeFigureOut">
              <a:rPr lang="pt-BR" smtClean="0"/>
              <a:t>24/06/2015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0CB7B-881F-40B2-9FC9-3A89902645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46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8672" y="107504"/>
            <a:ext cx="6652696" cy="936104"/>
          </a:xfrm>
        </p:spPr>
        <p:txBody>
          <a:bodyPr>
            <a:normAutofit fontScale="90000"/>
          </a:bodyPr>
          <a:lstStyle/>
          <a:p>
            <a:r>
              <a:rPr lang="pt-BR" sz="2400" b="1" dirty="0" err="1"/>
              <a:t>PeopleNet-Corp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b="1" dirty="0"/>
              <a:t>PLATAFORMA DE EDUCAÇÃO </a:t>
            </a:r>
            <a:r>
              <a:rPr lang="pt-BR" sz="2400" b="1" dirty="0" smtClean="0"/>
              <a:t>CORPORATIVA ONLINE</a:t>
            </a:r>
            <a:endParaRPr lang="pt-BR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960" y="3585085"/>
            <a:ext cx="3195296" cy="24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2492755" y="1444697"/>
            <a:ext cx="2273025" cy="169681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  <a:prstDash val="sysDot"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b="1" dirty="0" smtClean="0"/>
              <a:t>ONDE SE APLICA</a:t>
            </a:r>
          </a:p>
          <a:p>
            <a:endParaRPr lang="pt-BR" sz="1600" b="1" dirty="0" smtClean="0"/>
          </a:p>
          <a:p>
            <a:r>
              <a:rPr lang="pt-BR" sz="1600" b="1" dirty="0" smtClean="0">
                <a:solidFill>
                  <a:srgbClr val="002060"/>
                </a:solidFill>
              </a:rPr>
              <a:t>A </a:t>
            </a:r>
            <a:r>
              <a:rPr lang="pt-BR" sz="1600" b="1" dirty="0" err="1" smtClean="0">
                <a:solidFill>
                  <a:srgbClr val="002060"/>
                </a:solidFill>
              </a:rPr>
              <a:t>PeopleNet-Corp</a:t>
            </a:r>
            <a:r>
              <a:rPr lang="pt-BR" sz="1600" b="1" dirty="0" smtClean="0">
                <a:solidFill>
                  <a:srgbClr val="002060"/>
                </a:solidFill>
              </a:rPr>
              <a:t> é indicada para organizações de pequeno, médio e grande porte</a:t>
            </a:r>
            <a:endParaRPr lang="pt-BR" sz="1600" b="1" dirty="0">
              <a:solidFill>
                <a:srgbClr val="002060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724874" y="1418575"/>
            <a:ext cx="1939712" cy="2372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b="1" dirty="0" smtClean="0"/>
              <a:t>BENEFÍCIOS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pt-BR" sz="1600" dirty="0"/>
              <a:t>Redução do custo os programas de desenvolvimento de colaboradores;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pt-BR" sz="1600" dirty="0"/>
              <a:t>Maior independência para a elaboração de </a:t>
            </a:r>
            <a:r>
              <a:rPr lang="pt-BR" sz="1600" dirty="0" err="1"/>
              <a:t>trenamentos</a:t>
            </a:r>
            <a:r>
              <a:rPr lang="pt-BR" sz="1600" dirty="0"/>
              <a:t> customizados</a:t>
            </a:r>
          </a:p>
          <a:p>
            <a:endParaRPr lang="pt-BR" sz="1600" b="1" dirty="0" smtClean="0">
              <a:solidFill>
                <a:srgbClr val="002060"/>
              </a:solidFill>
            </a:endParaRPr>
          </a:p>
          <a:p>
            <a:endParaRPr lang="pt-BR" sz="1600" b="1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09937" y="3790764"/>
            <a:ext cx="1655914" cy="1501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b="1" dirty="0" smtClean="0"/>
              <a:t>RECURSOS</a:t>
            </a:r>
          </a:p>
          <a:p>
            <a:r>
              <a:rPr lang="pt-BR" sz="1600" b="1" dirty="0" smtClean="0"/>
              <a:t>Amplo leque de Recursos Educacionais:</a:t>
            </a:r>
          </a:p>
          <a:p>
            <a:r>
              <a:rPr lang="pt-BR" sz="1600" b="1" dirty="0" smtClean="0"/>
              <a:t>- </a:t>
            </a:r>
            <a:endParaRPr lang="pt-BR" sz="1600" b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409936" y="5508104"/>
            <a:ext cx="1965393" cy="468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b="1" dirty="0" smtClean="0"/>
              <a:t>FUNCIONALIDADES</a:t>
            </a:r>
            <a:endParaRPr lang="pt-BR" sz="1600" b="1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068960" y="6828928"/>
            <a:ext cx="1655914" cy="468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b="1" dirty="0" smtClean="0"/>
              <a:t>SAIBA MAIS</a:t>
            </a:r>
            <a:endParaRPr lang="pt-BR" sz="1600" b="1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94580" y="1444697"/>
            <a:ext cx="2086628" cy="1999763"/>
          </a:xfrm>
          <a:prstGeom prst="rect">
            <a:avLst/>
          </a:prstGeom>
          <a:ln>
            <a:solidFill>
              <a:schemeClr val="accent1"/>
            </a:solidFill>
            <a:prstDash val="sysDot"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b="1" dirty="0" smtClean="0"/>
              <a:t>O QUE É</a:t>
            </a:r>
          </a:p>
          <a:p>
            <a:endParaRPr lang="pt-BR" sz="1600" b="1" dirty="0" smtClean="0">
              <a:solidFill>
                <a:srgbClr val="002060"/>
              </a:solidFill>
            </a:endParaRPr>
          </a:p>
          <a:p>
            <a:r>
              <a:rPr lang="pt-BR" sz="1600" b="1" dirty="0" smtClean="0">
                <a:solidFill>
                  <a:srgbClr val="002060"/>
                </a:solidFill>
              </a:rPr>
              <a:t>A </a:t>
            </a:r>
            <a:r>
              <a:rPr lang="pt-BR" sz="1600" b="1" dirty="0" err="1" smtClean="0">
                <a:solidFill>
                  <a:srgbClr val="002060"/>
                </a:solidFill>
              </a:rPr>
              <a:t>PEOPLENetCorp</a:t>
            </a:r>
            <a:r>
              <a:rPr lang="pt-BR" sz="1600" b="1" dirty="0" smtClean="0">
                <a:solidFill>
                  <a:srgbClr val="002060"/>
                </a:solidFill>
              </a:rPr>
              <a:t> é uma plataforma de ensino a distancia modelada especialmente para o ambiente empresarial</a:t>
            </a:r>
            <a:endParaRPr lang="pt-B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80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65</Words>
  <Application>Microsoft Office PowerPoint</Application>
  <PresentationFormat>Apresentação na tela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PeopleNet-Corp PLATAFORMA DE EDUCAÇÃO CORPORATIVA ONLINE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PeopleNet-Corp PLATAFORMA DE EDUCAÇÃO PROFISSIONAL</dc:title>
  <dc:creator>Thinkpad</dc:creator>
  <cp:lastModifiedBy>Thinkpad</cp:lastModifiedBy>
  <cp:revision>3</cp:revision>
  <dcterms:created xsi:type="dcterms:W3CDTF">2015-06-24T18:14:23Z</dcterms:created>
  <dcterms:modified xsi:type="dcterms:W3CDTF">2015-06-24T19:30:30Z</dcterms:modified>
</cp:coreProperties>
</file>