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6" r:id="rId3"/>
    <p:sldId id="258" r:id="rId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129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F5B13-0F3A-459E-862F-482DC640407F}" type="datetimeFigureOut">
              <a:rPr lang="pt-BR" smtClean="0"/>
              <a:t>18/05/2016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B036B-0A70-4D9D-983F-A3F01146D6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0072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F5B13-0F3A-459E-862F-482DC640407F}" type="datetimeFigureOut">
              <a:rPr lang="pt-BR" smtClean="0"/>
              <a:t>18/05/2016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B036B-0A70-4D9D-983F-A3F01146D6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1533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F5B13-0F3A-459E-862F-482DC640407F}" type="datetimeFigureOut">
              <a:rPr lang="pt-BR" smtClean="0"/>
              <a:t>18/05/2016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B036B-0A70-4D9D-983F-A3F01146D6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9090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F5B13-0F3A-459E-862F-482DC640407F}" type="datetimeFigureOut">
              <a:rPr lang="pt-BR" smtClean="0"/>
              <a:t>18/05/2016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B036B-0A70-4D9D-983F-A3F01146D6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146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F5B13-0F3A-459E-862F-482DC640407F}" type="datetimeFigureOut">
              <a:rPr lang="pt-BR" smtClean="0"/>
              <a:t>18/05/2016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B036B-0A70-4D9D-983F-A3F01146D6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2093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F5B13-0F3A-459E-862F-482DC640407F}" type="datetimeFigureOut">
              <a:rPr lang="pt-BR" smtClean="0"/>
              <a:t>18/05/2016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B036B-0A70-4D9D-983F-A3F01146D6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2018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F5B13-0F3A-459E-862F-482DC640407F}" type="datetimeFigureOut">
              <a:rPr lang="pt-BR" smtClean="0"/>
              <a:t>18/05/2016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B036B-0A70-4D9D-983F-A3F01146D6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6365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F5B13-0F3A-459E-862F-482DC640407F}" type="datetimeFigureOut">
              <a:rPr lang="pt-BR" smtClean="0"/>
              <a:t>18/05/2016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B036B-0A70-4D9D-983F-A3F01146D6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5921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F5B13-0F3A-459E-862F-482DC640407F}" type="datetimeFigureOut">
              <a:rPr lang="pt-BR" smtClean="0"/>
              <a:t>18/05/2016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B036B-0A70-4D9D-983F-A3F01146D6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9130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F5B13-0F3A-459E-862F-482DC640407F}" type="datetimeFigureOut">
              <a:rPr lang="pt-BR" smtClean="0"/>
              <a:t>18/05/2016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B036B-0A70-4D9D-983F-A3F01146D6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7240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F5B13-0F3A-459E-862F-482DC640407F}" type="datetimeFigureOut">
              <a:rPr lang="pt-BR" smtClean="0"/>
              <a:t>18/05/2016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B036B-0A70-4D9D-983F-A3F01146D6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8356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8F5B13-0F3A-459E-862F-482DC640407F}" type="datetimeFigureOut">
              <a:rPr lang="pt-BR" smtClean="0"/>
              <a:t>18/05/2016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DB036B-0A70-4D9D-983F-A3F01146D6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3588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de cantos arredondados 6"/>
          <p:cNvSpPr/>
          <p:nvPr/>
        </p:nvSpPr>
        <p:spPr>
          <a:xfrm>
            <a:off x="381367" y="466831"/>
            <a:ext cx="8183084" cy="1671062"/>
          </a:xfrm>
          <a:prstGeom prst="roundRect">
            <a:avLst/>
          </a:prstGeom>
          <a:solidFill>
            <a:srgbClr val="3FABF4"/>
          </a:solidFill>
          <a:ln w="38100" cap="flat" cmpd="sng" algn="ctr">
            <a:solidFill>
              <a:sysClr val="window" lastClr="FFFFFF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 defTabSz="457200"/>
            <a:r>
              <a:rPr kumimoji="0" lang="pt-BR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rPr>
              <a:t> </a:t>
            </a:r>
            <a:r>
              <a:rPr lang="pt-BR" b="1" kern="0" dirty="0">
                <a:solidFill>
                  <a:prstClr val="white"/>
                </a:solidFill>
                <a:latin typeface="Calibri"/>
              </a:rPr>
              <a:t>Se você quer saber como fazer uma boa redação, o primeiro passo é esquecer os mitos de que somente algumas pessoas levam jeito para escrever e são capazes de tirar boas notas em vestibulares, concursos, etc</a:t>
            </a:r>
            <a:r>
              <a:rPr lang="pt-BR" b="1" kern="0" dirty="0" smtClean="0">
                <a:solidFill>
                  <a:prstClr val="white"/>
                </a:solidFill>
                <a:latin typeface="Calibri"/>
              </a:rPr>
              <a:t>.</a:t>
            </a:r>
            <a:endParaRPr lang="pt-BR" b="1" kern="0" dirty="0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8671" y="2510911"/>
            <a:ext cx="4356539" cy="4347089"/>
          </a:xfrm>
          <a:prstGeom prst="rect">
            <a:avLst/>
          </a:prstGeom>
        </p:spPr>
      </p:pic>
      <p:sp>
        <p:nvSpPr>
          <p:cNvPr id="4" name="Retângulo 3"/>
          <p:cNvSpPr/>
          <p:nvPr/>
        </p:nvSpPr>
        <p:spPr>
          <a:xfrm>
            <a:off x="677581" y="3484126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pt-BR" dirty="0"/>
          </a:p>
        </p:txBody>
      </p:sp>
      <p:pic>
        <p:nvPicPr>
          <p:cNvPr id="3076" name="Picture 4" descr="http://3.bp.blogspot.com/-epHnI2xBap4/UItB-fM95xI/AAAAAAAAOLI/YCowgxGC10E/s640/a1.jp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BFBFB"/>
              </a:clrFrom>
              <a:clrTo>
                <a:srgbClr val="FBFBF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4394" y="4343400"/>
            <a:ext cx="542925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tângulo 5"/>
          <p:cNvSpPr/>
          <p:nvPr/>
        </p:nvSpPr>
        <p:spPr>
          <a:xfrm>
            <a:off x="1000429" y="5168067"/>
            <a:ext cx="323672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Os corretores </a:t>
            </a:r>
            <a:r>
              <a:rPr lang="pt-BR" b="1" dirty="0" smtClean="0">
                <a:solidFill>
                  <a:schemeClr val="bg2">
                    <a:lumMod val="50000"/>
                  </a:schemeClr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não</a:t>
            </a:r>
            <a:r>
              <a:rPr lang="pt-BR" dirty="0" smtClean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estão procurando um texto inovador ou uma ideia espetacular, eles apenas querem um texto organizado, coerente e fiel ao tema. </a:t>
            </a:r>
            <a:endParaRPr lang="pt-BR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7896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2" dur="indefinite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veja.abril.com.br/assets/images/2012/10/103814/original-size-620.jpg?13504897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969" y="3507580"/>
            <a:ext cx="5923233" cy="3350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de cantos arredondados 6"/>
          <p:cNvSpPr/>
          <p:nvPr/>
        </p:nvSpPr>
        <p:spPr>
          <a:xfrm>
            <a:off x="239699" y="479710"/>
            <a:ext cx="8183084" cy="1671062"/>
          </a:xfrm>
          <a:prstGeom prst="roundRect">
            <a:avLst/>
          </a:prstGeom>
          <a:solidFill>
            <a:srgbClr val="3FABF4"/>
          </a:solidFill>
          <a:ln w="38100" cap="flat" cmpd="sng" algn="ctr">
            <a:solidFill>
              <a:sysClr val="window" lastClr="FFFFFF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 defTabSz="457200"/>
            <a:r>
              <a:rPr kumimoji="0" lang="pt-BR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rPr>
              <a:t> </a:t>
            </a:r>
            <a:r>
              <a:rPr lang="pt-BR" b="1" kern="0" dirty="0">
                <a:solidFill>
                  <a:prstClr val="white"/>
                </a:solidFill>
                <a:latin typeface="Calibri"/>
              </a:rPr>
              <a:t>Se você quer saber como fazer uma boa redação, o primeiro passo é esquecer os mitos de que somente algumas pessoas levam jeito para escrever e são capazes de tirar boas notas em vestibulares, concursos, etc.</a:t>
            </a: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1" kern="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2286000" y="2828836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 smtClean="0">
                <a:solidFill>
                  <a:srgbClr val="44444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Vamos abordar aqui esses detalhes e provar como qualquer pessoa pode ir muito bem na prova redação, mesmo que ainda não tenha muita prática na escrita. </a:t>
            </a:r>
            <a:endParaRPr lang="pt-BR" dirty="0"/>
          </a:p>
        </p:txBody>
      </p:sp>
      <p:sp>
        <p:nvSpPr>
          <p:cNvPr id="9" name="Retângulo de cantos arredondados 8"/>
          <p:cNvSpPr/>
          <p:nvPr/>
        </p:nvSpPr>
        <p:spPr>
          <a:xfrm>
            <a:off x="259247" y="3241023"/>
            <a:ext cx="4711998" cy="1671062"/>
          </a:xfrm>
          <a:prstGeom prst="roundRect">
            <a:avLst/>
          </a:prstGeom>
          <a:solidFill>
            <a:srgbClr val="CC00CC"/>
          </a:solidFill>
          <a:ln w="38100" cap="flat" cmpd="sng" algn="ctr">
            <a:solidFill>
              <a:sysClr val="window" lastClr="FFFFFF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r>
              <a:rPr lang="pt-BR" dirty="0" smtClean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Os corretores </a:t>
            </a:r>
            <a:r>
              <a:rPr lang="pt-BR" b="1" dirty="0" smtClean="0">
                <a:solidFill>
                  <a:schemeClr val="bg1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não</a:t>
            </a:r>
            <a:r>
              <a:rPr lang="pt-BR" dirty="0" smtClean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estão procurando um texto inovador ou uma ideia espetacular, eles apenas querem um texto organizado, coerente e fiel ao tema. 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1880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2" dur="indefinite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9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0" dur="indefinite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9" grpId="0" animBg="1"/>
      <p:bldP spid="9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www.colegioweb.com.br/wp-content/uploads/2012/05/26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25303"/>
            <a:ext cx="4829577" cy="4032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estudopratico.com.br/wp-content/uploads/2015/07/enem-dicas-valiosas-para-uma-boa-redaca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4685" y="863532"/>
            <a:ext cx="5676900" cy="3200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6662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</TotalTime>
  <Words>114</Words>
  <Application>Microsoft Office PowerPoint</Application>
  <PresentationFormat>Apresentação na tela (4:3)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inherit</vt:lpstr>
      <vt:lpstr>Times New Roman</vt:lpstr>
      <vt:lpstr>Tema do Office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Daniela Maria Belo da Silva</dc:creator>
  <cp:lastModifiedBy>Daniela Maria Belo da Silva</cp:lastModifiedBy>
  <cp:revision>2</cp:revision>
  <dcterms:created xsi:type="dcterms:W3CDTF">2016-05-19T01:43:12Z</dcterms:created>
  <dcterms:modified xsi:type="dcterms:W3CDTF">2016-05-19T01:59:35Z</dcterms:modified>
</cp:coreProperties>
</file>