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Average"/>
      <p:regular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swald-regular.fntdata"/><Relationship Id="rId16" Type="http://schemas.openxmlformats.org/officeDocument/2006/relationships/slide" Target="slides/slide11.xml"/><Relationship Id="rId38" Type="http://schemas.openxmlformats.org/officeDocument/2006/relationships/font" Target="fonts/Averag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7779b8f6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7779b8f6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7779b8f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17779b8f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17779b8f6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17779b8f6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17779b8f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17779b8f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7779b8f6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7779b8f6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17779b8f6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17779b8f6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17779b8f6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17779b8f6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17779b8f6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17779b8f6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17779b8f6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17779b8f6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1037d6e1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1037d6e1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17779b8f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17779b8f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1037d6e1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1037d6e1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17779b8f6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17779b8f6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17779b8f6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17779b8f6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17779b8f6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17779b8f6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17779b8f6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17779b8f6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263ac98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263ac98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263ac98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263ac98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17779b8f6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17779b8f6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17779b8f6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17779b8f6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1d917027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1d917027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17779b8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17779b8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1d917027e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1d917027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17779b8f6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17779b8f6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17779b8f6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17779b8f6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17779b8f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17779b8f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17779b8f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17779b8f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17779b8f6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17779b8f6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17779b8f6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17779b8f6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7779b8f6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17779b8f6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7779b8f6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7779b8f6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744575"/>
            <a:ext cx="8520600" cy="9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CPS3123 - Lecture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1919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Fundamentals - Part 1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025" y="2712325"/>
            <a:ext cx="3476361" cy="212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modules in your application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800" y="1146575"/>
            <a:ext cx="510856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sources of Node modules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Build-in modules</a:t>
            </a:r>
            <a:br>
              <a:rPr lang="en"/>
            </a:b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Come pre-packaged with Node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Are required()’d with a simple string identifier</a:t>
            </a:r>
            <a:endParaRPr b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var f = required(‘foo’);</a:t>
            </a:r>
            <a:endParaRPr b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 sample of built-in modules include:</a:t>
            </a:r>
            <a:endParaRPr b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fs</a:t>
            </a:r>
            <a:endParaRPr b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http</a:t>
            </a:r>
            <a:endParaRPr b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crypto</a:t>
            </a:r>
            <a:endParaRPr b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os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sources of Node modules		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#2: Your Projects’ files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Each .js file is its own module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 way to modularize your application’s code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Each file is required()’d with file system-like semantics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75" y="3004300"/>
            <a:ext cx="8130126" cy="9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sources of Node modules	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249000" y="1152600"/>
            <a:ext cx="8583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#2 Your Project’s files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Variables are marked for export via ‘module.exports’</a:t>
            </a:r>
            <a:br>
              <a:rPr b="1" lang="en"/>
            </a:br>
            <a:r>
              <a:rPr b="1" lang="en"/>
              <a:t>	-	</a:t>
            </a:r>
            <a:r>
              <a:rPr lang="en"/>
              <a:t>Q: Is answers variable available to caller?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-	There are a few different module export patterns. </a:t>
            </a:r>
            <a:br>
              <a:rPr lang="en"/>
            </a:br>
            <a:r>
              <a:rPr lang="en"/>
              <a:t>	</a:t>
            </a:r>
            <a:r>
              <a:rPr lang="en" u="sng">
                <a:solidFill>
                  <a:srgbClr val="0000FF"/>
                </a:solidFill>
              </a:rPr>
              <a:t>https://darrenderidder.github.io/talks/ModulePatterns</a:t>
            </a:r>
            <a:endParaRPr u="sng">
              <a:solidFill>
                <a:srgbClr val="0000FF"/>
              </a:solidFill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500" y="2405325"/>
            <a:ext cx="4107900" cy="1980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Three sources of Node modules	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 3 Third Party Modules via Node Package Manager (NPM) registry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750" y="1801875"/>
            <a:ext cx="6650268" cy="32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Three sources of Node modules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 3 Third Party Modules via Node Package Manager (NPM) registry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Installed via </a:t>
            </a:r>
            <a:r>
              <a:rPr b="1" i="1" lang="en"/>
              <a:t>“</a:t>
            </a:r>
            <a:r>
              <a:rPr b="1" i="1" lang="en">
                <a:solidFill>
                  <a:schemeClr val="dk2"/>
                </a:solidFill>
              </a:rPr>
              <a:t>npm install module_name</a:t>
            </a:r>
            <a:r>
              <a:rPr b="1" i="1" lang="en"/>
              <a:t>” into “</a:t>
            </a:r>
            <a:r>
              <a:rPr b="1" i="1" lang="en">
                <a:solidFill>
                  <a:schemeClr val="dk2"/>
                </a:solidFill>
              </a:rPr>
              <a:t>node_modules</a:t>
            </a:r>
            <a:r>
              <a:rPr b="1" i="1" lang="en"/>
              <a:t>” folder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Are required()’d via simple string identifiers, similar to built-ins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>
                <a:solidFill>
                  <a:srgbClr val="CCCCCC"/>
                </a:solidFill>
              </a:rPr>
              <a:t>var http = require(‘http’);</a:t>
            </a:r>
            <a:br>
              <a:rPr b="1" i="1" lang="en">
                <a:solidFill>
                  <a:srgbClr val="0000FF"/>
                </a:solidFill>
              </a:rPr>
            </a:b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Some modules provide command line utilities as well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Install these modules with “</a:t>
            </a:r>
            <a:r>
              <a:rPr b="1" lang="en">
                <a:solidFill>
                  <a:schemeClr val="dk2"/>
                </a:solidFill>
              </a:rPr>
              <a:t>npm install -g module_name</a:t>
            </a:r>
            <a:r>
              <a:rPr b="1" lang="en"/>
              <a:t>”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b="1" i="1" lang="en">
                <a:solidFill>
                  <a:srgbClr val="B7B7B7"/>
                </a:solidFill>
              </a:rPr>
              <a:t>Examples include: express, mocha</a:t>
            </a:r>
            <a:br>
              <a:rPr b="1" i="1" lang="en">
                <a:solidFill>
                  <a:srgbClr val="B7B7B7"/>
                </a:solidFill>
              </a:rPr>
            </a:br>
            <a:br>
              <a:rPr b="1" i="1" lang="en">
                <a:solidFill>
                  <a:srgbClr val="B7B7B7"/>
                </a:solidFill>
              </a:rPr>
            </a:br>
            <a:r>
              <a:rPr b="1" i="1" lang="en">
                <a:solidFill>
                  <a:srgbClr val="B7B7B7"/>
                </a:solidFill>
              </a:rPr>
              <a:t>* Note: difference between install -g and install --save</a:t>
            </a:r>
            <a:endParaRPr b="1" i="1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do modules really work? 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Require</a:t>
            </a:r>
            <a:r>
              <a:rPr lang="en"/>
              <a:t> is a function, that you pass a path too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Module.exports</a:t>
            </a:r>
            <a:r>
              <a:rPr lang="en"/>
              <a:t> is what the require function returns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u="sng"/>
              <a:t>This works because </a:t>
            </a:r>
            <a:r>
              <a:rPr b="1" i="1" lang="en" u="sng"/>
              <a:t>your code is actually wrapped in a function</a:t>
            </a:r>
            <a:r>
              <a:rPr i="1" lang="en" u="sng"/>
              <a:t> that is given these things as function parameters</a:t>
            </a:r>
            <a:endParaRPr i="1" u="sn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1759500" y="2045225"/>
            <a:ext cx="580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Events and Event Emitter</a:t>
            </a:r>
            <a:endParaRPr b="1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an Event Emitter in NodeJs</a:t>
            </a:r>
            <a:endParaRPr b="1"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 core is based on asynchronous event-driven architecture.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Emitter objects periodically emit events that cause listener objects to be called.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EventEmitter object emits an event, all of the functions attached to that specific event are called </a:t>
            </a:r>
            <a:r>
              <a:rPr lang="en" u="sng"/>
              <a:t>synchronously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Event?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Event is something that has happened in our app that we can respond to.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Node there are actually two different types of events.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17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" sz="2400">
                <a:solidFill>
                  <a:schemeClr val="dk1"/>
                </a:solidFill>
              </a:rPr>
              <a:t>Javascript Refresher</a:t>
            </a:r>
            <a:endParaRPr b="1"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" sz="2400">
                <a:solidFill>
                  <a:schemeClr val="dk1"/>
                </a:solidFill>
              </a:rPr>
              <a:t>Objects and Object Literals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" sz="2400">
                <a:solidFill>
                  <a:schemeClr val="dk1"/>
                </a:solidFill>
              </a:rPr>
              <a:t>Node Fundamentals</a:t>
            </a:r>
            <a:endParaRPr b="1"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" sz="2400">
                <a:solidFill>
                  <a:schemeClr val="dk1"/>
                </a:solidFill>
              </a:rPr>
              <a:t>Modules, Export, Require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" sz="2400">
                <a:solidFill>
                  <a:schemeClr val="dk1"/>
                </a:solidFill>
              </a:rPr>
              <a:t>Events and Event Emitter</a:t>
            </a:r>
            <a:endParaRPr sz="24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" sz="2400">
                <a:solidFill>
                  <a:schemeClr val="dk1"/>
                </a:solidFill>
              </a:rPr>
              <a:t>HTTP and being a Web Server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different types of events in Node</a:t>
            </a:r>
            <a:endParaRPr b="1"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875" y="1384400"/>
            <a:ext cx="6612874" cy="31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950" y="435500"/>
            <a:ext cx="6128174" cy="46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350" y="258950"/>
            <a:ext cx="6410749" cy="48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123" y="270700"/>
            <a:ext cx="6302725" cy="47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8" y="561975"/>
            <a:ext cx="762952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event emitter</a:t>
            </a:r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90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event emitter</a:t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50" y="1585913"/>
            <a:ext cx="72675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1759500" y="2045225"/>
            <a:ext cx="580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HTTP and being a Web Server</a:t>
            </a:r>
            <a:endParaRPr b="1"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as a web server using HTTP</a:t>
            </a:r>
            <a:endParaRPr/>
          </a:p>
        </p:txBody>
      </p:sp>
      <p:pic>
        <p:nvPicPr>
          <p:cNvPr id="220" name="Google Shape;2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1825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output</a:t>
            </a:r>
            <a:endParaRPr/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525" y="1299600"/>
            <a:ext cx="45053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Refresher: Objects and Object Literals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950" y="1150925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as Client: Handling GET Requests</a:t>
            </a:r>
            <a:endParaRPr/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9725"/>
            <a:ext cx="8839199" cy="2635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175" y="381000"/>
            <a:ext cx="584835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Node needs to be a web server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3" name="Google Shape;243;p4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Needs to organize code into reusable pieces</a:t>
            </a:r>
            <a:endParaRPr sz="24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Needs to deal with files</a:t>
            </a:r>
            <a:endParaRPr sz="24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Needs to deal with databases</a:t>
            </a:r>
            <a:endParaRPr sz="24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Needs to be able to communicate over internet</a:t>
            </a:r>
            <a:endParaRPr sz="24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Needs to be able to accept requests and send responses</a:t>
            </a:r>
            <a:endParaRPr sz="24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400"/>
              <a:buFont typeface="Average"/>
              <a:buChar char="●"/>
            </a:pPr>
            <a:r>
              <a:rPr lang="en" sz="24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Needs to handle tasks that take a long time</a:t>
            </a:r>
            <a:endParaRPr sz="24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44" name="Google Shape;2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26" y="1300300"/>
            <a:ext cx="380674" cy="3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26" y="2519500"/>
            <a:ext cx="380674" cy="3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26" y="2900500"/>
            <a:ext cx="380674" cy="3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Refresher: Objects and Object Literals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275" y="1299400"/>
            <a:ext cx="4878375" cy="377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1225" y="1299400"/>
            <a:ext cx="23622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Engine - Revisited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826" y="1152475"/>
            <a:ext cx="5321374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593850" y="2121025"/>
            <a:ext cx="58428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Modules, Exports and Require</a:t>
            </a:r>
            <a:endParaRPr b="1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module?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module encapsulates related code into a single unit of code. 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module is  a reusable piece of JavaScript which exports specific objects, making them available for other modules to require in their programs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Each module in Node.js has its own context, so it cannot interfere with other modules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or pollute global scope.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require in your application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050" y="1105850"/>
            <a:ext cx="5361025" cy="40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modules in your application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975" y="1140075"/>
            <a:ext cx="5064275" cy="38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