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4067" autoAdjust="0"/>
  </p:normalViewPr>
  <p:slideViewPr>
    <p:cSldViewPr snapToGrid="0">
      <p:cViewPr>
        <p:scale>
          <a:sx n="100" d="100"/>
          <a:sy n="100" d="100"/>
        </p:scale>
        <p:origin x="-48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470FC6-BAE6-494B-A690-D8171657DCE0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E6F0E2-82FB-4650-9D70-AD070F00C4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38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F0E2-82FB-4650-9D70-AD070F00C42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3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87517-A67C-4A1D-B514-F2F8099F6AE0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9A8A1-432D-42F0-94F4-AE7C15E394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E5C7-CA83-4BF0-8E0A-53E4E910CB02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A1651-38EA-4302-ACE8-361E08B8AB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31E2-4CEA-4C34-84A8-5E6554210050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BCAB7-DDD9-48FD-81AF-A325283EAF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6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3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1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9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4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8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77F9-970C-4FB7-B9AF-74E1AD19C7C4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E8EA4-B131-412E-B440-22140E451E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79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6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53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AF35C-BB1A-4E6C-9E7A-6DB04229872B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93FA9-B7DD-4579-A777-5E7FD00CB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8818-F843-44FC-B412-194F12A0AFF5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BA047-6279-4244-B884-8D86FC162E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DE7AC-EE3F-43FF-9EAF-3614800D509E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3C59E-C668-44D2-A9FB-CFE58F9BD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7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42606-3C65-4E57-B2A2-C8C6D0293B26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9A5B6-99C4-44BF-83E0-12A9B692C6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8C99-9ADD-4230-8566-090607069C4A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0B37A-30A7-4496-8127-411A306641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5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00C9-9F02-4604-B5B3-B3304001B2A6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BEC9-EE7C-46AD-96E9-218DFBDDDD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9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0A00F-CED0-4CF4-A05B-94788962A141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36DF-E539-4F6A-9CF2-C36E354FA5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D47984-9005-4D60-93EE-49320495FAC6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4E41882-FB31-4558-A65F-39C9FFE6EB2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2018/3/2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952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63003" y="5808244"/>
            <a:ext cx="6017994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80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" y="839789"/>
            <a:ext cx="9136856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77889"/>
            <a:ext cx="9144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52489"/>
            <a:ext cx="914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28689"/>
            <a:ext cx="9144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46139"/>
            <a:ext cx="91440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8763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90589"/>
            <a:ext cx="9144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98526"/>
            <a:ext cx="9151144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694" y="0"/>
            <a:ext cx="6424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7560" y="0"/>
            <a:ext cx="6288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416" y="0"/>
            <a:ext cx="6303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802" y="315180"/>
            <a:ext cx="7711638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129" y="0"/>
            <a:ext cx="63317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95339"/>
            <a:ext cx="91440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" y="776289"/>
            <a:ext cx="913685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96939"/>
            <a:ext cx="91440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5978" y="465064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102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839788"/>
            <a:ext cx="9147572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52488"/>
            <a:ext cx="9149954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954" y="925513"/>
            <a:ext cx="9149954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513</Words>
  <Application>Microsoft Office PowerPoint</Application>
  <PresentationFormat>全屏显示(4:3)</PresentationFormat>
  <Paragraphs>39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宋体</vt:lpstr>
      <vt:lpstr>Arial</vt:lpstr>
      <vt:lpstr>Calibri Light</vt:lpstr>
      <vt:lpstr>微软雅黑</vt:lpstr>
      <vt:lpstr>Meiryo</vt:lpstr>
      <vt:lpstr>第一PPT模板网-WWW.1PPT.COM</vt:lpstr>
      <vt:lpstr> 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cp:lastModifiedBy>123</cp:lastModifiedBy>
  <cp:revision>4</cp:revision>
  <dcterms:created xsi:type="dcterms:W3CDTF">2017-12-11T00:51:19Z</dcterms:created>
  <dcterms:modified xsi:type="dcterms:W3CDTF">2018-03-02T05:10:44Z</dcterms:modified>
</cp:coreProperties>
</file>