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6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photoAlbum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9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402404E-E7A5-4FDD-9CAD-2D810A3747E8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09A0FEA-D37C-416A-BA2E-0F3D945416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6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A0FEA-D37C-416A-BA2E-0F3D945416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B6420-0643-4BC0-A47C-6E886B457A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6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E9D0A-3810-4B94-9D49-860822A0B2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1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9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0EB7F-2EEF-4CEA-8D3A-E4B972B87E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77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6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0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7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60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92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23CC9-0B19-424A-B36C-C781ED4F7E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55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17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62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2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BF449-03C9-425F-8569-67C904885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5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BAF5-DFBA-4E50-A40A-55ED2EC25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3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7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AF131-2688-4B5A-9F2F-D07E9A6902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93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93AC2-E307-4FAD-9839-EFD53C732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DDCE0-F383-4B48-BA09-34DBECC0D8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17DB6-4202-4E8A-B674-41A2B1CB8E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0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9"/>
            <a:ext cx="4629151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35304-58FB-4212-90FA-50E1288C5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71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F1430306-6105-4B15-AD8B-AF0B89A622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2018/3/1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531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1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5363" name="Rectangle 3" descr="1"/>
          <p:cNvSpPr>
            <a:spLocks noGrp="1" noChangeAspect="1" noChangeArrowheads="1"/>
          </p:cNvSpPr>
          <p:nvPr isPhoto="1"/>
        </p:nvSpPr>
        <p:spPr bwMode="auto">
          <a:xfrm>
            <a:off x="971600" y="0"/>
            <a:ext cx="7272808" cy="6858000"/>
          </a:xfrm>
          <a:prstGeom prst="rect">
            <a:avLst/>
          </a:prstGeom>
          <a:blipFill dpi="0" rotWithShape="1">
            <a:blip r:embed="rId2">
              <a:lum bright="12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99008" y="5877272"/>
            <a:ext cx="60179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800" b="1" kern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4579" name="Rectangle 3" descr="010"/>
          <p:cNvSpPr>
            <a:spLocks noGrp="1" noChangeAspect="1" noChangeArrowheads="1"/>
          </p:cNvSpPr>
          <p:nvPr isPhoto="1"/>
        </p:nvSpPr>
        <p:spPr bwMode="auto">
          <a:xfrm>
            <a:off x="0" y="488951"/>
            <a:ext cx="9144000" cy="5877983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5603" name="Rectangle 3" descr="011"/>
          <p:cNvSpPr>
            <a:spLocks noGrp="1" noChangeAspect="1" noChangeArrowheads="1"/>
          </p:cNvSpPr>
          <p:nvPr isPhoto="1"/>
        </p:nvSpPr>
        <p:spPr bwMode="auto">
          <a:xfrm>
            <a:off x="0" y="423334"/>
            <a:ext cx="9144000" cy="6011333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802" y="315180"/>
            <a:ext cx="7711638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9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6387" name="Rectangle 3" descr="002"/>
          <p:cNvSpPr>
            <a:spLocks noGrp="1" noChangeAspect="1" noChangeArrowheads="1"/>
          </p:cNvSpPr>
          <p:nvPr isPhoto="1"/>
        </p:nvSpPr>
        <p:spPr bwMode="auto">
          <a:xfrm>
            <a:off x="0" y="641351"/>
            <a:ext cx="9144000" cy="5573183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7411" name="Rectangle 3" descr="003"/>
          <p:cNvSpPr>
            <a:spLocks noGrp="1" noChangeAspect="1" noChangeArrowheads="1"/>
          </p:cNvSpPr>
          <p:nvPr isPhoto="1"/>
        </p:nvSpPr>
        <p:spPr bwMode="auto">
          <a:xfrm>
            <a:off x="0" y="641351"/>
            <a:ext cx="9144000" cy="5573183"/>
          </a:xfrm>
          <a:prstGeom prst="rect">
            <a:avLst/>
          </a:prstGeom>
          <a:blipFill dpi="0" rotWithShape="1">
            <a:blip r:embed="rId3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8435" name="Rectangle 3" descr="004"/>
          <p:cNvSpPr>
            <a:spLocks noGrp="1" noChangeAspect="1" noChangeArrowheads="1"/>
          </p:cNvSpPr>
          <p:nvPr isPhoto="1"/>
        </p:nvSpPr>
        <p:spPr bwMode="auto">
          <a:xfrm>
            <a:off x="0" y="673100"/>
            <a:ext cx="9144000" cy="5511800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15816" y="3187712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945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9459" name="Rectangle 3" descr="005"/>
          <p:cNvSpPr>
            <a:spLocks noGrp="1" noChangeAspect="1" noChangeArrowheads="1"/>
          </p:cNvSpPr>
          <p:nvPr isPhoto="1"/>
        </p:nvSpPr>
        <p:spPr bwMode="auto">
          <a:xfrm>
            <a:off x="0" y="666751"/>
            <a:ext cx="9144000" cy="5524500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0483" name="Rectangle 3" descr="006"/>
          <p:cNvSpPr>
            <a:spLocks noGrp="1" noChangeAspect="1" noChangeArrowheads="1"/>
          </p:cNvSpPr>
          <p:nvPr isPhoto="1"/>
        </p:nvSpPr>
        <p:spPr bwMode="auto">
          <a:xfrm>
            <a:off x="0" y="465667"/>
            <a:ext cx="9144000" cy="5924551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1507" name="Rectangle 3" descr="007"/>
          <p:cNvSpPr>
            <a:spLocks noGrp="1" noChangeAspect="1" noChangeArrowheads="1"/>
          </p:cNvSpPr>
          <p:nvPr isPhoto="1"/>
        </p:nvSpPr>
        <p:spPr bwMode="auto">
          <a:xfrm>
            <a:off x="0" y="465667"/>
            <a:ext cx="9144000" cy="5924551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2531" name="Rectangle 3" descr="008"/>
          <p:cNvSpPr>
            <a:spLocks noGrp="1" noChangeAspect="1" noChangeArrowheads="1"/>
          </p:cNvSpPr>
          <p:nvPr isPhoto="1"/>
        </p:nvSpPr>
        <p:spPr bwMode="auto">
          <a:xfrm>
            <a:off x="0" y="404285"/>
            <a:ext cx="9144000" cy="6049433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3555" name="Rectangle 3" descr="009"/>
          <p:cNvSpPr>
            <a:spLocks noGrp="1" noChangeAspect="1" noChangeArrowheads="1"/>
          </p:cNvSpPr>
          <p:nvPr isPhoto="1"/>
        </p:nvSpPr>
        <p:spPr bwMode="auto">
          <a:xfrm>
            <a:off x="0" y="446618"/>
            <a:ext cx="9144000" cy="5962649"/>
          </a:xfrm>
          <a:prstGeom prst="rect">
            <a:avLst/>
          </a:prstGeom>
          <a:blipFill dpi="0" rotWithShape="1">
            <a:blip r:embed="rId2">
              <a:lum bright="6000" contrast="6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模板网-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513</Words>
  <Application>Microsoft Office PowerPoint</Application>
  <PresentationFormat>全屏显示(4:3)</PresentationFormat>
  <Paragraphs>39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Calibri Light</vt:lpstr>
      <vt:lpstr>Calibri</vt:lpstr>
      <vt:lpstr>微软雅黑</vt:lpstr>
      <vt:lpstr>Meiryo</vt:lpstr>
      <vt:lpstr>第一PPT模板网-WWW.1PPT.COM</vt:lpstr>
      <vt:lpstr>第一PPT模板网-WWW.1PPT.COM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cp:lastModifiedBy>123</cp:lastModifiedBy>
  <cp:revision>6</cp:revision>
  <dcterms:created xsi:type="dcterms:W3CDTF">2010-06-24T12:03:25Z</dcterms:created>
  <dcterms:modified xsi:type="dcterms:W3CDTF">2018-03-01T08:03:20Z</dcterms:modified>
</cp:coreProperties>
</file>